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14"/>
    <p:restoredTop sz="94670"/>
  </p:normalViewPr>
  <p:slideViewPr>
    <p:cSldViewPr snapToGrid="0" snapToObjects="1">
      <p:cViewPr>
        <p:scale>
          <a:sx n="128" d="100"/>
          <a:sy n="128" d="100"/>
        </p:scale>
        <p:origin x="160" y="1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994CD-2238-B84D-984A-F20BEB967FEF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79016-999E-B44F-BC98-1797056966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94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79016-999E-B44F-BC98-17970569663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536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300623-1450-E24D-B256-B723D0A46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3A17EBC-2370-DF40-A2EA-422557BDC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C11BC3-5C3D-3341-AD8A-F15FCA23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88655C-C5F4-B447-A2E4-145348496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EE0A2-BEE7-3743-9C81-F7E2604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3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17D404-CA07-9C4B-A316-F6D065CA2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D83D10-F81B-814D-A2BE-DDCF3415E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3F4298-6210-6B47-A840-911E827F8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30F6FD-6C33-6548-A9CF-B874DA67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29609B-056B-4447-A391-7A5668C1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7827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4C907-8DD7-5D47-AFA9-7F58F52F8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23F35A-EC54-CA44-8E13-E8739C485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3CDAEF-F57A-EE44-8B72-A41F65C4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E0CC5B-3A75-C247-87E3-FCA841054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4E9C0D-5BAD-6341-B0B8-3314696D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C1685D-7864-484E-8885-CB47F9D4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67922D-2BE1-2743-B6F1-8EB92ADA8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A583F06-6CA8-284A-8ACF-2334B111D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B3FA993-F93E-3D4C-884E-693DFCD0F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C0A7AD-6E34-5D45-8AD8-2A636FB6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3C80B2-DB7B-A14A-950C-4D70711D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4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098B57-BD86-8B45-B12B-FF3CD849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04013D-165F-4647-8525-8B6AD18AB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8614E1-6FC7-BC4B-81EB-ED42C9D50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782C9D3-9BE8-9E49-BF20-8DD4657F7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522570-75DC-8148-8B38-CE6252A0A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5C40FEA-2D81-664A-A5C7-20ABE5EB2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7F2070-2F64-EF4C-BBE5-6459FFEA5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06456B1-2B8E-784C-B496-0481D1E5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24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29772C-DF44-5A4A-ABBB-9A99854A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CCC161-CEA1-B04B-80C8-59B5EFB6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7DAF47A-84F4-BE49-BBDE-EDE25731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0AA2C5-2675-3842-802B-F81E6F47C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44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BC42DC-DF96-DF40-B923-5D939D04B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B3857DA-07B4-BA43-9640-763837B6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5171C0-F815-7C40-AE13-1592F6EE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47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902C62-8E23-4E4C-ADBE-1CD61713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526DBE-0B66-E44C-81D3-51A270934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77AD4C4-EDE5-194D-9BA1-E1C21F101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F8CEB-E1B7-E041-8806-3575A585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F01A0A-90AC-F94C-936B-2526CF41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E340F0-3076-8941-AA97-AD793791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14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1096D8-1F0D-6D4E-B40C-AD26B3617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CD0FB6C-2F87-2D47-A144-E190BF394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F0ECCB-5C5A-A545-80DF-C64B5E6F5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966B30-2FB1-6443-A2C1-8244649F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0010E7-6170-6640-B4EE-13AF007B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A3155F-845F-9342-B434-99A671EDC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77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DF84B1-E645-A345-A24F-D68358590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0B3C85-A399-C14D-BDD8-F98D3D060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A475D3-5E8B-7D4B-BD5E-ABF6375E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A2B77E-225D-2F4E-864A-445B2B88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7A1D3E-706C-064B-BE02-D455F8308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626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77AC59B-A9A4-F349-9887-B1B59722D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C726A5A-E718-864B-854D-9829AA5C2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79B9DF-21EB-6743-9B0B-CF5ACA9B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88736A-CAD8-E04F-9D39-11B326DE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BEDEEA-7D63-F346-AC4D-6AC73251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37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AEA2B24-BAF8-5745-BEA9-44DF04660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513F4A-6FF7-9F44-91F7-D627035E8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01476F-A249-C446-A922-852008D037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9BE16-B1E8-8847-B599-71403CC0F3CB}" type="datetimeFigureOut">
              <a:rPr kumimoji="1" lang="ja-JP" altLang="en-US" smtClean="0"/>
              <a:t>2021/12/31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4AF345-CF80-8846-B696-4174EE723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D2BDED-D4EA-3F49-A9CB-5DE02EB9BD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7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3" name="グループ化 1452">
            <a:extLst>
              <a:ext uri="{FF2B5EF4-FFF2-40B4-BE49-F238E27FC236}">
                <a16:creationId xmlns:a16="http://schemas.microsoft.com/office/drawing/2014/main" id="{10A59481-9F5B-4E49-A671-BFADB3FE19E9}"/>
              </a:ext>
            </a:extLst>
          </p:cNvPr>
          <p:cNvGrpSpPr>
            <a:grpSpLocks noChangeAspect="1"/>
          </p:cNvGrpSpPr>
          <p:nvPr/>
        </p:nvGrpSpPr>
        <p:grpSpPr>
          <a:xfrm>
            <a:off x="4619999" y="6272842"/>
            <a:ext cx="2952000" cy="403933"/>
            <a:chOff x="777181" y="2596528"/>
            <a:chExt cx="7727602" cy="1057395"/>
          </a:xfrm>
          <a:solidFill>
            <a:srgbClr val="002060"/>
          </a:solidFill>
        </p:grpSpPr>
        <p:grpSp>
          <p:nvGrpSpPr>
            <p:cNvPr id="1454" name="グループ化 1453">
              <a:extLst>
                <a:ext uri="{FF2B5EF4-FFF2-40B4-BE49-F238E27FC236}">
                  <a16:creationId xmlns:a16="http://schemas.microsoft.com/office/drawing/2014/main" id="{E52D68EA-C828-B04E-B4A1-F396656456D5}"/>
                </a:ext>
              </a:extLst>
            </p:cNvPr>
            <p:cNvGrpSpPr/>
            <p:nvPr/>
          </p:nvGrpSpPr>
          <p:grpSpPr>
            <a:xfrm>
              <a:off x="777181" y="2814244"/>
              <a:ext cx="619784" cy="839679"/>
              <a:chOff x="1500749" y="2814244"/>
              <a:chExt cx="619784" cy="839679"/>
            </a:xfrm>
            <a:grpFill/>
          </p:grpSpPr>
          <p:sp>
            <p:nvSpPr>
              <p:cNvPr id="1505" name="正方形/長方形 1504">
                <a:extLst>
                  <a:ext uri="{FF2B5EF4-FFF2-40B4-BE49-F238E27FC236}">
                    <a16:creationId xmlns:a16="http://schemas.microsoft.com/office/drawing/2014/main" id="{D664BDEB-FFC1-7449-8833-206BF55C86E5}"/>
                  </a:ext>
                </a:extLst>
              </p:cNvPr>
              <p:cNvSpPr/>
              <p:nvPr/>
            </p:nvSpPr>
            <p:spPr>
              <a:xfrm>
                <a:off x="1720641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6" name="正方形/長方形 1505">
                <a:extLst>
                  <a:ext uri="{FF2B5EF4-FFF2-40B4-BE49-F238E27FC236}">
                    <a16:creationId xmlns:a16="http://schemas.microsoft.com/office/drawing/2014/main" id="{6F9F6F10-E54D-574F-9BC6-1C1744904C28}"/>
                  </a:ext>
                </a:extLst>
              </p:cNvPr>
              <p:cNvSpPr/>
              <p:nvPr/>
            </p:nvSpPr>
            <p:spPr>
              <a:xfrm>
                <a:off x="1940533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7" name="正方形/長方形 1506">
                <a:extLst>
                  <a:ext uri="{FF2B5EF4-FFF2-40B4-BE49-F238E27FC236}">
                    <a16:creationId xmlns:a16="http://schemas.microsoft.com/office/drawing/2014/main" id="{B2602F3F-D2C4-2245-A7F1-E9082C296B9A}"/>
                  </a:ext>
                </a:extLst>
              </p:cNvPr>
              <p:cNvSpPr/>
              <p:nvPr/>
            </p:nvSpPr>
            <p:spPr>
              <a:xfrm>
                <a:off x="1500749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8" name="正方形/長方形 1507">
                <a:extLst>
                  <a:ext uri="{FF2B5EF4-FFF2-40B4-BE49-F238E27FC236}">
                    <a16:creationId xmlns:a16="http://schemas.microsoft.com/office/drawing/2014/main" id="{F85BD55B-5E0D-5C48-9135-56E1ADE0138A}"/>
                  </a:ext>
                </a:extLst>
              </p:cNvPr>
              <p:cNvSpPr/>
              <p:nvPr/>
            </p:nvSpPr>
            <p:spPr>
              <a:xfrm>
                <a:off x="1720641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9" name="正方形/長方形 1508">
                <a:extLst>
                  <a:ext uri="{FF2B5EF4-FFF2-40B4-BE49-F238E27FC236}">
                    <a16:creationId xmlns:a16="http://schemas.microsoft.com/office/drawing/2014/main" id="{3971726C-5B38-5A40-8F9F-7BE44AAE7C53}"/>
                  </a:ext>
                </a:extLst>
              </p:cNvPr>
              <p:cNvSpPr/>
              <p:nvPr/>
            </p:nvSpPr>
            <p:spPr>
              <a:xfrm>
                <a:off x="1720641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10" name="正方形/長方形 1509">
                <a:extLst>
                  <a:ext uri="{FF2B5EF4-FFF2-40B4-BE49-F238E27FC236}">
                    <a16:creationId xmlns:a16="http://schemas.microsoft.com/office/drawing/2014/main" id="{03FA2157-1BEE-1B4B-9A29-7CD1B5EA39D1}"/>
                  </a:ext>
                </a:extLst>
              </p:cNvPr>
              <p:cNvSpPr/>
              <p:nvPr/>
            </p:nvSpPr>
            <p:spPr>
              <a:xfrm>
                <a:off x="1720641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5" name="グループ化 1454">
              <a:extLst>
                <a:ext uri="{FF2B5EF4-FFF2-40B4-BE49-F238E27FC236}">
                  <a16:creationId xmlns:a16="http://schemas.microsoft.com/office/drawing/2014/main" id="{604E9DAA-F504-0642-9966-997F3F1EBF79}"/>
                </a:ext>
              </a:extLst>
            </p:cNvPr>
            <p:cNvGrpSpPr/>
            <p:nvPr/>
          </p:nvGrpSpPr>
          <p:grpSpPr>
            <a:xfrm>
              <a:off x="1933356" y="2814244"/>
              <a:ext cx="619784" cy="839679"/>
              <a:chOff x="2475481" y="2814244"/>
              <a:chExt cx="619784" cy="839679"/>
            </a:xfrm>
            <a:grpFill/>
          </p:grpSpPr>
          <p:sp>
            <p:nvSpPr>
              <p:cNvPr id="1499" name="正方形/長方形 1498">
                <a:extLst>
                  <a:ext uri="{FF2B5EF4-FFF2-40B4-BE49-F238E27FC236}">
                    <a16:creationId xmlns:a16="http://schemas.microsoft.com/office/drawing/2014/main" id="{B5BB77F6-290E-2C4F-BB1D-EAF3FE323AA3}"/>
                  </a:ext>
                </a:extLst>
              </p:cNvPr>
              <p:cNvSpPr/>
              <p:nvPr/>
            </p:nvSpPr>
            <p:spPr>
              <a:xfrm>
                <a:off x="2475481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0" name="正方形/長方形 1499">
                <a:extLst>
                  <a:ext uri="{FF2B5EF4-FFF2-40B4-BE49-F238E27FC236}">
                    <a16:creationId xmlns:a16="http://schemas.microsoft.com/office/drawing/2014/main" id="{698B6794-855B-F247-BD93-7BFCA4B37DF2}"/>
                  </a:ext>
                </a:extLst>
              </p:cNvPr>
              <p:cNvSpPr/>
              <p:nvPr/>
            </p:nvSpPr>
            <p:spPr>
              <a:xfrm>
                <a:off x="2915265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1" name="正方形/長方形 1500">
                <a:extLst>
                  <a:ext uri="{FF2B5EF4-FFF2-40B4-BE49-F238E27FC236}">
                    <a16:creationId xmlns:a16="http://schemas.microsoft.com/office/drawing/2014/main" id="{1180F34D-5D18-1C47-B707-1C14000FBF50}"/>
                  </a:ext>
                </a:extLst>
              </p:cNvPr>
              <p:cNvSpPr/>
              <p:nvPr/>
            </p:nvSpPr>
            <p:spPr>
              <a:xfrm>
                <a:off x="2915265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2" name="正方形/長方形 1501">
                <a:extLst>
                  <a:ext uri="{FF2B5EF4-FFF2-40B4-BE49-F238E27FC236}">
                    <a16:creationId xmlns:a16="http://schemas.microsoft.com/office/drawing/2014/main" id="{1B98E997-EFDE-A746-B31C-BAED6FC15F47}"/>
                  </a:ext>
                </a:extLst>
              </p:cNvPr>
              <p:cNvSpPr/>
              <p:nvPr/>
            </p:nvSpPr>
            <p:spPr>
              <a:xfrm>
                <a:off x="2915265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3" name="正方形/長方形 1502">
                <a:extLst>
                  <a:ext uri="{FF2B5EF4-FFF2-40B4-BE49-F238E27FC236}">
                    <a16:creationId xmlns:a16="http://schemas.microsoft.com/office/drawing/2014/main" id="{EA16F135-0386-DD40-8AF6-2C289BC38A9A}"/>
                  </a:ext>
                </a:extLst>
              </p:cNvPr>
              <p:cNvSpPr/>
              <p:nvPr/>
            </p:nvSpPr>
            <p:spPr>
              <a:xfrm>
                <a:off x="2475481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4" name="正方形/長方形 1503">
                <a:extLst>
                  <a:ext uri="{FF2B5EF4-FFF2-40B4-BE49-F238E27FC236}">
                    <a16:creationId xmlns:a16="http://schemas.microsoft.com/office/drawing/2014/main" id="{714E0925-091E-A847-A624-A70CD6A13538}"/>
                  </a:ext>
                </a:extLst>
              </p:cNvPr>
              <p:cNvSpPr/>
              <p:nvPr/>
            </p:nvSpPr>
            <p:spPr>
              <a:xfrm>
                <a:off x="2695373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6" name="グループ化 1455">
              <a:extLst>
                <a:ext uri="{FF2B5EF4-FFF2-40B4-BE49-F238E27FC236}">
                  <a16:creationId xmlns:a16="http://schemas.microsoft.com/office/drawing/2014/main" id="{247AA7DD-0F6D-5444-8E88-751A6047AF05}"/>
                </a:ext>
              </a:extLst>
            </p:cNvPr>
            <p:cNvGrpSpPr/>
            <p:nvPr/>
          </p:nvGrpSpPr>
          <p:grpSpPr>
            <a:xfrm>
              <a:off x="3089531" y="2814244"/>
              <a:ext cx="619784" cy="839679"/>
              <a:chOff x="3045649" y="4354286"/>
              <a:chExt cx="619784" cy="839679"/>
            </a:xfrm>
            <a:grpFill/>
          </p:grpSpPr>
          <p:sp>
            <p:nvSpPr>
              <p:cNvPr id="1493" name="正方形/長方形 1492">
                <a:extLst>
                  <a:ext uri="{FF2B5EF4-FFF2-40B4-BE49-F238E27FC236}">
                    <a16:creationId xmlns:a16="http://schemas.microsoft.com/office/drawing/2014/main" id="{CA470CED-A375-5747-9345-C55065E0486E}"/>
                  </a:ext>
                </a:extLst>
              </p:cNvPr>
              <p:cNvSpPr/>
              <p:nvPr/>
            </p:nvSpPr>
            <p:spPr>
              <a:xfrm>
                <a:off x="3045649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4" name="正方形/長方形 1493">
                <a:extLst>
                  <a:ext uri="{FF2B5EF4-FFF2-40B4-BE49-F238E27FC236}">
                    <a16:creationId xmlns:a16="http://schemas.microsoft.com/office/drawing/2014/main" id="{D98FAF32-D8F9-8E42-AEF4-B46649B3D6DF}"/>
                  </a:ext>
                </a:extLst>
              </p:cNvPr>
              <p:cNvSpPr/>
              <p:nvPr/>
            </p:nvSpPr>
            <p:spPr>
              <a:xfrm>
                <a:off x="3265541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5" name="正方形/長方形 1494">
                <a:extLst>
                  <a:ext uri="{FF2B5EF4-FFF2-40B4-BE49-F238E27FC236}">
                    <a16:creationId xmlns:a16="http://schemas.microsoft.com/office/drawing/2014/main" id="{DC0D8381-CFEA-8A43-A847-19F052F668C9}"/>
                  </a:ext>
                </a:extLst>
              </p:cNvPr>
              <p:cNvSpPr/>
              <p:nvPr/>
            </p:nvSpPr>
            <p:spPr>
              <a:xfrm>
                <a:off x="3485433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6" name="正方形/長方形 1495">
                <a:extLst>
                  <a:ext uri="{FF2B5EF4-FFF2-40B4-BE49-F238E27FC236}">
                    <a16:creationId xmlns:a16="http://schemas.microsoft.com/office/drawing/2014/main" id="{CF17B47D-3D90-0B41-8AE1-1B6EC916EE9C}"/>
                  </a:ext>
                </a:extLst>
              </p:cNvPr>
              <p:cNvSpPr/>
              <p:nvPr/>
            </p:nvSpPr>
            <p:spPr>
              <a:xfrm>
                <a:off x="3485433" y="4574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7" name="正方形/長方形 1496">
                <a:extLst>
                  <a:ext uri="{FF2B5EF4-FFF2-40B4-BE49-F238E27FC236}">
                    <a16:creationId xmlns:a16="http://schemas.microsoft.com/office/drawing/2014/main" id="{571C6E71-B915-AD4F-8EA1-2D989E73A57F}"/>
                  </a:ext>
                </a:extLst>
              </p:cNvPr>
              <p:cNvSpPr/>
              <p:nvPr/>
            </p:nvSpPr>
            <p:spPr>
              <a:xfrm>
                <a:off x="3485433" y="4794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8" name="正方形/長方形 1497">
                <a:extLst>
                  <a:ext uri="{FF2B5EF4-FFF2-40B4-BE49-F238E27FC236}">
                    <a16:creationId xmlns:a16="http://schemas.microsoft.com/office/drawing/2014/main" id="{59AB7C97-B4A3-A446-8203-F09EA5AB514D}"/>
                  </a:ext>
                </a:extLst>
              </p:cNvPr>
              <p:cNvSpPr/>
              <p:nvPr/>
            </p:nvSpPr>
            <p:spPr>
              <a:xfrm>
                <a:off x="3265541" y="5013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7" name="グループ化 1456">
              <a:extLst>
                <a:ext uri="{FF2B5EF4-FFF2-40B4-BE49-F238E27FC236}">
                  <a16:creationId xmlns:a16="http://schemas.microsoft.com/office/drawing/2014/main" id="{A304A7DB-8219-E84F-ACE7-8728422B657D}"/>
                </a:ext>
              </a:extLst>
            </p:cNvPr>
            <p:cNvGrpSpPr/>
            <p:nvPr/>
          </p:nvGrpSpPr>
          <p:grpSpPr>
            <a:xfrm>
              <a:off x="4245706" y="2814244"/>
              <a:ext cx="619784" cy="839679"/>
              <a:chOff x="4424945" y="2830286"/>
              <a:chExt cx="619784" cy="839679"/>
            </a:xfrm>
            <a:grpFill/>
          </p:grpSpPr>
          <p:sp>
            <p:nvSpPr>
              <p:cNvPr id="1485" name="正方形/長方形 1484">
                <a:extLst>
                  <a:ext uri="{FF2B5EF4-FFF2-40B4-BE49-F238E27FC236}">
                    <a16:creationId xmlns:a16="http://schemas.microsoft.com/office/drawing/2014/main" id="{8D0632CC-F098-814E-8B9B-8D8854B91680}"/>
                  </a:ext>
                </a:extLst>
              </p:cNvPr>
              <p:cNvSpPr/>
              <p:nvPr/>
            </p:nvSpPr>
            <p:spPr>
              <a:xfrm>
                <a:off x="4864729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6" name="正方形/長方形 1485">
                <a:extLst>
                  <a:ext uri="{FF2B5EF4-FFF2-40B4-BE49-F238E27FC236}">
                    <a16:creationId xmlns:a16="http://schemas.microsoft.com/office/drawing/2014/main" id="{D630D94D-91B9-2142-A94D-B4043AE97338}"/>
                  </a:ext>
                </a:extLst>
              </p:cNvPr>
              <p:cNvSpPr/>
              <p:nvPr/>
            </p:nvSpPr>
            <p:spPr>
              <a:xfrm>
                <a:off x="4424945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7" name="正方形/長方形 1486">
                <a:extLst>
                  <a:ext uri="{FF2B5EF4-FFF2-40B4-BE49-F238E27FC236}">
                    <a16:creationId xmlns:a16="http://schemas.microsoft.com/office/drawing/2014/main" id="{7545D506-5ABA-D444-9DA5-09AC6115940B}"/>
                  </a:ext>
                </a:extLst>
              </p:cNvPr>
              <p:cNvSpPr/>
              <p:nvPr/>
            </p:nvSpPr>
            <p:spPr>
              <a:xfrm>
                <a:off x="4644837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8" name="正方形/長方形 1487">
                <a:extLst>
                  <a:ext uri="{FF2B5EF4-FFF2-40B4-BE49-F238E27FC236}">
                    <a16:creationId xmlns:a16="http://schemas.microsoft.com/office/drawing/2014/main" id="{E4410146-87A2-DD48-B625-38EF38CA0F82}"/>
                  </a:ext>
                </a:extLst>
              </p:cNvPr>
              <p:cNvSpPr/>
              <p:nvPr/>
            </p:nvSpPr>
            <p:spPr>
              <a:xfrm>
                <a:off x="4864729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9" name="正方形/長方形 1488">
                <a:extLst>
                  <a:ext uri="{FF2B5EF4-FFF2-40B4-BE49-F238E27FC236}">
                    <a16:creationId xmlns:a16="http://schemas.microsoft.com/office/drawing/2014/main" id="{81A8C73C-F983-094C-B9C5-20303DD7CB84}"/>
                  </a:ext>
                </a:extLst>
              </p:cNvPr>
              <p:cNvSpPr/>
              <p:nvPr/>
            </p:nvSpPr>
            <p:spPr>
              <a:xfrm>
                <a:off x="4644837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0" name="正方形/長方形 1489">
                <a:extLst>
                  <a:ext uri="{FF2B5EF4-FFF2-40B4-BE49-F238E27FC236}">
                    <a16:creationId xmlns:a16="http://schemas.microsoft.com/office/drawing/2014/main" id="{F0A194E3-86B5-7249-A12A-A8D7669D2C9F}"/>
                  </a:ext>
                </a:extLst>
              </p:cNvPr>
              <p:cNvSpPr/>
              <p:nvPr/>
            </p:nvSpPr>
            <p:spPr>
              <a:xfrm>
                <a:off x="4864729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1" name="正方形/長方形 1490">
                <a:extLst>
                  <a:ext uri="{FF2B5EF4-FFF2-40B4-BE49-F238E27FC236}">
                    <a16:creationId xmlns:a16="http://schemas.microsoft.com/office/drawing/2014/main" id="{1C2E23C4-A3D3-7343-9747-CC687F7D6E85}"/>
                  </a:ext>
                </a:extLst>
              </p:cNvPr>
              <p:cNvSpPr/>
              <p:nvPr/>
            </p:nvSpPr>
            <p:spPr>
              <a:xfrm>
                <a:off x="4424945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2" name="正方形/長方形 1491">
                <a:extLst>
                  <a:ext uri="{FF2B5EF4-FFF2-40B4-BE49-F238E27FC236}">
                    <a16:creationId xmlns:a16="http://schemas.microsoft.com/office/drawing/2014/main" id="{93BD4A21-226A-FD46-988C-020F2EC2C678}"/>
                  </a:ext>
                </a:extLst>
              </p:cNvPr>
              <p:cNvSpPr/>
              <p:nvPr/>
            </p:nvSpPr>
            <p:spPr>
              <a:xfrm>
                <a:off x="4864729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8" name="グループ化 1457">
              <a:extLst>
                <a:ext uri="{FF2B5EF4-FFF2-40B4-BE49-F238E27FC236}">
                  <a16:creationId xmlns:a16="http://schemas.microsoft.com/office/drawing/2014/main" id="{684DA281-7D56-8348-AE18-97383BCB4889}"/>
                </a:ext>
              </a:extLst>
            </p:cNvPr>
            <p:cNvGrpSpPr/>
            <p:nvPr/>
          </p:nvGrpSpPr>
          <p:grpSpPr>
            <a:xfrm>
              <a:off x="6681117" y="2814244"/>
              <a:ext cx="619784" cy="839679"/>
              <a:chOff x="6600833" y="2830286"/>
              <a:chExt cx="619784" cy="839679"/>
            </a:xfrm>
            <a:grpFill/>
          </p:grpSpPr>
          <p:sp>
            <p:nvSpPr>
              <p:cNvPr id="1477" name="正方形/長方形 1476">
                <a:extLst>
                  <a:ext uri="{FF2B5EF4-FFF2-40B4-BE49-F238E27FC236}">
                    <a16:creationId xmlns:a16="http://schemas.microsoft.com/office/drawing/2014/main" id="{289ACBFE-077B-E540-8906-19236AC5A1FE}"/>
                  </a:ext>
                </a:extLst>
              </p:cNvPr>
              <p:cNvSpPr/>
              <p:nvPr/>
            </p:nvSpPr>
            <p:spPr>
              <a:xfrm>
                <a:off x="6600833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8" name="正方形/長方形 1477">
                <a:extLst>
                  <a:ext uri="{FF2B5EF4-FFF2-40B4-BE49-F238E27FC236}">
                    <a16:creationId xmlns:a16="http://schemas.microsoft.com/office/drawing/2014/main" id="{265433BB-E18C-7A48-BA51-011DB1D11675}"/>
                  </a:ext>
                </a:extLst>
              </p:cNvPr>
              <p:cNvSpPr/>
              <p:nvPr/>
            </p:nvSpPr>
            <p:spPr>
              <a:xfrm>
                <a:off x="6820725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9" name="正方形/長方形 1478">
                <a:extLst>
                  <a:ext uri="{FF2B5EF4-FFF2-40B4-BE49-F238E27FC236}">
                    <a16:creationId xmlns:a16="http://schemas.microsoft.com/office/drawing/2014/main" id="{46DF4784-D4BB-F84D-8B1C-A4ED26ADEA2F}"/>
                  </a:ext>
                </a:extLst>
              </p:cNvPr>
              <p:cNvSpPr/>
              <p:nvPr/>
            </p:nvSpPr>
            <p:spPr>
              <a:xfrm>
                <a:off x="7040617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0" name="正方形/長方形 1479">
                <a:extLst>
                  <a:ext uri="{FF2B5EF4-FFF2-40B4-BE49-F238E27FC236}">
                    <a16:creationId xmlns:a16="http://schemas.microsoft.com/office/drawing/2014/main" id="{17D350A7-3FBA-344B-AAF4-3A2D39FE90B4}"/>
                  </a:ext>
                </a:extLst>
              </p:cNvPr>
              <p:cNvSpPr/>
              <p:nvPr/>
            </p:nvSpPr>
            <p:spPr>
              <a:xfrm>
                <a:off x="6600833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1" name="正方形/長方形 1480">
                <a:extLst>
                  <a:ext uri="{FF2B5EF4-FFF2-40B4-BE49-F238E27FC236}">
                    <a16:creationId xmlns:a16="http://schemas.microsoft.com/office/drawing/2014/main" id="{AB89D89E-D772-EC4A-B93D-F842B91CF7C3}"/>
                  </a:ext>
                </a:extLst>
              </p:cNvPr>
              <p:cNvSpPr/>
              <p:nvPr/>
            </p:nvSpPr>
            <p:spPr>
              <a:xfrm>
                <a:off x="6820725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2" name="正方形/長方形 1481">
                <a:extLst>
                  <a:ext uri="{FF2B5EF4-FFF2-40B4-BE49-F238E27FC236}">
                    <a16:creationId xmlns:a16="http://schemas.microsoft.com/office/drawing/2014/main" id="{2C2F7FC2-529C-5D46-871A-E85A53CFA2C9}"/>
                  </a:ext>
                </a:extLst>
              </p:cNvPr>
              <p:cNvSpPr/>
              <p:nvPr/>
            </p:nvSpPr>
            <p:spPr>
              <a:xfrm>
                <a:off x="7040617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3" name="正方形/長方形 1482">
                <a:extLst>
                  <a:ext uri="{FF2B5EF4-FFF2-40B4-BE49-F238E27FC236}">
                    <a16:creationId xmlns:a16="http://schemas.microsoft.com/office/drawing/2014/main" id="{99E3BB46-5DE3-CF4B-939B-4C7DDFF1CB7C}"/>
                  </a:ext>
                </a:extLst>
              </p:cNvPr>
              <p:cNvSpPr/>
              <p:nvPr/>
            </p:nvSpPr>
            <p:spPr>
              <a:xfrm>
                <a:off x="7040617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4" name="正方形/長方形 1483">
                <a:extLst>
                  <a:ext uri="{FF2B5EF4-FFF2-40B4-BE49-F238E27FC236}">
                    <a16:creationId xmlns:a16="http://schemas.microsoft.com/office/drawing/2014/main" id="{523FECAE-F019-D44F-832E-2576432A5ADE}"/>
                  </a:ext>
                </a:extLst>
              </p:cNvPr>
              <p:cNvSpPr/>
              <p:nvPr/>
            </p:nvSpPr>
            <p:spPr>
              <a:xfrm>
                <a:off x="6820725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9" name="グループ化 1458">
              <a:extLst>
                <a:ext uri="{FF2B5EF4-FFF2-40B4-BE49-F238E27FC236}">
                  <a16:creationId xmlns:a16="http://schemas.microsoft.com/office/drawing/2014/main" id="{34D7072C-A77B-0F49-A7D0-2274A3EA9CBE}"/>
                </a:ext>
              </a:extLst>
            </p:cNvPr>
            <p:cNvGrpSpPr/>
            <p:nvPr/>
          </p:nvGrpSpPr>
          <p:grpSpPr>
            <a:xfrm>
              <a:off x="7884999" y="2814244"/>
              <a:ext cx="619784" cy="839679"/>
              <a:chOff x="7487430" y="2814244"/>
              <a:chExt cx="619784" cy="839679"/>
            </a:xfrm>
            <a:grpFill/>
          </p:grpSpPr>
          <p:sp>
            <p:nvSpPr>
              <p:cNvPr id="1468" name="正方形/長方形 1467">
                <a:extLst>
                  <a:ext uri="{FF2B5EF4-FFF2-40B4-BE49-F238E27FC236}">
                    <a16:creationId xmlns:a16="http://schemas.microsoft.com/office/drawing/2014/main" id="{3300AE23-E837-7148-BCB8-9FB57E68A371}"/>
                  </a:ext>
                </a:extLst>
              </p:cNvPr>
              <p:cNvSpPr/>
              <p:nvPr/>
            </p:nvSpPr>
            <p:spPr>
              <a:xfrm>
                <a:off x="7487430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9" name="正方形/長方形 1468">
                <a:extLst>
                  <a:ext uri="{FF2B5EF4-FFF2-40B4-BE49-F238E27FC236}">
                    <a16:creationId xmlns:a16="http://schemas.microsoft.com/office/drawing/2014/main" id="{68F934A4-1F2E-A34C-8052-DCA75A47121B}"/>
                  </a:ext>
                </a:extLst>
              </p:cNvPr>
              <p:cNvSpPr/>
              <p:nvPr/>
            </p:nvSpPr>
            <p:spPr>
              <a:xfrm>
                <a:off x="7707322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0" name="正方形/長方形 1469">
                <a:extLst>
                  <a:ext uri="{FF2B5EF4-FFF2-40B4-BE49-F238E27FC236}">
                    <a16:creationId xmlns:a16="http://schemas.microsoft.com/office/drawing/2014/main" id="{41916991-DB53-9344-99A6-078A24CB4C69}"/>
                  </a:ext>
                </a:extLst>
              </p:cNvPr>
              <p:cNvSpPr/>
              <p:nvPr/>
            </p:nvSpPr>
            <p:spPr>
              <a:xfrm>
                <a:off x="7927214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1" name="正方形/長方形 1470">
                <a:extLst>
                  <a:ext uri="{FF2B5EF4-FFF2-40B4-BE49-F238E27FC236}">
                    <a16:creationId xmlns:a16="http://schemas.microsoft.com/office/drawing/2014/main" id="{E140557A-9A54-9C4C-91E8-FBB94E9652B0}"/>
                  </a:ext>
                </a:extLst>
              </p:cNvPr>
              <p:cNvSpPr/>
              <p:nvPr/>
            </p:nvSpPr>
            <p:spPr>
              <a:xfrm>
                <a:off x="7487430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2" name="正方形/長方形 1471">
                <a:extLst>
                  <a:ext uri="{FF2B5EF4-FFF2-40B4-BE49-F238E27FC236}">
                    <a16:creationId xmlns:a16="http://schemas.microsoft.com/office/drawing/2014/main" id="{DC46A2AB-EEC4-4343-A978-62A2EEA9DCE6}"/>
                  </a:ext>
                </a:extLst>
              </p:cNvPr>
              <p:cNvSpPr/>
              <p:nvPr/>
            </p:nvSpPr>
            <p:spPr>
              <a:xfrm>
                <a:off x="7707322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3" name="正方形/長方形 1472">
                <a:extLst>
                  <a:ext uri="{FF2B5EF4-FFF2-40B4-BE49-F238E27FC236}">
                    <a16:creationId xmlns:a16="http://schemas.microsoft.com/office/drawing/2014/main" id="{1A2DCC66-5C2D-B64A-96EC-824C008796BC}"/>
                  </a:ext>
                </a:extLst>
              </p:cNvPr>
              <p:cNvSpPr/>
              <p:nvPr/>
            </p:nvSpPr>
            <p:spPr>
              <a:xfrm>
                <a:off x="7927214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4" name="正方形/長方形 1473">
                <a:extLst>
                  <a:ext uri="{FF2B5EF4-FFF2-40B4-BE49-F238E27FC236}">
                    <a16:creationId xmlns:a16="http://schemas.microsoft.com/office/drawing/2014/main" id="{8712A196-DC66-BA46-8C30-6EB3BA4B3325}"/>
                  </a:ext>
                </a:extLst>
              </p:cNvPr>
              <p:cNvSpPr/>
              <p:nvPr/>
            </p:nvSpPr>
            <p:spPr>
              <a:xfrm>
                <a:off x="7707322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5" name="正方形/長方形 1474">
                <a:extLst>
                  <a:ext uri="{FF2B5EF4-FFF2-40B4-BE49-F238E27FC236}">
                    <a16:creationId xmlns:a16="http://schemas.microsoft.com/office/drawing/2014/main" id="{E0EA5E2F-D662-0C49-8270-E0EB7601EDF8}"/>
                  </a:ext>
                </a:extLst>
              </p:cNvPr>
              <p:cNvSpPr/>
              <p:nvPr/>
            </p:nvSpPr>
            <p:spPr>
              <a:xfrm>
                <a:off x="7707322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6" name="正方形/長方形 1475">
                <a:extLst>
                  <a:ext uri="{FF2B5EF4-FFF2-40B4-BE49-F238E27FC236}">
                    <a16:creationId xmlns:a16="http://schemas.microsoft.com/office/drawing/2014/main" id="{179DC6E9-1DE1-1A49-AB9F-5D624ED9EA26}"/>
                  </a:ext>
                </a:extLst>
              </p:cNvPr>
              <p:cNvSpPr/>
              <p:nvPr/>
            </p:nvSpPr>
            <p:spPr>
              <a:xfrm>
                <a:off x="7927214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60" name="グループ化 1459">
              <a:extLst>
                <a:ext uri="{FF2B5EF4-FFF2-40B4-BE49-F238E27FC236}">
                  <a16:creationId xmlns:a16="http://schemas.microsoft.com/office/drawing/2014/main" id="{C82F5B7B-F2B6-7248-AF15-47EA92A0642A}"/>
                </a:ext>
              </a:extLst>
            </p:cNvPr>
            <p:cNvGrpSpPr/>
            <p:nvPr/>
          </p:nvGrpSpPr>
          <p:grpSpPr>
            <a:xfrm>
              <a:off x="5401881" y="2596528"/>
              <a:ext cx="846208" cy="1057395"/>
              <a:chOff x="5135707" y="4136570"/>
              <a:chExt cx="846208" cy="1057395"/>
            </a:xfrm>
            <a:grpFill/>
          </p:grpSpPr>
          <p:sp>
            <p:nvSpPr>
              <p:cNvPr id="1461" name="正方形/長方形 1460">
                <a:extLst>
                  <a:ext uri="{FF2B5EF4-FFF2-40B4-BE49-F238E27FC236}">
                    <a16:creationId xmlns:a16="http://schemas.microsoft.com/office/drawing/2014/main" id="{446B4AEB-BFE7-ED40-AE97-DE1D033E7D36}"/>
                  </a:ext>
                </a:extLst>
              </p:cNvPr>
              <p:cNvSpPr/>
              <p:nvPr/>
            </p:nvSpPr>
            <p:spPr>
              <a:xfrm>
                <a:off x="5135707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2" name="正方形/長方形 1461">
                <a:extLst>
                  <a:ext uri="{FF2B5EF4-FFF2-40B4-BE49-F238E27FC236}">
                    <a16:creationId xmlns:a16="http://schemas.microsoft.com/office/drawing/2014/main" id="{12755893-972F-9B49-8B3C-FF510465FC45}"/>
                  </a:ext>
                </a:extLst>
              </p:cNvPr>
              <p:cNvSpPr/>
              <p:nvPr/>
            </p:nvSpPr>
            <p:spPr>
              <a:xfrm>
                <a:off x="5355599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3" name="正方形/長方形 1462">
                <a:extLst>
                  <a:ext uri="{FF2B5EF4-FFF2-40B4-BE49-F238E27FC236}">
                    <a16:creationId xmlns:a16="http://schemas.microsoft.com/office/drawing/2014/main" id="{B816006E-F7FE-9C4F-B650-DB2C2CC20FD8}"/>
                  </a:ext>
                </a:extLst>
              </p:cNvPr>
              <p:cNvSpPr/>
              <p:nvPr/>
            </p:nvSpPr>
            <p:spPr>
              <a:xfrm>
                <a:off x="5575491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4" name="正方形/長方形 1463">
                <a:extLst>
                  <a:ext uri="{FF2B5EF4-FFF2-40B4-BE49-F238E27FC236}">
                    <a16:creationId xmlns:a16="http://schemas.microsoft.com/office/drawing/2014/main" id="{DDCFF525-4FF9-D440-B7C0-0059AC645548}"/>
                  </a:ext>
                </a:extLst>
              </p:cNvPr>
              <p:cNvSpPr/>
              <p:nvPr/>
            </p:nvSpPr>
            <p:spPr>
              <a:xfrm>
                <a:off x="5575491" y="4574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5" name="正方形/長方形 1464">
                <a:extLst>
                  <a:ext uri="{FF2B5EF4-FFF2-40B4-BE49-F238E27FC236}">
                    <a16:creationId xmlns:a16="http://schemas.microsoft.com/office/drawing/2014/main" id="{E4772867-74F7-9B47-A95F-801E9F121851}"/>
                  </a:ext>
                </a:extLst>
              </p:cNvPr>
              <p:cNvSpPr/>
              <p:nvPr/>
            </p:nvSpPr>
            <p:spPr>
              <a:xfrm>
                <a:off x="5575491" y="4794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6" name="正方形/長方形 1465">
                <a:extLst>
                  <a:ext uri="{FF2B5EF4-FFF2-40B4-BE49-F238E27FC236}">
                    <a16:creationId xmlns:a16="http://schemas.microsoft.com/office/drawing/2014/main" id="{7A5485E4-7246-AA45-8A38-FB4A30BD180A}"/>
                  </a:ext>
                </a:extLst>
              </p:cNvPr>
              <p:cNvSpPr/>
              <p:nvPr/>
            </p:nvSpPr>
            <p:spPr>
              <a:xfrm>
                <a:off x="5355599" y="5013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7" name="正方形/長方形 1466">
                <a:extLst>
                  <a:ext uri="{FF2B5EF4-FFF2-40B4-BE49-F238E27FC236}">
                    <a16:creationId xmlns:a16="http://schemas.microsoft.com/office/drawing/2014/main" id="{93E3FB9A-BF73-E244-A92A-49610CE6235D}"/>
                  </a:ext>
                </a:extLst>
              </p:cNvPr>
              <p:cNvSpPr/>
              <p:nvPr/>
            </p:nvSpPr>
            <p:spPr>
              <a:xfrm>
                <a:off x="5801915" y="413657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551" name="グループ化 1550">
            <a:extLst>
              <a:ext uri="{FF2B5EF4-FFF2-40B4-BE49-F238E27FC236}">
                <a16:creationId xmlns:a16="http://schemas.microsoft.com/office/drawing/2014/main" id="{0E34885F-7F80-1642-B6A1-32D90A69629E}"/>
              </a:ext>
            </a:extLst>
          </p:cNvPr>
          <p:cNvGrpSpPr>
            <a:grpSpLocks noChangeAspect="1"/>
          </p:cNvGrpSpPr>
          <p:nvPr/>
        </p:nvGrpSpPr>
        <p:grpSpPr>
          <a:xfrm>
            <a:off x="7234885" y="2419400"/>
            <a:ext cx="360000" cy="360000"/>
            <a:chOff x="7664304" y="3899770"/>
            <a:chExt cx="563672" cy="563672"/>
          </a:xfrm>
          <a:solidFill>
            <a:srgbClr val="002060"/>
          </a:solidFill>
        </p:grpSpPr>
        <p:sp>
          <p:nvSpPr>
            <p:cNvPr id="1552" name="フリーフォーム 1551">
              <a:extLst>
                <a:ext uri="{FF2B5EF4-FFF2-40B4-BE49-F238E27FC236}">
                  <a16:creationId xmlns:a16="http://schemas.microsoft.com/office/drawing/2014/main" id="{B4582914-127A-2D43-B2D7-A87B4106CB2C}"/>
                </a:ext>
              </a:extLst>
            </p:cNvPr>
            <p:cNvSpPr/>
            <p:nvPr/>
          </p:nvSpPr>
          <p:spPr>
            <a:xfrm>
              <a:off x="7664304" y="3899770"/>
              <a:ext cx="563672" cy="563672"/>
            </a:xfrm>
            <a:custGeom>
              <a:avLst/>
              <a:gdLst>
                <a:gd name="connsiteX0" fmla="*/ 281835 w 563672"/>
                <a:gd name="connsiteY0" fmla="*/ 46805 h 563672"/>
                <a:gd name="connsiteX1" fmla="*/ 46805 w 563672"/>
                <a:gd name="connsiteY1" fmla="*/ 281835 h 563672"/>
                <a:gd name="connsiteX2" fmla="*/ 281835 w 563672"/>
                <a:gd name="connsiteY2" fmla="*/ 516865 h 563672"/>
                <a:gd name="connsiteX3" fmla="*/ 516865 w 563672"/>
                <a:gd name="connsiteY3" fmla="*/ 281835 h 563672"/>
                <a:gd name="connsiteX4" fmla="*/ 281835 w 563672"/>
                <a:gd name="connsiteY4" fmla="*/ 46805 h 563672"/>
                <a:gd name="connsiteX5" fmla="*/ 281836 w 563672"/>
                <a:gd name="connsiteY5" fmla="*/ 0 h 563672"/>
                <a:gd name="connsiteX6" fmla="*/ 563672 w 563672"/>
                <a:gd name="connsiteY6" fmla="*/ 281836 h 563672"/>
                <a:gd name="connsiteX7" fmla="*/ 281836 w 563672"/>
                <a:gd name="connsiteY7" fmla="*/ 563672 h 563672"/>
                <a:gd name="connsiteX8" fmla="*/ 0 w 563672"/>
                <a:gd name="connsiteY8" fmla="*/ 281836 h 563672"/>
                <a:gd name="connsiteX9" fmla="*/ 281836 w 563672"/>
                <a:gd name="connsiteY9" fmla="*/ 0 h 56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672" h="563672">
                  <a:moveTo>
                    <a:pt x="281835" y="46805"/>
                  </a:moveTo>
                  <a:cubicBezTo>
                    <a:pt x="152032" y="46805"/>
                    <a:pt x="46805" y="152032"/>
                    <a:pt x="46805" y="281835"/>
                  </a:cubicBezTo>
                  <a:cubicBezTo>
                    <a:pt x="46805" y="411638"/>
                    <a:pt x="152032" y="516865"/>
                    <a:pt x="281835" y="516865"/>
                  </a:cubicBezTo>
                  <a:cubicBezTo>
                    <a:pt x="411638" y="516865"/>
                    <a:pt x="516865" y="411638"/>
                    <a:pt x="516865" y="281835"/>
                  </a:cubicBezTo>
                  <a:cubicBezTo>
                    <a:pt x="516865" y="152032"/>
                    <a:pt x="411638" y="46805"/>
                    <a:pt x="281835" y="46805"/>
                  </a:cubicBezTo>
                  <a:close/>
                  <a:moveTo>
                    <a:pt x="281836" y="0"/>
                  </a:moveTo>
                  <a:cubicBezTo>
                    <a:pt x="437490" y="0"/>
                    <a:pt x="563672" y="126182"/>
                    <a:pt x="563672" y="281836"/>
                  </a:cubicBezTo>
                  <a:cubicBezTo>
                    <a:pt x="563672" y="437490"/>
                    <a:pt x="437490" y="563672"/>
                    <a:pt x="281836" y="563672"/>
                  </a:cubicBezTo>
                  <a:cubicBezTo>
                    <a:pt x="126182" y="563672"/>
                    <a:pt x="0" y="437490"/>
                    <a:pt x="0" y="281836"/>
                  </a:cubicBezTo>
                  <a:cubicBezTo>
                    <a:pt x="0" y="126182"/>
                    <a:pt x="126182" y="0"/>
                    <a:pt x="28183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3" name="正方形/長方形 1552">
              <a:extLst>
                <a:ext uri="{FF2B5EF4-FFF2-40B4-BE49-F238E27FC236}">
                  <a16:creationId xmlns:a16="http://schemas.microsoft.com/office/drawing/2014/main" id="{175B432D-2239-3041-A94B-7CF7065E6295}"/>
                </a:ext>
              </a:extLst>
            </p:cNvPr>
            <p:cNvSpPr/>
            <p:nvPr/>
          </p:nvSpPr>
          <p:spPr>
            <a:xfrm>
              <a:off x="7928140" y="3911871"/>
              <a:ext cx="36000" cy="538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4" name="正方形/長方形 1553">
              <a:extLst>
                <a:ext uri="{FF2B5EF4-FFF2-40B4-BE49-F238E27FC236}">
                  <a16:creationId xmlns:a16="http://schemas.microsoft.com/office/drawing/2014/main" id="{E8130949-DA4A-C240-A642-909484DA7EBD}"/>
                </a:ext>
              </a:extLst>
            </p:cNvPr>
            <p:cNvSpPr/>
            <p:nvPr/>
          </p:nvSpPr>
          <p:spPr>
            <a:xfrm rot="18460889">
              <a:off x="7823776" y="3989470"/>
              <a:ext cx="36000" cy="2626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55" name="グループ化 1554">
            <a:extLst>
              <a:ext uri="{FF2B5EF4-FFF2-40B4-BE49-F238E27FC236}">
                <a16:creationId xmlns:a16="http://schemas.microsoft.com/office/drawing/2014/main" id="{15B48E67-E784-654F-B6DD-F196247E71E7}"/>
              </a:ext>
            </a:extLst>
          </p:cNvPr>
          <p:cNvGrpSpPr>
            <a:grpSpLocks noChangeAspect="1"/>
          </p:cNvGrpSpPr>
          <p:nvPr/>
        </p:nvGrpSpPr>
        <p:grpSpPr>
          <a:xfrm>
            <a:off x="8044759" y="2437400"/>
            <a:ext cx="452589" cy="324000"/>
            <a:chOff x="7098082" y="3995804"/>
            <a:chExt cx="505217" cy="361675"/>
          </a:xfrm>
          <a:solidFill>
            <a:srgbClr val="002060"/>
          </a:solidFill>
        </p:grpSpPr>
        <p:sp>
          <p:nvSpPr>
            <p:cNvPr id="1556" name="正方形/長方形 1555">
              <a:extLst>
                <a:ext uri="{FF2B5EF4-FFF2-40B4-BE49-F238E27FC236}">
                  <a16:creationId xmlns:a16="http://schemas.microsoft.com/office/drawing/2014/main" id="{2B9ECDC8-8CCC-CB40-B798-8E974894A908}"/>
                </a:ext>
              </a:extLst>
            </p:cNvPr>
            <p:cNvSpPr/>
            <p:nvPr/>
          </p:nvSpPr>
          <p:spPr>
            <a:xfrm>
              <a:off x="7098082" y="4321479"/>
              <a:ext cx="505217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57" name="グループ化 1556">
              <a:extLst>
                <a:ext uri="{FF2B5EF4-FFF2-40B4-BE49-F238E27FC236}">
                  <a16:creationId xmlns:a16="http://schemas.microsoft.com/office/drawing/2014/main" id="{3CC670F4-0A24-FB47-AA37-11ADE0B0AB1A}"/>
                </a:ext>
              </a:extLst>
            </p:cNvPr>
            <p:cNvGrpSpPr/>
            <p:nvPr/>
          </p:nvGrpSpPr>
          <p:grpSpPr>
            <a:xfrm>
              <a:off x="7140764" y="3995804"/>
              <a:ext cx="419852" cy="343676"/>
              <a:chOff x="7125062" y="3995804"/>
              <a:chExt cx="419852" cy="343676"/>
            </a:xfrm>
            <a:grpFill/>
          </p:grpSpPr>
          <p:sp>
            <p:nvSpPr>
              <p:cNvPr id="1558" name="正方形/長方形 1557">
                <a:extLst>
                  <a:ext uri="{FF2B5EF4-FFF2-40B4-BE49-F238E27FC236}">
                    <a16:creationId xmlns:a16="http://schemas.microsoft.com/office/drawing/2014/main" id="{2DEDEC05-32B2-4846-83DF-C3EAFDB7D597}"/>
                  </a:ext>
                </a:extLst>
              </p:cNvPr>
              <p:cNvSpPr/>
              <p:nvPr/>
            </p:nvSpPr>
            <p:spPr>
              <a:xfrm>
                <a:off x="7125062" y="4155764"/>
                <a:ext cx="90000" cy="18371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59" name="正方形/長方形 1558">
                <a:extLst>
                  <a:ext uri="{FF2B5EF4-FFF2-40B4-BE49-F238E27FC236}">
                    <a16:creationId xmlns:a16="http://schemas.microsoft.com/office/drawing/2014/main" id="{280FE61C-145A-DE44-B793-C46307920D34}"/>
                  </a:ext>
                </a:extLst>
              </p:cNvPr>
              <p:cNvSpPr/>
              <p:nvPr/>
            </p:nvSpPr>
            <p:spPr>
              <a:xfrm>
                <a:off x="7289988" y="4049600"/>
                <a:ext cx="90000" cy="2898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60" name="正方形/長方形 1559">
                <a:extLst>
                  <a:ext uri="{FF2B5EF4-FFF2-40B4-BE49-F238E27FC236}">
                    <a16:creationId xmlns:a16="http://schemas.microsoft.com/office/drawing/2014/main" id="{10026630-788E-F54C-B84E-64931F6C2C1A}"/>
                  </a:ext>
                </a:extLst>
              </p:cNvPr>
              <p:cNvSpPr/>
              <p:nvPr/>
            </p:nvSpPr>
            <p:spPr>
              <a:xfrm>
                <a:off x="7454914" y="3995804"/>
                <a:ext cx="90000" cy="34367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611" name="グループ化 1610">
            <a:extLst>
              <a:ext uri="{FF2B5EF4-FFF2-40B4-BE49-F238E27FC236}">
                <a16:creationId xmlns:a16="http://schemas.microsoft.com/office/drawing/2014/main" id="{BEE7E112-E5EC-FB43-980F-2ED6FA2C7040}"/>
              </a:ext>
            </a:extLst>
          </p:cNvPr>
          <p:cNvGrpSpPr>
            <a:grpSpLocks noChangeAspect="1"/>
          </p:cNvGrpSpPr>
          <p:nvPr/>
        </p:nvGrpSpPr>
        <p:grpSpPr>
          <a:xfrm>
            <a:off x="2749985" y="958679"/>
            <a:ext cx="612487" cy="360000"/>
            <a:chOff x="10155690" y="5254908"/>
            <a:chExt cx="991904" cy="583008"/>
          </a:xfrm>
        </p:grpSpPr>
        <p:sp>
          <p:nvSpPr>
            <p:cNvPr id="1600" name="円/楕円 1599">
              <a:extLst>
                <a:ext uri="{FF2B5EF4-FFF2-40B4-BE49-F238E27FC236}">
                  <a16:creationId xmlns:a16="http://schemas.microsoft.com/office/drawing/2014/main" id="{6683C4D6-C35F-214D-8833-237D3A7D6A9A}"/>
                </a:ext>
              </a:extLst>
            </p:cNvPr>
            <p:cNvSpPr/>
            <p:nvPr/>
          </p:nvSpPr>
          <p:spPr>
            <a:xfrm>
              <a:off x="10300007" y="5303268"/>
              <a:ext cx="137747" cy="13774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1" name="フリーフォーム 1600">
              <a:extLst>
                <a:ext uri="{FF2B5EF4-FFF2-40B4-BE49-F238E27FC236}">
                  <a16:creationId xmlns:a16="http://schemas.microsoft.com/office/drawing/2014/main" id="{EE881A30-4C09-0041-BF66-CC1AF0ED6708}"/>
                </a:ext>
              </a:extLst>
            </p:cNvPr>
            <p:cNvSpPr/>
            <p:nvPr/>
          </p:nvSpPr>
          <p:spPr>
            <a:xfrm>
              <a:off x="10237866" y="5465717"/>
              <a:ext cx="236228" cy="349270"/>
            </a:xfrm>
            <a:custGeom>
              <a:avLst/>
              <a:gdLst>
                <a:gd name="connsiteX0" fmla="*/ 375861 w 677702"/>
                <a:gd name="connsiteY0" fmla="*/ 0 h 1002001"/>
                <a:gd name="connsiteX1" fmla="*/ 641635 w 677702"/>
                <a:gd name="connsiteY1" fmla="*/ 24360 h 1002001"/>
                <a:gd name="connsiteX2" fmla="*/ 677702 w 677702"/>
                <a:gd name="connsiteY2" fmla="*/ 34033 h 1002001"/>
                <a:gd name="connsiteX3" fmla="*/ 672203 w 677702"/>
                <a:gd name="connsiteY3" fmla="*/ 48038 h 1002001"/>
                <a:gd name="connsiteX4" fmla="*/ 670627 w 677702"/>
                <a:gd name="connsiteY4" fmla="*/ 63676 h 1002001"/>
                <a:gd name="connsiteX5" fmla="*/ 667725 w 677702"/>
                <a:gd name="connsiteY5" fmla="*/ 62898 h 1002001"/>
                <a:gd name="connsiteX6" fmla="*/ 551298 w 677702"/>
                <a:gd name="connsiteY6" fmla="*/ 583677 h 1002001"/>
                <a:gd name="connsiteX7" fmla="*/ 551299 w 677702"/>
                <a:gd name="connsiteY7" fmla="*/ 583677 h 1002001"/>
                <a:gd name="connsiteX8" fmla="*/ 457778 w 677702"/>
                <a:gd name="connsiteY8" fmla="*/ 1002001 h 1002001"/>
                <a:gd name="connsiteX9" fmla="*/ 77769 w 677702"/>
                <a:gd name="connsiteY9" fmla="*/ 1002001 h 1002001"/>
                <a:gd name="connsiteX10" fmla="*/ 31700 w 677702"/>
                <a:gd name="connsiteY10" fmla="*/ 123096 h 1002001"/>
                <a:gd name="connsiteX11" fmla="*/ 48063 w 677702"/>
                <a:gd name="connsiteY11" fmla="*/ 123096 h 1002001"/>
                <a:gd name="connsiteX12" fmla="*/ 29537 w 677702"/>
                <a:gd name="connsiteY12" fmla="*/ 115544 h 1002001"/>
                <a:gd name="connsiteX13" fmla="*/ 0 w 677702"/>
                <a:gd name="connsiteY13" fmla="*/ 83170 h 1002001"/>
                <a:gd name="connsiteX14" fmla="*/ 375861 w 677702"/>
                <a:gd name="connsiteY14" fmla="*/ 0 h 100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7702" h="1002001">
                  <a:moveTo>
                    <a:pt x="375861" y="0"/>
                  </a:moveTo>
                  <a:cubicBezTo>
                    <a:pt x="479652" y="0"/>
                    <a:pt x="573617" y="9309"/>
                    <a:pt x="641635" y="24360"/>
                  </a:cubicBezTo>
                  <a:lnTo>
                    <a:pt x="677702" y="34033"/>
                  </a:lnTo>
                  <a:lnTo>
                    <a:pt x="672203" y="48038"/>
                  </a:lnTo>
                  <a:lnTo>
                    <a:pt x="670627" y="63676"/>
                  </a:lnTo>
                  <a:lnTo>
                    <a:pt x="667725" y="62898"/>
                  </a:lnTo>
                  <a:lnTo>
                    <a:pt x="551298" y="583677"/>
                  </a:lnTo>
                  <a:lnTo>
                    <a:pt x="551299" y="583677"/>
                  </a:lnTo>
                  <a:lnTo>
                    <a:pt x="457778" y="1002001"/>
                  </a:lnTo>
                  <a:lnTo>
                    <a:pt x="77769" y="1002001"/>
                  </a:lnTo>
                  <a:lnTo>
                    <a:pt x="31700" y="123096"/>
                  </a:lnTo>
                  <a:lnTo>
                    <a:pt x="48063" y="123096"/>
                  </a:lnTo>
                  <a:lnTo>
                    <a:pt x="29537" y="115544"/>
                  </a:lnTo>
                  <a:cubicBezTo>
                    <a:pt x="10518" y="105594"/>
                    <a:pt x="0" y="94654"/>
                    <a:pt x="0" y="83170"/>
                  </a:cubicBezTo>
                  <a:cubicBezTo>
                    <a:pt x="0" y="37236"/>
                    <a:pt x="168279" y="0"/>
                    <a:pt x="375861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03" name="円/楕円 1602">
              <a:extLst>
                <a:ext uri="{FF2B5EF4-FFF2-40B4-BE49-F238E27FC236}">
                  <a16:creationId xmlns:a16="http://schemas.microsoft.com/office/drawing/2014/main" id="{856EF353-15BF-2B48-9394-D688BD6CFEAE}"/>
                </a:ext>
              </a:extLst>
            </p:cNvPr>
            <p:cNvSpPr/>
            <p:nvPr/>
          </p:nvSpPr>
          <p:spPr>
            <a:xfrm>
              <a:off x="10219390" y="5479829"/>
              <a:ext cx="99161" cy="9916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4" name="円/楕円 1603">
              <a:extLst>
                <a:ext uri="{FF2B5EF4-FFF2-40B4-BE49-F238E27FC236}">
                  <a16:creationId xmlns:a16="http://schemas.microsoft.com/office/drawing/2014/main" id="{6757E0FB-9E78-C446-BF91-51649EDB2982}"/>
                </a:ext>
              </a:extLst>
            </p:cNvPr>
            <p:cNvSpPr/>
            <p:nvPr/>
          </p:nvSpPr>
          <p:spPr>
            <a:xfrm rot="11700000">
              <a:off x="10155690" y="5784923"/>
              <a:ext cx="51655" cy="5165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07" name="フリーフォーム 1606">
              <a:extLst>
                <a:ext uri="{FF2B5EF4-FFF2-40B4-BE49-F238E27FC236}">
                  <a16:creationId xmlns:a16="http://schemas.microsoft.com/office/drawing/2014/main" id="{942DF39A-0993-6E46-B300-FB1FB5B73B30}"/>
                </a:ext>
              </a:extLst>
            </p:cNvPr>
            <p:cNvSpPr/>
            <p:nvPr/>
          </p:nvSpPr>
          <p:spPr>
            <a:xfrm rot="11700000">
              <a:off x="10179977" y="5528351"/>
              <a:ext cx="75958" cy="292815"/>
            </a:xfrm>
            <a:custGeom>
              <a:avLst/>
              <a:gdLst>
                <a:gd name="connsiteX0" fmla="*/ 75958 w 75958"/>
                <a:gd name="connsiteY0" fmla="*/ 292815 h 292815"/>
                <a:gd name="connsiteX1" fmla="*/ 0 w 75958"/>
                <a:gd name="connsiteY1" fmla="*/ 292814 h 292815"/>
                <a:gd name="connsiteX2" fmla="*/ 6147 w 75958"/>
                <a:gd name="connsiteY2" fmla="*/ 146042 h 292815"/>
                <a:gd name="connsiteX3" fmla="*/ 6146 w 75958"/>
                <a:gd name="connsiteY3" fmla="*/ 146042 h 292815"/>
                <a:gd name="connsiteX4" fmla="*/ 12261 w 75958"/>
                <a:gd name="connsiteY4" fmla="*/ 0 h 292815"/>
                <a:gd name="connsiteX5" fmla="*/ 63695 w 75958"/>
                <a:gd name="connsiteY5" fmla="*/ 0 h 292815"/>
                <a:gd name="connsiteX6" fmla="*/ 69811 w 75958"/>
                <a:gd name="connsiteY6" fmla="*/ 146041 h 292815"/>
                <a:gd name="connsiteX7" fmla="*/ 69812 w 75958"/>
                <a:gd name="connsiteY7" fmla="*/ 146041 h 29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958" h="292815">
                  <a:moveTo>
                    <a:pt x="75958" y="292815"/>
                  </a:moveTo>
                  <a:lnTo>
                    <a:pt x="0" y="292814"/>
                  </a:lnTo>
                  <a:lnTo>
                    <a:pt x="6147" y="146042"/>
                  </a:lnTo>
                  <a:lnTo>
                    <a:pt x="6146" y="146042"/>
                  </a:lnTo>
                  <a:lnTo>
                    <a:pt x="12261" y="0"/>
                  </a:lnTo>
                  <a:lnTo>
                    <a:pt x="63695" y="0"/>
                  </a:lnTo>
                  <a:lnTo>
                    <a:pt x="69811" y="146041"/>
                  </a:lnTo>
                  <a:lnTo>
                    <a:pt x="69812" y="14604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87" name="円/楕円 1586">
              <a:extLst>
                <a:ext uri="{FF2B5EF4-FFF2-40B4-BE49-F238E27FC236}">
                  <a16:creationId xmlns:a16="http://schemas.microsoft.com/office/drawing/2014/main" id="{924DF7AC-9560-5646-971F-AB06BD12FB95}"/>
                </a:ext>
              </a:extLst>
            </p:cNvPr>
            <p:cNvSpPr/>
            <p:nvPr/>
          </p:nvSpPr>
          <p:spPr>
            <a:xfrm>
              <a:off x="10574276" y="5254908"/>
              <a:ext cx="150584" cy="15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8" name="円/楕円 1587">
              <a:extLst>
                <a:ext uri="{FF2B5EF4-FFF2-40B4-BE49-F238E27FC236}">
                  <a16:creationId xmlns:a16="http://schemas.microsoft.com/office/drawing/2014/main" id="{6ACA6127-3589-E14B-8A4A-34C6E224981E}"/>
                </a:ext>
              </a:extLst>
            </p:cNvPr>
            <p:cNvSpPr/>
            <p:nvPr/>
          </p:nvSpPr>
          <p:spPr>
            <a:xfrm>
              <a:off x="10506344" y="5432496"/>
              <a:ext cx="286448" cy="6338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96" name="円/楕円 1595">
              <a:extLst>
                <a:ext uri="{FF2B5EF4-FFF2-40B4-BE49-F238E27FC236}">
                  <a16:creationId xmlns:a16="http://schemas.microsoft.com/office/drawing/2014/main" id="{DC1468F3-F00D-A641-BF37-3FE67668B746}"/>
                </a:ext>
              </a:extLst>
            </p:cNvPr>
            <p:cNvSpPr/>
            <p:nvPr/>
          </p:nvSpPr>
          <p:spPr>
            <a:xfrm>
              <a:off x="10486146" y="5447923"/>
              <a:ext cx="108402" cy="10840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7" name="円/楕円 1596">
              <a:extLst>
                <a:ext uri="{FF2B5EF4-FFF2-40B4-BE49-F238E27FC236}">
                  <a16:creationId xmlns:a16="http://schemas.microsoft.com/office/drawing/2014/main" id="{166D7A35-FADA-FC4E-9BB9-5B5922CF4AB8}"/>
                </a:ext>
              </a:extLst>
            </p:cNvPr>
            <p:cNvSpPr/>
            <p:nvPr/>
          </p:nvSpPr>
          <p:spPr>
            <a:xfrm rot="11700000">
              <a:off x="10416510" y="5781447"/>
              <a:ext cx="56469" cy="56469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08" name="フリーフォーム 1607">
              <a:extLst>
                <a:ext uri="{FF2B5EF4-FFF2-40B4-BE49-F238E27FC236}">
                  <a16:creationId xmlns:a16="http://schemas.microsoft.com/office/drawing/2014/main" id="{D368CF0E-4D67-724D-A31F-4D7BF3492865}"/>
                </a:ext>
              </a:extLst>
            </p:cNvPr>
            <p:cNvSpPr/>
            <p:nvPr/>
          </p:nvSpPr>
          <p:spPr>
            <a:xfrm rot="11700000">
              <a:off x="10443062" y="5500965"/>
              <a:ext cx="83037" cy="320102"/>
            </a:xfrm>
            <a:custGeom>
              <a:avLst/>
              <a:gdLst>
                <a:gd name="connsiteX0" fmla="*/ 83037 w 83037"/>
                <a:gd name="connsiteY0" fmla="*/ 320102 h 320102"/>
                <a:gd name="connsiteX1" fmla="*/ 0 w 83037"/>
                <a:gd name="connsiteY1" fmla="*/ 320102 h 320102"/>
                <a:gd name="connsiteX2" fmla="*/ 6720 w 83037"/>
                <a:gd name="connsiteY2" fmla="*/ 159651 h 320102"/>
                <a:gd name="connsiteX3" fmla="*/ 6720 w 83037"/>
                <a:gd name="connsiteY3" fmla="*/ 159651 h 320102"/>
                <a:gd name="connsiteX4" fmla="*/ 13406 w 83037"/>
                <a:gd name="connsiteY4" fmla="*/ 0 h 320102"/>
                <a:gd name="connsiteX5" fmla="*/ 69632 w 83037"/>
                <a:gd name="connsiteY5" fmla="*/ 0 h 320102"/>
                <a:gd name="connsiteX6" fmla="*/ 76318 w 83037"/>
                <a:gd name="connsiteY6" fmla="*/ 159651 h 32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037" h="320102">
                  <a:moveTo>
                    <a:pt x="83037" y="320102"/>
                  </a:moveTo>
                  <a:lnTo>
                    <a:pt x="0" y="320102"/>
                  </a:lnTo>
                  <a:lnTo>
                    <a:pt x="6720" y="159651"/>
                  </a:lnTo>
                  <a:lnTo>
                    <a:pt x="6720" y="159651"/>
                  </a:lnTo>
                  <a:lnTo>
                    <a:pt x="13406" y="0"/>
                  </a:lnTo>
                  <a:lnTo>
                    <a:pt x="69632" y="0"/>
                  </a:lnTo>
                  <a:lnTo>
                    <a:pt x="76318" y="15965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92" name="円/楕円 1591">
              <a:extLst>
                <a:ext uri="{FF2B5EF4-FFF2-40B4-BE49-F238E27FC236}">
                  <a16:creationId xmlns:a16="http://schemas.microsoft.com/office/drawing/2014/main" id="{6F6369A3-78FD-BC44-900B-9CC1C0C6B985}"/>
                </a:ext>
              </a:extLst>
            </p:cNvPr>
            <p:cNvSpPr/>
            <p:nvPr/>
          </p:nvSpPr>
          <p:spPr>
            <a:xfrm flipH="1">
              <a:off x="10708736" y="5447923"/>
              <a:ext cx="108402" cy="10840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3" name="円/楕円 1592">
              <a:extLst>
                <a:ext uri="{FF2B5EF4-FFF2-40B4-BE49-F238E27FC236}">
                  <a16:creationId xmlns:a16="http://schemas.microsoft.com/office/drawing/2014/main" id="{6CAFCD65-63C7-E146-9A86-847431167703}"/>
                </a:ext>
              </a:extLst>
            </p:cNvPr>
            <p:cNvSpPr/>
            <p:nvPr/>
          </p:nvSpPr>
          <p:spPr>
            <a:xfrm rot="9900000" flipH="1">
              <a:off x="10830305" y="5781447"/>
              <a:ext cx="56469" cy="56469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09" name="フリーフォーム 1608">
              <a:extLst>
                <a:ext uri="{FF2B5EF4-FFF2-40B4-BE49-F238E27FC236}">
                  <a16:creationId xmlns:a16="http://schemas.microsoft.com/office/drawing/2014/main" id="{7FA6CA17-A2B1-4647-856E-B978F2FE6927}"/>
                </a:ext>
              </a:extLst>
            </p:cNvPr>
            <p:cNvSpPr/>
            <p:nvPr/>
          </p:nvSpPr>
          <p:spPr>
            <a:xfrm rot="9900000" flipH="1">
              <a:off x="10777187" y="5500966"/>
              <a:ext cx="83037" cy="320101"/>
            </a:xfrm>
            <a:custGeom>
              <a:avLst/>
              <a:gdLst>
                <a:gd name="connsiteX0" fmla="*/ 83037 w 83037"/>
                <a:gd name="connsiteY0" fmla="*/ 320101 h 320101"/>
                <a:gd name="connsiteX1" fmla="*/ 76318 w 83037"/>
                <a:gd name="connsiteY1" fmla="*/ 159651 h 320101"/>
                <a:gd name="connsiteX2" fmla="*/ 76317 w 83037"/>
                <a:gd name="connsiteY2" fmla="*/ 159650 h 320101"/>
                <a:gd name="connsiteX3" fmla="*/ 69631 w 83037"/>
                <a:gd name="connsiteY3" fmla="*/ 0 h 320101"/>
                <a:gd name="connsiteX4" fmla="*/ 13405 w 83037"/>
                <a:gd name="connsiteY4" fmla="*/ 0 h 320101"/>
                <a:gd name="connsiteX5" fmla="*/ 6719 w 83037"/>
                <a:gd name="connsiteY5" fmla="*/ 159651 h 320101"/>
                <a:gd name="connsiteX6" fmla="*/ 6720 w 83037"/>
                <a:gd name="connsiteY6" fmla="*/ 159651 h 320101"/>
                <a:gd name="connsiteX7" fmla="*/ 0 w 83037"/>
                <a:gd name="connsiteY7" fmla="*/ 320101 h 3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37" h="320101">
                  <a:moveTo>
                    <a:pt x="83037" y="320101"/>
                  </a:moveTo>
                  <a:lnTo>
                    <a:pt x="76318" y="159651"/>
                  </a:lnTo>
                  <a:lnTo>
                    <a:pt x="76317" y="159650"/>
                  </a:lnTo>
                  <a:lnTo>
                    <a:pt x="69631" y="0"/>
                  </a:lnTo>
                  <a:lnTo>
                    <a:pt x="13405" y="0"/>
                  </a:lnTo>
                  <a:lnTo>
                    <a:pt x="6719" y="159651"/>
                  </a:lnTo>
                  <a:lnTo>
                    <a:pt x="6720" y="159651"/>
                  </a:lnTo>
                  <a:lnTo>
                    <a:pt x="0" y="32010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91" name="台形 1590">
              <a:extLst>
                <a:ext uri="{FF2B5EF4-FFF2-40B4-BE49-F238E27FC236}">
                  <a16:creationId xmlns:a16="http://schemas.microsoft.com/office/drawing/2014/main" id="{4D150E2C-A93A-A24F-AC9A-0AF4831EC641}"/>
                </a:ext>
              </a:extLst>
            </p:cNvPr>
            <p:cNvSpPr/>
            <p:nvPr/>
          </p:nvSpPr>
          <p:spPr>
            <a:xfrm rot="10800000">
              <a:off x="10518423" y="5479402"/>
              <a:ext cx="262289" cy="334912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0" name="円/楕円 1579">
              <a:extLst>
                <a:ext uri="{FF2B5EF4-FFF2-40B4-BE49-F238E27FC236}">
                  <a16:creationId xmlns:a16="http://schemas.microsoft.com/office/drawing/2014/main" id="{03E5483B-6221-C545-863C-278A2FBCEFB5}"/>
                </a:ext>
              </a:extLst>
            </p:cNvPr>
            <p:cNvSpPr/>
            <p:nvPr/>
          </p:nvSpPr>
          <p:spPr>
            <a:xfrm flipH="1">
              <a:off x="10865530" y="5303268"/>
              <a:ext cx="137747" cy="13774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1" name="フリーフォーム 1580">
              <a:extLst>
                <a:ext uri="{FF2B5EF4-FFF2-40B4-BE49-F238E27FC236}">
                  <a16:creationId xmlns:a16="http://schemas.microsoft.com/office/drawing/2014/main" id="{93F6A566-F3DE-F54B-9DDD-BE3D0E106DFC}"/>
                </a:ext>
              </a:extLst>
            </p:cNvPr>
            <p:cNvSpPr/>
            <p:nvPr/>
          </p:nvSpPr>
          <p:spPr>
            <a:xfrm flipH="1">
              <a:off x="10829190" y="5465717"/>
              <a:ext cx="236228" cy="349270"/>
            </a:xfrm>
            <a:custGeom>
              <a:avLst/>
              <a:gdLst>
                <a:gd name="connsiteX0" fmla="*/ 375861 w 677702"/>
                <a:gd name="connsiteY0" fmla="*/ 0 h 1002001"/>
                <a:gd name="connsiteX1" fmla="*/ 641635 w 677702"/>
                <a:gd name="connsiteY1" fmla="*/ 24360 h 1002001"/>
                <a:gd name="connsiteX2" fmla="*/ 677702 w 677702"/>
                <a:gd name="connsiteY2" fmla="*/ 34033 h 1002001"/>
                <a:gd name="connsiteX3" fmla="*/ 672203 w 677702"/>
                <a:gd name="connsiteY3" fmla="*/ 48038 h 1002001"/>
                <a:gd name="connsiteX4" fmla="*/ 670627 w 677702"/>
                <a:gd name="connsiteY4" fmla="*/ 63676 h 1002001"/>
                <a:gd name="connsiteX5" fmla="*/ 667725 w 677702"/>
                <a:gd name="connsiteY5" fmla="*/ 62898 h 1002001"/>
                <a:gd name="connsiteX6" fmla="*/ 551298 w 677702"/>
                <a:gd name="connsiteY6" fmla="*/ 583677 h 1002001"/>
                <a:gd name="connsiteX7" fmla="*/ 551299 w 677702"/>
                <a:gd name="connsiteY7" fmla="*/ 583677 h 1002001"/>
                <a:gd name="connsiteX8" fmla="*/ 457778 w 677702"/>
                <a:gd name="connsiteY8" fmla="*/ 1002001 h 1002001"/>
                <a:gd name="connsiteX9" fmla="*/ 77769 w 677702"/>
                <a:gd name="connsiteY9" fmla="*/ 1002001 h 1002001"/>
                <a:gd name="connsiteX10" fmla="*/ 31700 w 677702"/>
                <a:gd name="connsiteY10" fmla="*/ 123096 h 1002001"/>
                <a:gd name="connsiteX11" fmla="*/ 48063 w 677702"/>
                <a:gd name="connsiteY11" fmla="*/ 123096 h 1002001"/>
                <a:gd name="connsiteX12" fmla="*/ 29537 w 677702"/>
                <a:gd name="connsiteY12" fmla="*/ 115544 h 1002001"/>
                <a:gd name="connsiteX13" fmla="*/ 0 w 677702"/>
                <a:gd name="connsiteY13" fmla="*/ 83170 h 1002001"/>
                <a:gd name="connsiteX14" fmla="*/ 375861 w 677702"/>
                <a:gd name="connsiteY14" fmla="*/ 0 h 100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7702" h="1002001">
                  <a:moveTo>
                    <a:pt x="375861" y="0"/>
                  </a:moveTo>
                  <a:cubicBezTo>
                    <a:pt x="479652" y="0"/>
                    <a:pt x="573617" y="9309"/>
                    <a:pt x="641635" y="24360"/>
                  </a:cubicBezTo>
                  <a:lnTo>
                    <a:pt x="677702" y="34033"/>
                  </a:lnTo>
                  <a:lnTo>
                    <a:pt x="672203" y="48038"/>
                  </a:lnTo>
                  <a:lnTo>
                    <a:pt x="670627" y="63676"/>
                  </a:lnTo>
                  <a:lnTo>
                    <a:pt x="667725" y="62898"/>
                  </a:lnTo>
                  <a:lnTo>
                    <a:pt x="551298" y="583677"/>
                  </a:lnTo>
                  <a:lnTo>
                    <a:pt x="551299" y="583677"/>
                  </a:lnTo>
                  <a:lnTo>
                    <a:pt x="457778" y="1002001"/>
                  </a:lnTo>
                  <a:lnTo>
                    <a:pt x="77769" y="1002001"/>
                  </a:lnTo>
                  <a:lnTo>
                    <a:pt x="31700" y="123096"/>
                  </a:lnTo>
                  <a:lnTo>
                    <a:pt x="48063" y="123096"/>
                  </a:lnTo>
                  <a:lnTo>
                    <a:pt x="29537" y="115544"/>
                  </a:lnTo>
                  <a:cubicBezTo>
                    <a:pt x="10518" y="105594"/>
                    <a:pt x="0" y="94654"/>
                    <a:pt x="0" y="83170"/>
                  </a:cubicBezTo>
                  <a:cubicBezTo>
                    <a:pt x="0" y="37236"/>
                    <a:pt x="168279" y="0"/>
                    <a:pt x="375861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83" name="円/楕円 1582">
              <a:extLst>
                <a:ext uri="{FF2B5EF4-FFF2-40B4-BE49-F238E27FC236}">
                  <a16:creationId xmlns:a16="http://schemas.microsoft.com/office/drawing/2014/main" id="{3CD2C1C3-64D2-414E-9FD6-581E3081E1A5}"/>
                </a:ext>
              </a:extLst>
            </p:cNvPr>
            <p:cNvSpPr/>
            <p:nvPr/>
          </p:nvSpPr>
          <p:spPr>
            <a:xfrm flipH="1">
              <a:off x="10984733" y="5479829"/>
              <a:ext cx="99161" cy="9916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4" name="円/楕円 1583">
              <a:extLst>
                <a:ext uri="{FF2B5EF4-FFF2-40B4-BE49-F238E27FC236}">
                  <a16:creationId xmlns:a16="http://schemas.microsoft.com/office/drawing/2014/main" id="{C688EF05-8B48-284A-87A4-C5348A3CBE19}"/>
                </a:ext>
              </a:extLst>
            </p:cNvPr>
            <p:cNvSpPr/>
            <p:nvPr/>
          </p:nvSpPr>
          <p:spPr>
            <a:xfrm rot="9900000" flipH="1">
              <a:off x="11095939" y="5784923"/>
              <a:ext cx="51655" cy="5165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10" name="フリーフォーム 1609">
              <a:extLst>
                <a:ext uri="{FF2B5EF4-FFF2-40B4-BE49-F238E27FC236}">
                  <a16:creationId xmlns:a16="http://schemas.microsoft.com/office/drawing/2014/main" id="{89F459D4-2A15-0341-99AB-4D4461977C52}"/>
                </a:ext>
              </a:extLst>
            </p:cNvPr>
            <p:cNvSpPr/>
            <p:nvPr/>
          </p:nvSpPr>
          <p:spPr>
            <a:xfrm rot="9900000" flipH="1">
              <a:off x="11047349" y="5528350"/>
              <a:ext cx="75958" cy="292815"/>
            </a:xfrm>
            <a:custGeom>
              <a:avLst/>
              <a:gdLst>
                <a:gd name="connsiteX0" fmla="*/ 75958 w 75958"/>
                <a:gd name="connsiteY0" fmla="*/ 292815 h 292815"/>
                <a:gd name="connsiteX1" fmla="*/ 69812 w 75958"/>
                <a:gd name="connsiteY1" fmla="*/ 146042 h 292815"/>
                <a:gd name="connsiteX2" fmla="*/ 69812 w 75958"/>
                <a:gd name="connsiteY2" fmla="*/ 146042 h 292815"/>
                <a:gd name="connsiteX3" fmla="*/ 63696 w 75958"/>
                <a:gd name="connsiteY3" fmla="*/ 0 h 292815"/>
                <a:gd name="connsiteX4" fmla="*/ 12262 w 75958"/>
                <a:gd name="connsiteY4" fmla="*/ 0 h 292815"/>
                <a:gd name="connsiteX5" fmla="*/ 6146 w 75958"/>
                <a:gd name="connsiteY5" fmla="*/ 146041 h 292815"/>
                <a:gd name="connsiteX6" fmla="*/ 6146 w 75958"/>
                <a:gd name="connsiteY6" fmla="*/ 146041 h 292815"/>
                <a:gd name="connsiteX7" fmla="*/ 0 w 75958"/>
                <a:gd name="connsiteY7" fmla="*/ 292815 h 29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958" h="292815">
                  <a:moveTo>
                    <a:pt x="75958" y="292815"/>
                  </a:moveTo>
                  <a:lnTo>
                    <a:pt x="69812" y="146042"/>
                  </a:lnTo>
                  <a:lnTo>
                    <a:pt x="69812" y="146042"/>
                  </a:lnTo>
                  <a:lnTo>
                    <a:pt x="63696" y="0"/>
                  </a:lnTo>
                  <a:lnTo>
                    <a:pt x="12262" y="0"/>
                  </a:lnTo>
                  <a:lnTo>
                    <a:pt x="6146" y="146041"/>
                  </a:lnTo>
                  <a:lnTo>
                    <a:pt x="6146" y="146041"/>
                  </a:lnTo>
                  <a:lnTo>
                    <a:pt x="0" y="29281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17" name="グループ化 1616">
            <a:extLst>
              <a:ext uri="{FF2B5EF4-FFF2-40B4-BE49-F238E27FC236}">
                <a16:creationId xmlns:a16="http://schemas.microsoft.com/office/drawing/2014/main" id="{D9FE4730-83FD-BA45-B9B6-5544D56303CC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4543115" y="2383732"/>
            <a:ext cx="468000" cy="431334"/>
            <a:chOff x="6415804" y="2874941"/>
            <a:chExt cx="3957559" cy="3647512"/>
          </a:xfrm>
          <a:solidFill>
            <a:srgbClr val="002060"/>
          </a:solidFill>
        </p:grpSpPr>
        <p:sp>
          <p:nvSpPr>
            <p:cNvPr id="1618" name="フリーフォーム 1617">
              <a:extLst>
                <a:ext uri="{FF2B5EF4-FFF2-40B4-BE49-F238E27FC236}">
                  <a16:creationId xmlns:a16="http://schemas.microsoft.com/office/drawing/2014/main" id="{628857EE-3A72-8643-8EDC-4BDA473012CB}"/>
                </a:ext>
              </a:extLst>
            </p:cNvPr>
            <p:cNvSpPr/>
            <p:nvPr/>
          </p:nvSpPr>
          <p:spPr>
            <a:xfrm>
              <a:off x="6579492" y="2874941"/>
              <a:ext cx="3603848" cy="1555935"/>
            </a:xfrm>
            <a:custGeom>
              <a:avLst/>
              <a:gdLst>
                <a:gd name="connsiteX0" fmla="*/ 1801924 w 3603848"/>
                <a:gd name="connsiteY0" fmla="*/ 0 h 1555935"/>
                <a:gd name="connsiteX1" fmla="*/ 3588628 w 3603848"/>
                <a:gd name="connsiteY1" fmla="*/ 1456205 h 1555935"/>
                <a:gd name="connsiteX2" fmla="*/ 3603848 w 3603848"/>
                <a:gd name="connsiteY2" fmla="*/ 1555935 h 1555935"/>
                <a:gd name="connsiteX3" fmla="*/ 3431290 w 3603848"/>
                <a:gd name="connsiteY3" fmla="*/ 1555935 h 1555935"/>
                <a:gd name="connsiteX4" fmla="*/ 3421322 w 3603848"/>
                <a:gd name="connsiteY4" fmla="*/ 1490623 h 1555935"/>
                <a:gd name="connsiteX5" fmla="*/ 1801924 w 3603848"/>
                <a:gd name="connsiteY5" fmla="*/ 170775 h 1555935"/>
                <a:gd name="connsiteX6" fmla="*/ 182526 w 3603848"/>
                <a:gd name="connsiteY6" fmla="*/ 1490623 h 1555935"/>
                <a:gd name="connsiteX7" fmla="*/ 172558 w 3603848"/>
                <a:gd name="connsiteY7" fmla="*/ 1555935 h 1555935"/>
                <a:gd name="connsiteX8" fmla="*/ 0 w 3603848"/>
                <a:gd name="connsiteY8" fmla="*/ 1555935 h 1555935"/>
                <a:gd name="connsiteX9" fmla="*/ 15220 w 3603848"/>
                <a:gd name="connsiteY9" fmla="*/ 1456205 h 1555935"/>
                <a:gd name="connsiteX10" fmla="*/ 1801924 w 3603848"/>
                <a:gd name="connsiteY10" fmla="*/ 0 h 155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3848" h="1555935">
                  <a:moveTo>
                    <a:pt x="1801924" y="0"/>
                  </a:moveTo>
                  <a:cubicBezTo>
                    <a:pt x="2683253" y="0"/>
                    <a:pt x="3418569" y="625150"/>
                    <a:pt x="3588628" y="1456205"/>
                  </a:cubicBezTo>
                  <a:lnTo>
                    <a:pt x="3603848" y="1555935"/>
                  </a:lnTo>
                  <a:lnTo>
                    <a:pt x="3431290" y="1555935"/>
                  </a:lnTo>
                  <a:lnTo>
                    <a:pt x="3421322" y="1490623"/>
                  </a:lnTo>
                  <a:cubicBezTo>
                    <a:pt x="3267188" y="737387"/>
                    <a:pt x="2600726" y="170775"/>
                    <a:pt x="1801924" y="170775"/>
                  </a:cubicBezTo>
                  <a:cubicBezTo>
                    <a:pt x="1003123" y="170775"/>
                    <a:pt x="336660" y="737387"/>
                    <a:pt x="182526" y="1490623"/>
                  </a:cubicBezTo>
                  <a:lnTo>
                    <a:pt x="172558" y="1555935"/>
                  </a:lnTo>
                  <a:lnTo>
                    <a:pt x="0" y="1555935"/>
                  </a:lnTo>
                  <a:lnTo>
                    <a:pt x="15220" y="1456205"/>
                  </a:lnTo>
                  <a:cubicBezTo>
                    <a:pt x="185279" y="625150"/>
                    <a:pt x="920595" y="0"/>
                    <a:pt x="18019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9" name="フリーフォーム 1618">
              <a:extLst>
                <a:ext uri="{FF2B5EF4-FFF2-40B4-BE49-F238E27FC236}">
                  <a16:creationId xmlns:a16="http://schemas.microsoft.com/office/drawing/2014/main" id="{3D48F49C-3075-BB49-90F9-1565179AD917}"/>
                </a:ext>
              </a:extLst>
            </p:cNvPr>
            <p:cNvSpPr/>
            <p:nvPr/>
          </p:nvSpPr>
          <p:spPr>
            <a:xfrm>
              <a:off x="6579492" y="4966518"/>
              <a:ext cx="3603848" cy="1555935"/>
            </a:xfrm>
            <a:custGeom>
              <a:avLst/>
              <a:gdLst>
                <a:gd name="connsiteX0" fmla="*/ 0 w 3603848"/>
                <a:gd name="connsiteY0" fmla="*/ 0 h 1555935"/>
                <a:gd name="connsiteX1" fmla="*/ 172558 w 3603848"/>
                <a:gd name="connsiteY1" fmla="*/ 0 h 1555935"/>
                <a:gd name="connsiteX2" fmla="*/ 182526 w 3603848"/>
                <a:gd name="connsiteY2" fmla="*/ 65312 h 1555935"/>
                <a:gd name="connsiteX3" fmla="*/ 1801924 w 3603848"/>
                <a:gd name="connsiteY3" fmla="*/ 1385160 h 1555935"/>
                <a:gd name="connsiteX4" fmla="*/ 3421322 w 3603848"/>
                <a:gd name="connsiteY4" fmla="*/ 65312 h 1555935"/>
                <a:gd name="connsiteX5" fmla="*/ 3431290 w 3603848"/>
                <a:gd name="connsiteY5" fmla="*/ 0 h 1555935"/>
                <a:gd name="connsiteX6" fmla="*/ 3603848 w 3603848"/>
                <a:gd name="connsiteY6" fmla="*/ 0 h 1555935"/>
                <a:gd name="connsiteX7" fmla="*/ 3588628 w 3603848"/>
                <a:gd name="connsiteY7" fmla="*/ 99730 h 1555935"/>
                <a:gd name="connsiteX8" fmla="*/ 1801924 w 3603848"/>
                <a:gd name="connsiteY8" fmla="*/ 1555935 h 1555935"/>
                <a:gd name="connsiteX9" fmla="*/ 15220 w 3603848"/>
                <a:gd name="connsiteY9" fmla="*/ 99730 h 1555935"/>
                <a:gd name="connsiteX10" fmla="*/ 0 w 3603848"/>
                <a:gd name="connsiteY10" fmla="*/ 0 h 155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3848" h="1555935">
                  <a:moveTo>
                    <a:pt x="0" y="0"/>
                  </a:moveTo>
                  <a:lnTo>
                    <a:pt x="172558" y="0"/>
                  </a:lnTo>
                  <a:lnTo>
                    <a:pt x="182526" y="65312"/>
                  </a:lnTo>
                  <a:cubicBezTo>
                    <a:pt x="336660" y="818548"/>
                    <a:pt x="1003123" y="1385160"/>
                    <a:pt x="1801924" y="1385160"/>
                  </a:cubicBezTo>
                  <a:cubicBezTo>
                    <a:pt x="2600726" y="1385160"/>
                    <a:pt x="3267188" y="818548"/>
                    <a:pt x="3421322" y="65312"/>
                  </a:cubicBezTo>
                  <a:lnTo>
                    <a:pt x="3431290" y="0"/>
                  </a:lnTo>
                  <a:lnTo>
                    <a:pt x="3603848" y="0"/>
                  </a:lnTo>
                  <a:lnTo>
                    <a:pt x="3588628" y="99730"/>
                  </a:lnTo>
                  <a:cubicBezTo>
                    <a:pt x="3418569" y="930785"/>
                    <a:pt x="2683253" y="1555935"/>
                    <a:pt x="1801924" y="1555935"/>
                  </a:cubicBezTo>
                  <a:cubicBezTo>
                    <a:pt x="920595" y="1555935"/>
                    <a:pt x="185279" y="930785"/>
                    <a:pt x="15220" y="9973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0" name="三角形 1619">
              <a:extLst>
                <a:ext uri="{FF2B5EF4-FFF2-40B4-BE49-F238E27FC236}">
                  <a16:creationId xmlns:a16="http://schemas.microsoft.com/office/drawing/2014/main" id="{586B17E9-FBE2-754B-83EF-773B6897052B}"/>
                </a:ext>
              </a:extLst>
            </p:cNvPr>
            <p:cNvSpPr/>
            <p:nvPr/>
          </p:nvSpPr>
          <p:spPr>
            <a:xfrm>
              <a:off x="9845347" y="4542710"/>
              <a:ext cx="528016" cy="45518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1" name="三角形 1620">
              <a:extLst>
                <a:ext uri="{FF2B5EF4-FFF2-40B4-BE49-F238E27FC236}">
                  <a16:creationId xmlns:a16="http://schemas.microsoft.com/office/drawing/2014/main" id="{CC80A394-7D23-6D42-A7CF-225CBB26E5BA}"/>
                </a:ext>
              </a:extLst>
            </p:cNvPr>
            <p:cNvSpPr/>
            <p:nvPr/>
          </p:nvSpPr>
          <p:spPr>
            <a:xfrm rot="10800000">
              <a:off x="6415804" y="4430876"/>
              <a:ext cx="528016" cy="45518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43" name="フリーフォーム 542">
            <a:extLst>
              <a:ext uri="{FF2B5EF4-FFF2-40B4-BE49-F238E27FC236}">
                <a16:creationId xmlns:a16="http://schemas.microsoft.com/office/drawing/2014/main" id="{EE99F34B-AF09-F842-B627-4DEA0029A161}"/>
              </a:ext>
            </a:extLst>
          </p:cNvPr>
          <p:cNvSpPr/>
          <p:nvPr/>
        </p:nvSpPr>
        <p:spPr>
          <a:xfrm>
            <a:off x="1991686" y="2340042"/>
            <a:ext cx="320765" cy="518717"/>
          </a:xfrm>
          <a:custGeom>
            <a:avLst/>
            <a:gdLst>
              <a:gd name="connsiteX0" fmla="*/ 243739 w 320765"/>
              <a:gd name="connsiteY0" fmla="*/ 311219 h 518717"/>
              <a:gd name="connsiteX1" fmla="*/ 243739 w 320765"/>
              <a:gd name="connsiteY1" fmla="*/ 358233 h 518717"/>
              <a:gd name="connsiteX2" fmla="*/ 290753 w 320765"/>
              <a:gd name="connsiteY2" fmla="*/ 358233 h 518717"/>
              <a:gd name="connsiteX3" fmla="*/ 290753 w 320765"/>
              <a:gd name="connsiteY3" fmla="*/ 311219 h 518717"/>
              <a:gd name="connsiteX4" fmla="*/ 171563 w 320765"/>
              <a:gd name="connsiteY4" fmla="*/ 311219 h 518717"/>
              <a:gd name="connsiteX5" fmla="*/ 171563 w 320765"/>
              <a:gd name="connsiteY5" fmla="*/ 358233 h 518717"/>
              <a:gd name="connsiteX6" fmla="*/ 218577 w 320765"/>
              <a:gd name="connsiteY6" fmla="*/ 358233 h 518717"/>
              <a:gd name="connsiteX7" fmla="*/ 218577 w 320765"/>
              <a:gd name="connsiteY7" fmla="*/ 311219 h 518717"/>
              <a:gd name="connsiteX8" fmla="*/ 99387 w 320765"/>
              <a:gd name="connsiteY8" fmla="*/ 311219 h 518717"/>
              <a:gd name="connsiteX9" fmla="*/ 99387 w 320765"/>
              <a:gd name="connsiteY9" fmla="*/ 358233 h 518717"/>
              <a:gd name="connsiteX10" fmla="*/ 146401 w 320765"/>
              <a:gd name="connsiteY10" fmla="*/ 358233 h 518717"/>
              <a:gd name="connsiteX11" fmla="*/ 146401 w 320765"/>
              <a:gd name="connsiteY11" fmla="*/ 311219 h 518717"/>
              <a:gd name="connsiteX12" fmla="*/ 27211 w 320765"/>
              <a:gd name="connsiteY12" fmla="*/ 311219 h 518717"/>
              <a:gd name="connsiteX13" fmla="*/ 27211 w 320765"/>
              <a:gd name="connsiteY13" fmla="*/ 358233 h 518717"/>
              <a:gd name="connsiteX14" fmla="*/ 74225 w 320765"/>
              <a:gd name="connsiteY14" fmla="*/ 358233 h 518717"/>
              <a:gd name="connsiteX15" fmla="*/ 74225 w 320765"/>
              <a:gd name="connsiteY15" fmla="*/ 311219 h 518717"/>
              <a:gd name="connsiteX16" fmla="*/ 243739 w 320765"/>
              <a:gd name="connsiteY16" fmla="*/ 218319 h 518717"/>
              <a:gd name="connsiteX17" fmla="*/ 243739 w 320765"/>
              <a:gd name="connsiteY17" fmla="*/ 265333 h 518717"/>
              <a:gd name="connsiteX18" fmla="*/ 290753 w 320765"/>
              <a:gd name="connsiteY18" fmla="*/ 265333 h 518717"/>
              <a:gd name="connsiteX19" fmla="*/ 290753 w 320765"/>
              <a:gd name="connsiteY19" fmla="*/ 218319 h 518717"/>
              <a:gd name="connsiteX20" fmla="*/ 171563 w 320765"/>
              <a:gd name="connsiteY20" fmla="*/ 218319 h 518717"/>
              <a:gd name="connsiteX21" fmla="*/ 171563 w 320765"/>
              <a:gd name="connsiteY21" fmla="*/ 265333 h 518717"/>
              <a:gd name="connsiteX22" fmla="*/ 218577 w 320765"/>
              <a:gd name="connsiteY22" fmla="*/ 265333 h 518717"/>
              <a:gd name="connsiteX23" fmla="*/ 218577 w 320765"/>
              <a:gd name="connsiteY23" fmla="*/ 218319 h 518717"/>
              <a:gd name="connsiteX24" fmla="*/ 99387 w 320765"/>
              <a:gd name="connsiteY24" fmla="*/ 218319 h 518717"/>
              <a:gd name="connsiteX25" fmla="*/ 99387 w 320765"/>
              <a:gd name="connsiteY25" fmla="*/ 265333 h 518717"/>
              <a:gd name="connsiteX26" fmla="*/ 146401 w 320765"/>
              <a:gd name="connsiteY26" fmla="*/ 265333 h 518717"/>
              <a:gd name="connsiteX27" fmla="*/ 146401 w 320765"/>
              <a:gd name="connsiteY27" fmla="*/ 218319 h 518717"/>
              <a:gd name="connsiteX28" fmla="*/ 27211 w 320765"/>
              <a:gd name="connsiteY28" fmla="*/ 218319 h 518717"/>
              <a:gd name="connsiteX29" fmla="*/ 27211 w 320765"/>
              <a:gd name="connsiteY29" fmla="*/ 265333 h 518717"/>
              <a:gd name="connsiteX30" fmla="*/ 74225 w 320765"/>
              <a:gd name="connsiteY30" fmla="*/ 265333 h 518717"/>
              <a:gd name="connsiteX31" fmla="*/ 74225 w 320765"/>
              <a:gd name="connsiteY31" fmla="*/ 218319 h 518717"/>
              <a:gd name="connsiteX32" fmla="*/ 243739 w 320765"/>
              <a:gd name="connsiteY32" fmla="*/ 125419 h 518717"/>
              <a:gd name="connsiteX33" fmla="*/ 243739 w 320765"/>
              <a:gd name="connsiteY33" fmla="*/ 172433 h 518717"/>
              <a:gd name="connsiteX34" fmla="*/ 290753 w 320765"/>
              <a:gd name="connsiteY34" fmla="*/ 172433 h 518717"/>
              <a:gd name="connsiteX35" fmla="*/ 290753 w 320765"/>
              <a:gd name="connsiteY35" fmla="*/ 125419 h 518717"/>
              <a:gd name="connsiteX36" fmla="*/ 171563 w 320765"/>
              <a:gd name="connsiteY36" fmla="*/ 125419 h 518717"/>
              <a:gd name="connsiteX37" fmla="*/ 171563 w 320765"/>
              <a:gd name="connsiteY37" fmla="*/ 172433 h 518717"/>
              <a:gd name="connsiteX38" fmla="*/ 218577 w 320765"/>
              <a:gd name="connsiteY38" fmla="*/ 172433 h 518717"/>
              <a:gd name="connsiteX39" fmla="*/ 218577 w 320765"/>
              <a:gd name="connsiteY39" fmla="*/ 125419 h 518717"/>
              <a:gd name="connsiteX40" fmla="*/ 99387 w 320765"/>
              <a:gd name="connsiteY40" fmla="*/ 125419 h 518717"/>
              <a:gd name="connsiteX41" fmla="*/ 99387 w 320765"/>
              <a:gd name="connsiteY41" fmla="*/ 172433 h 518717"/>
              <a:gd name="connsiteX42" fmla="*/ 146401 w 320765"/>
              <a:gd name="connsiteY42" fmla="*/ 172433 h 518717"/>
              <a:gd name="connsiteX43" fmla="*/ 146401 w 320765"/>
              <a:gd name="connsiteY43" fmla="*/ 125419 h 518717"/>
              <a:gd name="connsiteX44" fmla="*/ 27211 w 320765"/>
              <a:gd name="connsiteY44" fmla="*/ 125419 h 518717"/>
              <a:gd name="connsiteX45" fmla="*/ 27211 w 320765"/>
              <a:gd name="connsiteY45" fmla="*/ 172433 h 518717"/>
              <a:gd name="connsiteX46" fmla="*/ 74225 w 320765"/>
              <a:gd name="connsiteY46" fmla="*/ 172433 h 518717"/>
              <a:gd name="connsiteX47" fmla="*/ 74225 w 320765"/>
              <a:gd name="connsiteY47" fmla="*/ 125419 h 518717"/>
              <a:gd name="connsiteX48" fmla="*/ 243739 w 320765"/>
              <a:gd name="connsiteY48" fmla="*/ 32518 h 518717"/>
              <a:gd name="connsiteX49" fmla="*/ 243739 w 320765"/>
              <a:gd name="connsiteY49" fmla="*/ 79532 h 518717"/>
              <a:gd name="connsiteX50" fmla="*/ 290753 w 320765"/>
              <a:gd name="connsiteY50" fmla="*/ 79532 h 518717"/>
              <a:gd name="connsiteX51" fmla="*/ 290753 w 320765"/>
              <a:gd name="connsiteY51" fmla="*/ 32518 h 518717"/>
              <a:gd name="connsiteX52" fmla="*/ 171563 w 320765"/>
              <a:gd name="connsiteY52" fmla="*/ 32518 h 518717"/>
              <a:gd name="connsiteX53" fmla="*/ 171563 w 320765"/>
              <a:gd name="connsiteY53" fmla="*/ 79532 h 518717"/>
              <a:gd name="connsiteX54" fmla="*/ 218577 w 320765"/>
              <a:gd name="connsiteY54" fmla="*/ 79532 h 518717"/>
              <a:gd name="connsiteX55" fmla="*/ 218577 w 320765"/>
              <a:gd name="connsiteY55" fmla="*/ 32518 h 518717"/>
              <a:gd name="connsiteX56" fmla="*/ 99387 w 320765"/>
              <a:gd name="connsiteY56" fmla="*/ 32518 h 518717"/>
              <a:gd name="connsiteX57" fmla="*/ 99387 w 320765"/>
              <a:gd name="connsiteY57" fmla="*/ 79532 h 518717"/>
              <a:gd name="connsiteX58" fmla="*/ 146401 w 320765"/>
              <a:gd name="connsiteY58" fmla="*/ 79532 h 518717"/>
              <a:gd name="connsiteX59" fmla="*/ 146401 w 320765"/>
              <a:gd name="connsiteY59" fmla="*/ 32518 h 518717"/>
              <a:gd name="connsiteX60" fmla="*/ 27211 w 320765"/>
              <a:gd name="connsiteY60" fmla="*/ 32518 h 518717"/>
              <a:gd name="connsiteX61" fmla="*/ 27211 w 320765"/>
              <a:gd name="connsiteY61" fmla="*/ 79532 h 518717"/>
              <a:gd name="connsiteX62" fmla="*/ 74225 w 320765"/>
              <a:gd name="connsiteY62" fmla="*/ 79532 h 518717"/>
              <a:gd name="connsiteX63" fmla="*/ 74225 w 320765"/>
              <a:gd name="connsiteY63" fmla="*/ 32518 h 518717"/>
              <a:gd name="connsiteX64" fmla="*/ 0 w 320765"/>
              <a:gd name="connsiteY64" fmla="*/ 0 h 518717"/>
              <a:gd name="connsiteX65" fmla="*/ 320765 w 320765"/>
              <a:gd name="connsiteY65" fmla="*/ 0 h 518717"/>
              <a:gd name="connsiteX66" fmla="*/ 320765 w 320765"/>
              <a:gd name="connsiteY66" fmla="*/ 518717 h 518717"/>
              <a:gd name="connsiteX67" fmla="*/ 0 w 320765"/>
              <a:gd name="connsiteY67" fmla="*/ 518717 h 518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20765" h="518717">
                <a:moveTo>
                  <a:pt x="243739" y="311219"/>
                </a:moveTo>
                <a:lnTo>
                  <a:pt x="243739" y="358233"/>
                </a:lnTo>
                <a:lnTo>
                  <a:pt x="290753" y="358233"/>
                </a:lnTo>
                <a:lnTo>
                  <a:pt x="290753" y="311219"/>
                </a:lnTo>
                <a:close/>
                <a:moveTo>
                  <a:pt x="171563" y="311219"/>
                </a:moveTo>
                <a:lnTo>
                  <a:pt x="171563" y="358233"/>
                </a:lnTo>
                <a:lnTo>
                  <a:pt x="218577" y="358233"/>
                </a:lnTo>
                <a:lnTo>
                  <a:pt x="218577" y="311219"/>
                </a:lnTo>
                <a:close/>
                <a:moveTo>
                  <a:pt x="99387" y="311219"/>
                </a:moveTo>
                <a:lnTo>
                  <a:pt x="99387" y="358233"/>
                </a:lnTo>
                <a:lnTo>
                  <a:pt x="146401" y="358233"/>
                </a:lnTo>
                <a:lnTo>
                  <a:pt x="146401" y="311219"/>
                </a:lnTo>
                <a:close/>
                <a:moveTo>
                  <a:pt x="27211" y="311219"/>
                </a:moveTo>
                <a:lnTo>
                  <a:pt x="27211" y="358233"/>
                </a:lnTo>
                <a:lnTo>
                  <a:pt x="74225" y="358233"/>
                </a:lnTo>
                <a:lnTo>
                  <a:pt x="74225" y="311219"/>
                </a:lnTo>
                <a:close/>
                <a:moveTo>
                  <a:pt x="243739" y="218319"/>
                </a:moveTo>
                <a:lnTo>
                  <a:pt x="243739" y="265333"/>
                </a:lnTo>
                <a:lnTo>
                  <a:pt x="290753" y="265333"/>
                </a:lnTo>
                <a:lnTo>
                  <a:pt x="290753" y="218319"/>
                </a:lnTo>
                <a:close/>
                <a:moveTo>
                  <a:pt x="171563" y="218319"/>
                </a:moveTo>
                <a:lnTo>
                  <a:pt x="171563" y="265333"/>
                </a:lnTo>
                <a:lnTo>
                  <a:pt x="218577" y="265333"/>
                </a:lnTo>
                <a:lnTo>
                  <a:pt x="218577" y="218319"/>
                </a:lnTo>
                <a:close/>
                <a:moveTo>
                  <a:pt x="99387" y="218319"/>
                </a:moveTo>
                <a:lnTo>
                  <a:pt x="99387" y="265333"/>
                </a:lnTo>
                <a:lnTo>
                  <a:pt x="146401" y="265333"/>
                </a:lnTo>
                <a:lnTo>
                  <a:pt x="146401" y="218319"/>
                </a:lnTo>
                <a:close/>
                <a:moveTo>
                  <a:pt x="27211" y="218319"/>
                </a:moveTo>
                <a:lnTo>
                  <a:pt x="27211" y="265333"/>
                </a:lnTo>
                <a:lnTo>
                  <a:pt x="74225" y="265333"/>
                </a:lnTo>
                <a:lnTo>
                  <a:pt x="74225" y="218319"/>
                </a:lnTo>
                <a:close/>
                <a:moveTo>
                  <a:pt x="243739" y="125419"/>
                </a:moveTo>
                <a:lnTo>
                  <a:pt x="243739" y="172433"/>
                </a:lnTo>
                <a:lnTo>
                  <a:pt x="290753" y="172433"/>
                </a:lnTo>
                <a:lnTo>
                  <a:pt x="290753" y="125419"/>
                </a:lnTo>
                <a:close/>
                <a:moveTo>
                  <a:pt x="171563" y="125419"/>
                </a:moveTo>
                <a:lnTo>
                  <a:pt x="171563" y="172433"/>
                </a:lnTo>
                <a:lnTo>
                  <a:pt x="218577" y="172433"/>
                </a:lnTo>
                <a:lnTo>
                  <a:pt x="218577" y="125419"/>
                </a:lnTo>
                <a:close/>
                <a:moveTo>
                  <a:pt x="99387" y="125419"/>
                </a:moveTo>
                <a:lnTo>
                  <a:pt x="99387" y="172433"/>
                </a:lnTo>
                <a:lnTo>
                  <a:pt x="146401" y="172433"/>
                </a:lnTo>
                <a:lnTo>
                  <a:pt x="146401" y="125419"/>
                </a:lnTo>
                <a:close/>
                <a:moveTo>
                  <a:pt x="27211" y="125419"/>
                </a:moveTo>
                <a:lnTo>
                  <a:pt x="27211" y="172433"/>
                </a:lnTo>
                <a:lnTo>
                  <a:pt x="74225" y="172433"/>
                </a:lnTo>
                <a:lnTo>
                  <a:pt x="74225" y="125419"/>
                </a:lnTo>
                <a:close/>
                <a:moveTo>
                  <a:pt x="243739" y="32518"/>
                </a:moveTo>
                <a:lnTo>
                  <a:pt x="243739" y="79532"/>
                </a:lnTo>
                <a:lnTo>
                  <a:pt x="290753" y="79532"/>
                </a:lnTo>
                <a:lnTo>
                  <a:pt x="290753" y="32518"/>
                </a:lnTo>
                <a:close/>
                <a:moveTo>
                  <a:pt x="171563" y="32518"/>
                </a:moveTo>
                <a:lnTo>
                  <a:pt x="171563" y="79532"/>
                </a:lnTo>
                <a:lnTo>
                  <a:pt x="218577" y="79532"/>
                </a:lnTo>
                <a:lnTo>
                  <a:pt x="218577" y="32518"/>
                </a:lnTo>
                <a:close/>
                <a:moveTo>
                  <a:pt x="99387" y="32518"/>
                </a:moveTo>
                <a:lnTo>
                  <a:pt x="99387" y="79532"/>
                </a:lnTo>
                <a:lnTo>
                  <a:pt x="146401" y="79532"/>
                </a:lnTo>
                <a:lnTo>
                  <a:pt x="146401" y="32518"/>
                </a:lnTo>
                <a:close/>
                <a:moveTo>
                  <a:pt x="27211" y="32518"/>
                </a:moveTo>
                <a:lnTo>
                  <a:pt x="27211" y="79532"/>
                </a:lnTo>
                <a:lnTo>
                  <a:pt x="74225" y="79532"/>
                </a:lnTo>
                <a:lnTo>
                  <a:pt x="74225" y="32518"/>
                </a:lnTo>
                <a:close/>
                <a:moveTo>
                  <a:pt x="0" y="0"/>
                </a:moveTo>
                <a:lnTo>
                  <a:pt x="320765" y="0"/>
                </a:lnTo>
                <a:lnTo>
                  <a:pt x="320765" y="518717"/>
                </a:lnTo>
                <a:lnTo>
                  <a:pt x="0" y="51871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9E433349-4984-0D47-A994-9EFC692757B5}"/>
              </a:ext>
            </a:extLst>
          </p:cNvPr>
          <p:cNvGrpSpPr>
            <a:grpSpLocks noChangeAspect="1"/>
          </p:cNvGrpSpPr>
          <p:nvPr/>
        </p:nvGrpSpPr>
        <p:grpSpPr>
          <a:xfrm>
            <a:off x="1781899" y="922679"/>
            <a:ext cx="340932" cy="432000"/>
            <a:chOff x="6025895" y="4507991"/>
            <a:chExt cx="1344144" cy="1703188"/>
          </a:xfrm>
        </p:grpSpPr>
        <p:sp>
          <p:nvSpPr>
            <p:cNvPr id="1840" name="フリーフォーム 1839">
              <a:extLst>
                <a:ext uri="{FF2B5EF4-FFF2-40B4-BE49-F238E27FC236}">
                  <a16:creationId xmlns:a16="http://schemas.microsoft.com/office/drawing/2014/main" id="{BD25917A-2A72-994F-9BA6-0BFBE6392D71}"/>
                </a:ext>
              </a:extLst>
            </p:cNvPr>
            <p:cNvSpPr/>
            <p:nvPr/>
          </p:nvSpPr>
          <p:spPr>
            <a:xfrm>
              <a:off x="6025895" y="4507991"/>
              <a:ext cx="1106424" cy="1463040"/>
            </a:xfrm>
            <a:custGeom>
              <a:avLst/>
              <a:gdLst>
                <a:gd name="connsiteX0" fmla="*/ 69065 w 1106424"/>
                <a:gd name="connsiteY0" fmla="*/ 91325 h 1463040"/>
                <a:gd name="connsiteX1" fmla="*/ 69065 w 1106424"/>
                <a:gd name="connsiteY1" fmla="*/ 1371716 h 1463040"/>
                <a:gd name="connsiteX2" fmla="*/ 1037360 w 1106424"/>
                <a:gd name="connsiteY2" fmla="*/ 1371716 h 1463040"/>
                <a:gd name="connsiteX3" fmla="*/ 1037360 w 1106424"/>
                <a:gd name="connsiteY3" fmla="*/ 91325 h 1463040"/>
                <a:gd name="connsiteX4" fmla="*/ 0 w 1106424"/>
                <a:gd name="connsiteY4" fmla="*/ 0 h 1463040"/>
                <a:gd name="connsiteX5" fmla="*/ 1106424 w 1106424"/>
                <a:gd name="connsiteY5" fmla="*/ 0 h 1463040"/>
                <a:gd name="connsiteX6" fmla="*/ 1106424 w 1106424"/>
                <a:gd name="connsiteY6" fmla="*/ 1463040 h 1463040"/>
                <a:gd name="connsiteX7" fmla="*/ 0 w 1106424"/>
                <a:gd name="connsiteY7" fmla="*/ 146304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424" h="1463040">
                  <a:moveTo>
                    <a:pt x="69065" y="91325"/>
                  </a:move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close/>
                  <a:moveTo>
                    <a:pt x="0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1" name="フリーフォーム 1840">
              <a:extLst>
                <a:ext uri="{FF2B5EF4-FFF2-40B4-BE49-F238E27FC236}">
                  <a16:creationId xmlns:a16="http://schemas.microsoft.com/office/drawing/2014/main" id="{51CFB58D-EA5B-A64A-A869-50BB6725C71D}"/>
                </a:ext>
              </a:extLst>
            </p:cNvPr>
            <p:cNvSpPr/>
            <p:nvPr/>
          </p:nvSpPr>
          <p:spPr>
            <a:xfrm>
              <a:off x="6263615" y="4748139"/>
              <a:ext cx="1106424" cy="1463040"/>
            </a:xfrm>
            <a:custGeom>
              <a:avLst/>
              <a:gdLst>
                <a:gd name="connsiteX0" fmla="*/ 903019 w 1106424"/>
                <a:gd name="connsiteY0" fmla="*/ 0 h 1463040"/>
                <a:gd name="connsiteX1" fmla="*/ 1106424 w 1106424"/>
                <a:gd name="connsiteY1" fmla="*/ 0 h 1463040"/>
                <a:gd name="connsiteX2" fmla="*/ 1106424 w 1106424"/>
                <a:gd name="connsiteY2" fmla="*/ 1463040 h 1463040"/>
                <a:gd name="connsiteX3" fmla="*/ 0 w 1106424"/>
                <a:gd name="connsiteY3" fmla="*/ 1463040 h 1463040"/>
                <a:gd name="connsiteX4" fmla="*/ 0 w 1106424"/>
                <a:gd name="connsiteY4" fmla="*/ 1281831 h 1463040"/>
                <a:gd name="connsiteX5" fmla="*/ 69065 w 1106424"/>
                <a:gd name="connsiteY5" fmla="*/ 1281831 h 1463040"/>
                <a:gd name="connsiteX6" fmla="*/ 69065 w 1106424"/>
                <a:gd name="connsiteY6" fmla="*/ 1371716 h 1463040"/>
                <a:gd name="connsiteX7" fmla="*/ 1037360 w 1106424"/>
                <a:gd name="connsiteY7" fmla="*/ 1371716 h 1463040"/>
                <a:gd name="connsiteX8" fmla="*/ 1037360 w 1106424"/>
                <a:gd name="connsiteY8" fmla="*/ 91325 h 1463040"/>
                <a:gd name="connsiteX9" fmla="*/ 903019 w 1106424"/>
                <a:gd name="connsiteY9" fmla="*/ 91325 h 1463040"/>
                <a:gd name="connsiteX10" fmla="*/ 903019 w 1106424"/>
                <a:gd name="connsiteY10" fmla="*/ 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424" h="1463040">
                  <a:moveTo>
                    <a:pt x="903019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lnTo>
                    <a:pt x="0" y="1281831"/>
                  </a:lnTo>
                  <a:lnTo>
                    <a:pt x="69065" y="1281831"/>
                  </a:ln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lnTo>
                    <a:pt x="903019" y="91325"/>
                  </a:lnTo>
                  <a:lnTo>
                    <a:pt x="903019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43" name="グループ化 1842">
            <a:extLst>
              <a:ext uri="{FF2B5EF4-FFF2-40B4-BE49-F238E27FC236}">
                <a16:creationId xmlns:a16="http://schemas.microsoft.com/office/drawing/2014/main" id="{978F44B3-1B8E-1B4C-92DB-3BF07B0B9CE6}"/>
              </a:ext>
            </a:extLst>
          </p:cNvPr>
          <p:cNvGrpSpPr>
            <a:grpSpLocks noChangeAspect="1"/>
          </p:cNvGrpSpPr>
          <p:nvPr/>
        </p:nvGrpSpPr>
        <p:grpSpPr>
          <a:xfrm>
            <a:off x="2213993" y="922679"/>
            <a:ext cx="340932" cy="432000"/>
            <a:chOff x="7909912" y="4507991"/>
            <a:chExt cx="1344144" cy="1703188"/>
          </a:xfrm>
          <a:solidFill>
            <a:srgbClr val="002060"/>
          </a:solidFill>
        </p:grpSpPr>
        <p:sp>
          <p:nvSpPr>
            <p:cNvPr id="1844" name="フリーフォーム 1843">
              <a:extLst>
                <a:ext uri="{FF2B5EF4-FFF2-40B4-BE49-F238E27FC236}">
                  <a16:creationId xmlns:a16="http://schemas.microsoft.com/office/drawing/2014/main" id="{57DD889F-4EC1-FE45-A82C-CE6C71C19E18}"/>
                </a:ext>
              </a:extLst>
            </p:cNvPr>
            <p:cNvSpPr/>
            <p:nvPr/>
          </p:nvSpPr>
          <p:spPr>
            <a:xfrm>
              <a:off x="7909912" y="4507991"/>
              <a:ext cx="1106424" cy="1463040"/>
            </a:xfrm>
            <a:custGeom>
              <a:avLst/>
              <a:gdLst>
                <a:gd name="connsiteX0" fmla="*/ 69065 w 1106424"/>
                <a:gd name="connsiteY0" fmla="*/ 91325 h 1463040"/>
                <a:gd name="connsiteX1" fmla="*/ 69065 w 1106424"/>
                <a:gd name="connsiteY1" fmla="*/ 1371716 h 1463040"/>
                <a:gd name="connsiteX2" fmla="*/ 1037360 w 1106424"/>
                <a:gd name="connsiteY2" fmla="*/ 1371716 h 1463040"/>
                <a:gd name="connsiteX3" fmla="*/ 1037360 w 1106424"/>
                <a:gd name="connsiteY3" fmla="*/ 91325 h 1463040"/>
                <a:gd name="connsiteX4" fmla="*/ 0 w 1106424"/>
                <a:gd name="connsiteY4" fmla="*/ 0 h 1463040"/>
                <a:gd name="connsiteX5" fmla="*/ 1106424 w 1106424"/>
                <a:gd name="connsiteY5" fmla="*/ 0 h 1463040"/>
                <a:gd name="connsiteX6" fmla="*/ 1106424 w 1106424"/>
                <a:gd name="connsiteY6" fmla="*/ 1463040 h 1463040"/>
                <a:gd name="connsiteX7" fmla="*/ 0 w 1106424"/>
                <a:gd name="connsiteY7" fmla="*/ 146304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424" h="1463040">
                  <a:moveTo>
                    <a:pt x="69065" y="91325"/>
                  </a:move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close/>
                  <a:moveTo>
                    <a:pt x="0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5" name="フリーフォーム 1844">
              <a:extLst>
                <a:ext uri="{FF2B5EF4-FFF2-40B4-BE49-F238E27FC236}">
                  <a16:creationId xmlns:a16="http://schemas.microsoft.com/office/drawing/2014/main" id="{D9257695-D944-C541-B500-0EBFEE3EBDD1}"/>
                </a:ext>
              </a:extLst>
            </p:cNvPr>
            <p:cNvSpPr/>
            <p:nvPr/>
          </p:nvSpPr>
          <p:spPr>
            <a:xfrm>
              <a:off x="8147632" y="4748139"/>
              <a:ext cx="1106424" cy="1463040"/>
            </a:xfrm>
            <a:custGeom>
              <a:avLst/>
              <a:gdLst>
                <a:gd name="connsiteX0" fmla="*/ 903019 w 1106424"/>
                <a:gd name="connsiteY0" fmla="*/ 0 h 1463040"/>
                <a:gd name="connsiteX1" fmla="*/ 1106424 w 1106424"/>
                <a:gd name="connsiteY1" fmla="*/ 0 h 1463040"/>
                <a:gd name="connsiteX2" fmla="*/ 1106424 w 1106424"/>
                <a:gd name="connsiteY2" fmla="*/ 1463040 h 1463040"/>
                <a:gd name="connsiteX3" fmla="*/ 0 w 1106424"/>
                <a:gd name="connsiteY3" fmla="*/ 1463040 h 1463040"/>
                <a:gd name="connsiteX4" fmla="*/ 0 w 1106424"/>
                <a:gd name="connsiteY4" fmla="*/ 1281831 h 1463040"/>
                <a:gd name="connsiteX5" fmla="*/ 69065 w 1106424"/>
                <a:gd name="connsiteY5" fmla="*/ 1281831 h 1463040"/>
                <a:gd name="connsiteX6" fmla="*/ 69065 w 1106424"/>
                <a:gd name="connsiteY6" fmla="*/ 1371716 h 1463040"/>
                <a:gd name="connsiteX7" fmla="*/ 1037360 w 1106424"/>
                <a:gd name="connsiteY7" fmla="*/ 1371716 h 1463040"/>
                <a:gd name="connsiteX8" fmla="*/ 1037360 w 1106424"/>
                <a:gd name="connsiteY8" fmla="*/ 91325 h 1463040"/>
                <a:gd name="connsiteX9" fmla="*/ 903019 w 1106424"/>
                <a:gd name="connsiteY9" fmla="*/ 91325 h 1463040"/>
                <a:gd name="connsiteX10" fmla="*/ 903019 w 1106424"/>
                <a:gd name="connsiteY10" fmla="*/ 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424" h="1463040">
                  <a:moveTo>
                    <a:pt x="903019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lnTo>
                    <a:pt x="0" y="1281831"/>
                  </a:lnTo>
                  <a:lnTo>
                    <a:pt x="69065" y="1281831"/>
                  </a:ln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lnTo>
                    <a:pt x="903019" y="91325"/>
                  </a:lnTo>
                  <a:lnTo>
                    <a:pt x="90301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6" name="正方形/長方形 1845">
              <a:extLst>
                <a:ext uri="{FF2B5EF4-FFF2-40B4-BE49-F238E27FC236}">
                  <a16:creationId xmlns:a16="http://schemas.microsoft.com/office/drawing/2014/main" id="{3D075FF5-E527-A941-A6DD-7E0ECABDA5B7}"/>
                </a:ext>
              </a:extLst>
            </p:cNvPr>
            <p:cNvSpPr/>
            <p:nvPr/>
          </p:nvSpPr>
          <p:spPr>
            <a:xfrm>
              <a:off x="8101584" y="477316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47" name="正方形/長方形 1846">
              <a:extLst>
                <a:ext uri="{FF2B5EF4-FFF2-40B4-BE49-F238E27FC236}">
                  <a16:creationId xmlns:a16="http://schemas.microsoft.com/office/drawing/2014/main" id="{402BCBF3-8697-4E43-BE25-6518EAFF45F3}"/>
                </a:ext>
              </a:extLst>
            </p:cNvPr>
            <p:cNvSpPr/>
            <p:nvPr/>
          </p:nvSpPr>
          <p:spPr>
            <a:xfrm>
              <a:off x="8101584" y="499518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48" name="正方形/長方形 1847">
              <a:extLst>
                <a:ext uri="{FF2B5EF4-FFF2-40B4-BE49-F238E27FC236}">
                  <a16:creationId xmlns:a16="http://schemas.microsoft.com/office/drawing/2014/main" id="{B4B75984-B53F-9242-BB50-7E6C89638F43}"/>
                </a:ext>
              </a:extLst>
            </p:cNvPr>
            <p:cNvSpPr/>
            <p:nvPr/>
          </p:nvSpPr>
          <p:spPr>
            <a:xfrm>
              <a:off x="8101584" y="543922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49" name="正方形/長方形 1848">
              <a:extLst>
                <a:ext uri="{FF2B5EF4-FFF2-40B4-BE49-F238E27FC236}">
                  <a16:creationId xmlns:a16="http://schemas.microsoft.com/office/drawing/2014/main" id="{5D67736D-7D3D-F04B-8DF6-D348AFC796FE}"/>
                </a:ext>
              </a:extLst>
            </p:cNvPr>
            <p:cNvSpPr/>
            <p:nvPr/>
          </p:nvSpPr>
          <p:spPr>
            <a:xfrm>
              <a:off x="8101584" y="566124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50" name="正方形/長方形 1849">
              <a:extLst>
                <a:ext uri="{FF2B5EF4-FFF2-40B4-BE49-F238E27FC236}">
                  <a16:creationId xmlns:a16="http://schemas.microsoft.com/office/drawing/2014/main" id="{C8DFD266-4E8E-3A4D-A2A0-25B804FD0431}"/>
                </a:ext>
              </a:extLst>
            </p:cNvPr>
            <p:cNvSpPr/>
            <p:nvPr/>
          </p:nvSpPr>
          <p:spPr>
            <a:xfrm>
              <a:off x="8101584" y="521720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95" name="グループ化 1194">
            <a:extLst>
              <a:ext uri="{FF2B5EF4-FFF2-40B4-BE49-F238E27FC236}">
                <a16:creationId xmlns:a16="http://schemas.microsoft.com/office/drawing/2014/main" id="{E28A37DD-6CFA-734F-8C78-AB1E4D6D9F8F}"/>
              </a:ext>
            </a:extLst>
          </p:cNvPr>
          <p:cNvGrpSpPr/>
          <p:nvPr/>
        </p:nvGrpSpPr>
        <p:grpSpPr>
          <a:xfrm>
            <a:off x="8958392" y="3781043"/>
            <a:ext cx="430010" cy="429589"/>
            <a:chOff x="5847069" y="2157415"/>
            <a:chExt cx="1221604" cy="1220406"/>
          </a:xfrm>
          <a:solidFill>
            <a:srgbClr val="002060"/>
          </a:solidFill>
        </p:grpSpPr>
        <p:sp>
          <p:nvSpPr>
            <p:cNvPr id="1196" name="フリーフォーム 1195">
              <a:extLst>
                <a:ext uri="{FF2B5EF4-FFF2-40B4-BE49-F238E27FC236}">
                  <a16:creationId xmlns:a16="http://schemas.microsoft.com/office/drawing/2014/main" id="{3C4CE25A-76BC-124F-9A53-A4ED39593052}"/>
                </a:ext>
              </a:extLst>
            </p:cNvPr>
            <p:cNvSpPr/>
            <p:nvPr/>
          </p:nvSpPr>
          <p:spPr>
            <a:xfrm>
              <a:off x="5848267" y="2157415"/>
              <a:ext cx="1220406" cy="1220406"/>
            </a:xfrm>
            <a:custGeom>
              <a:avLst/>
              <a:gdLst>
                <a:gd name="connsiteX0" fmla="*/ 610203 w 1220406"/>
                <a:gd name="connsiteY0" fmla="*/ 52203 h 1220406"/>
                <a:gd name="connsiteX1" fmla="*/ 52203 w 1220406"/>
                <a:gd name="connsiteY1" fmla="*/ 610203 h 1220406"/>
                <a:gd name="connsiteX2" fmla="*/ 610203 w 1220406"/>
                <a:gd name="connsiteY2" fmla="*/ 1168203 h 1220406"/>
                <a:gd name="connsiteX3" fmla="*/ 1168203 w 1220406"/>
                <a:gd name="connsiteY3" fmla="*/ 610203 h 1220406"/>
                <a:gd name="connsiteX4" fmla="*/ 610203 w 1220406"/>
                <a:gd name="connsiteY4" fmla="*/ 52203 h 1220406"/>
                <a:gd name="connsiteX5" fmla="*/ 610203 w 1220406"/>
                <a:gd name="connsiteY5" fmla="*/ 0 h 1220406"/>
                <a:gd name="connsiteX6" fmla="*/ 1220406 w 1220406"/>
                <a:gd name="connsiteY6" fmla="*/ 610203 h 1220406"/>
                <a:gd name="connsiteX7" fmla="*/ 610203 w 1220406"/>
                <a:gd name="connsiteY7" fmla="*/ 1220406 h 1220406"/>
                <a:gd name="connsiteX8" fmla="*/ 0 w 1220406"/>
                <a:gd name="connsiteY8" fmla="*/ 610203 h 1220406"/>
                <a:gd name="connsiteX9" fmla="*/ 610203 w 1220406"/>
                <a:gd name="connsiteY9" fmla="*/ 0 h 1220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0406" h="1220406">
                  <a:moveTo>
                    <a:pt x="610203" y="52203"/>
                  </a:moveTo>
                  <a:cubicBezTo>
                    <a:pt x="302028" y="52203"/>
                    <a:pt x="52203" y="302028"/>
                    <a:pt x="52203" y="610203"/>
                  </a:cubicBezTo>
                  <a:cubicBezTo>
                    <a:pt x="52203" y="918378"/>
                    <a:pt x="302028" y="1168203"/>
                    <a:pt x="610203" y="1168203"/>
                  </a:cubicBezTo>
                  <a:cubicBezTo>
                    <a:pt x="918378" y="1168203"/>
                    <a:pt x="1168203" y="918378"/>
                    <a:pt x="1168203" y="610203"/>
                  </a:cubicBezTo>
                  <a:cubicBezTo>
                    <a:pt x="1168203" y="302028"/>
                    <a:pt x="918378" y="52203"/>
                    <a:pt x="610203" y="52203"/>
                  </a:cubicBezTo>
                  <a:close/>
                  <a:moveTo>
                    <a:pt x="610203" y="0"/>
                  </a:moveTo>
                  <a:cubicBezTo>
                    <a:pt x="947209" y="0"/>
                    <a:pt x="1220406" y="273197"/>
                    <a:pt x="1220406" y="610203"/>
                  </a:cubicBezTo>
                  <a:cubicBezTo>
                    <a:pt x="1220406" y="947209"/>
                    <a:pt x="947209" y="1220406"/>
                    <a:pt x="610203" y="1220406"/>
                  </a:cubicBezTo>
                  <a:cubicBezTo>
                    <a:pt x="273197" y="1220406"/>
                    <a:pt x="0" y="947209"/>
                    <a:pt x="0" y="610203"/>
                  </a:cubicBezTo>
                  <a:cubicBezTo>
                    <a:pt x="0" y="273197"/>
                    <a:pt x="273197" y="0"/>
                    <a:pt x="6102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197" name="グループ化 1196">
              <a:extLst>
                <a:ext uri="{FF2B5EF4-FFF2-40B4-BE49-F238E27FC236}">
                  <a16:creationId xmlns:a16="http://schemas.microsoft.com/office/drawing/2014/main" id="{22AD3BD7-C2A7-5641-95D4-546660E51361}"/>
                </a:ext>
              </a:extLst>
            </p:cNvPr>
            <p:cNvGrpSpPr/>
            <p:nvPr/>
          </p:nvGrpSpPr>
          <p:grpSpPr>
            <a:xfrm>
              <a:off x="5847069" y="2231975"/>
              <a:ext cx="1188642" cy="1045265"/>
              <a:chOff x="5847069" y="2231975"/>
              <a:chExt cx="1142703" cy="1004867"/>
            </a:xfrm>
            <a:grpFill/>
          </p:grpSpPr>
          <p:sp>
            <p:nvSpPr>
              <p:cNvPr id="1198" name="フリーフォーム 1197">
                <a:extLst>
                  <a:ext uri="{FF2B5EF4-FFF2-40B4-BE49-F238E27FC236}">
                    <a16:creationId xmlns:a16="http://schemas.microsoft.com/office/drawing/2014/main" id="{CDDE01BC-98C2-704F-9E12-22030CDF562C}"/>
                  </a:ext>
                </a:extLst>
              </p:cNvPr>
              <p:cNvSpPr/>
              <p:nvPr/>
            </p:nvSpPr>
            <p:spPr>
              <a:xfrm>
                <a:off x="5847069" y="2231975"/>
                <a:ext cx="655770" cy="667304"/>
              </a:xfrm>
              <a:custGeom>
                <a:avLst/>
                <a:gdLst>
                  <a:gd name="connsiteX0" fmla="*/ 622060 w 1748127"/>
                  <a:gd name="connsiteY0" fmla="*/ 4821 h 1496491"/>
                  <a:gd name="connsiteX1" fmla="*/ 329452 w 1748127"/>
                  <a:gd name="connsiteY1" fmla="*/ 288285 h 1496491"/>
                  <a:gd name="connsiteX2" fmla="*/ 109996 w 1748127"/>
                  <a:gd name="connsiteY2" fmla="*/ 654045 h 1496491"/>
                  <a:gd name="connsiteX3" fmla="*/ 268 w 1748127"/>
                  <a:gd name="connsiteY3" fmla="*/ 1147821 h 1496491"/>
                  <a:gd name="connsiteX4" fmla="*/ 82564 w 1748127"/>
                  <a:gd name="connsiteY4" fmla="*/ 1458717 h 1496491"/>
                  <a:gd name="connsiteX5" fmla="*/ 192292 w 1748127"/>
                  <a:gd name="connsiteY5" fmla="*/ 1486149 h 1496491"/>
                  <a:gd name="connsiteX6" fmla="*/ 356884 w 1748127"/>
                  <a:gd name="connsiteY6" fmla="*/ 1412997 h 1496491"/>
                  <a:gd name="connsiteX7" fmla="*/ 512332 w 1748127"/>
                  <a:gd name="connsiteY7" fmla="*/ 1284981 h 1496491"/>
                  <a:gd name="connsiteX8" fmla="*/ 850660 w 1748127"/>
                  <a:gd name="connsiteY8" fmla="*/ 1284981 h 1496491"/>
                  <a:gd name="connsiteX9" fmla="*/ 1060972 w 1748127"/>
                  <a:gd name="connsiteY9" fmla="*/ 1010661 h 1496491"/>
                  <a:gd name="connsiteX10" fmla="*/ 1070116 w 1748127"/>
                  <a:gd name="connsiteY10" fmla="*/ 809493 h 1496491"/>
                  <a:gd name="connsiteX11" fmla="*/ 1216420 w 1748127"/>
                  <a:gd name="connsiteY11" fmla="*/ 663189 h 1496491"/>
                  <a:gd name="connsiteX12" fmla="*/ 1298716 w 1748127"/>
                  <a:gd name="connsiteY12" fmla="*/ 434589 h 1496491"/>
                  <a:gd name="connsiteX13" fmla="*/ 1627900 w 1748127"/>
                  <a:gd name="connsiteY13" fmla="*/ 205989 h 1496491"/>
                  <a:gd name="connsiteX14" fmla="*/ 1673620 w 1748127"/>
                  <a:gd name="connsiteY14" fmla="*/ 114549 h 1496491"/>
                  <a:gd name="connsiteX15" fmla="*/ 622060 w 1748127"/>
                  <a:gd name="connsiteY15" fmla="*/ 4821 h 1496491"/>
                  <a:gd name="connsiteX0" fmla="*/ 622060 w 1710866"/>
                  <a:gd name="connsiteY0" fmla="*/ 18069 h 1509739"/>
                  <a:gd name="connsiteX1" fmla="*/ 329452 w 1710866"/>
                  <a:gd name="connsiteY1" fmla="*/ 301533 h 1509739"/>
                  <a:gd name="connsiteX2" fmla="*/ 109996 w 1710866"/>
                  <a:gd name="connsiteY2" fmla="*/ 667293 h 1509739"/>
                  <a:gd name="connsiteX3" fmla="*/ 268 w 1710866"/>
                  <a:gd name="connsiteY3" fmla="*/ 1161069 h 1509739"/>
                  <a:gd name="connsiteX4" fmla="*/ 82564 w 1710866"/>
                  <a:gd name="connsiteY4" fmla="*/ 1471965 h 1509739"/>
                  <a:gd name="connsiteX5" fmla="*/ 192292 w 1710866"/>
                  <a:gd name="connsiteY5" fmla="*/ 1499397 h 1509739"/>
                  <a:gd name="connsiteX6" fmla="*/ 356884 w 1710866"/>
                  <a:gd name="connsiteY6" fmla="*/ 1426245 h 1509739"/>
                  <a:gd name="connsiteX7" fmla="*/ 512332 w 1710866"/>
                  <a:gd name="connsiteY7" fmla="*/ 1298229 h 1509739"/>
                  <a:gd name="connsiteX8" fmla="*/ 850660 w 1710866"/>
                  <a:gd name="connsiteY8" fmla="*/ 1298229 h 1509739"/>
                  <a:gd name="connsiteX9" fmla="*/ 1060972 w 1710866"/>
                  <a:gd name="connsiteY9" fmla="*/ 1023909 h 1509739"/>
                  <a:gd name="connsiteX10" fmla="*/ 1070116 w 1710866"/>
                  <a:gd name="connsiteY10" fmla="*/ 822741 h 1509739"/>
                  <a:gd name="connsiteX11" fmla="*/ 1216420 w 1710866"/>
                  <a:gd name="connsiteY11" fmla="*/ 676437 h 1509739"/>
                  <a:gd name="connsiteX12" fmla="*/ 1298716 w 1710866"/>
                  <a:gd name="connsiteY12" fmla="*/ 447837 h 1509739"/>
                  <a:gd name="connsiteX13" fmla="*/ 1627900 w 1710866"/>
                  <a:gd name="connsiteY13" fmla="*/ 219237 h 1509739"/>
                  <a:gd name="connsiteX14" fmla="*/ 1673620 w 1710866"/>
                  <a:gd name="connsiteY14" fmla="*/ 127797 h 1509739"/>
                  <a:gd name="connsiteX15" fmla="*/ 1152523 w 1710866"/>
                  <a:gd name="connsiteY15" fmla="*/ 39561 h 1509739"/>
                  <a:gd name="connsiteX16" fmla="*/ 622060 w 1710866"/>
                  <a:gd name="connsiteY16" fmla="*/ 18069 h 1509739"/>
                  <a:gd name="connsiteX0" fmla="*/ 622060 w 1718994"/>
                  <a:gd name="connsiteY0" fmla="*/ 181535 h 1673205"/>
                  <a:gd name="connsiteX1" fmla="*/ 329452 w 1718994"/>
                  <a:gd name="connsiteY1" fmla="*/ 464999 h 1673205"/>
                  <a:gd name="connsiteX2" fmla="*/ 109996 w 1718994"/>
                  <a:gd name="connsiteY2" fmla="*/ 830759 h 1673205"/>
                  <a:gd name="connsiteX3" fmla="*/ 268 w 1718994"/>
                  <a:gd name="connsiteY3" fmla="*/ 1324535 h 1673205"/>
                  <a:gd name="connsiteX4" fmla="*/ 82564 w 1718994"/>
                  <a:gd name="connsiteY4" fmla="*/ 1635431 h 1673205"/>
                  <a:gd name="connsiteX5" fmla="*/ 192292 w 1718994"/>
                  <a:gd name="connsiteY5" fmla="*/ 1662863 h 1673205"/>
                  <a:gd name="connsiteX6" fmla="*/ 356884 w 1718994"/>
                  <a:gd name="connsiteY6" fmla="*/ 1589711 h 1673205"/>
                  <a:gd name="connsiteX7" fmla="*/ 512332 w 1718994"/>
                  <a:gd name="connsiteY7" fmla="*/ 1461695 h 1673205"/>
                  <a:gd name="connsiteX8" fmla="*/ 850660 w 1718994"/>
                  <a:gd name="connsiteY8" fmla="*/ 1461695 h 1673205"/>
                  <a:gd name="connsiteX9" fmla="*/ 1060972 w 1718994"/>
                  <a:gd name="connsiteY9" fmla="*/ 1187375 h 1673205"/>
                  <a:gd name="connsiteX10" fmla="*/ 1070116 w 1718994"/>
                  <a:gd name="connsiteY10" fmla="*/ 986207 h 1673205"/>
                  <a:gd name="connsiteX11" fmla="*/ 1216420 w 1718994"/>
                  <a:gd name="connsiteY11" fmla="*/ 839903 h 1673205"/>
                  <a:gd name="connsiteX12" fmla="*/ 1298716 w 1718994"/>
                  <a:gd name="connsiteY12" fmla="*/ 611303 h 1673205"/>
                  <a:gd name="connsiteX13" fmla="*/ 1627900 w 1718994"/>
                  <a:gd name="connsiteY13" fmla="*/ 382703 h 1673205"/>
                  <a:gd name="connsiteX14" fmla="*/ 1673620 w 1718994"/>
                  <a:gd name="connsiteY14" fmla="*/ 291263 h 1673205"/>
                  <a:gd name="connsiteX15" fmla="*/ 1042795 w 1718994"/>
                  <a:gd name="connsiteY15" fmla="*/ 1859 h 1673205"/>
                  <a:gd name="connsiteX16" fmla="*/ 622060 w 1718994"/>
                  <a:gd name="connsiteY16" fmla="*/ 181535 h 1673205"/>
                  <a:gd name="connsiteX0" fmla="*/ 622060 w 1644283"/>
                  <a:gd name="connsiteY0" fmla="*/ 181535 h 1673205"/>
                  <a:gd name="connsiteX1" fmla="*/ 329452 w 1644283"/>
                  <a:gd name="connsiteY1" fmla="*/ 464999 h 1673205"/>
                  <a:gd name="connsiteX2" fmla="*/ 109996 w 1644283"/>
                  <a:gd name="connsiteY2" fmla="*/ 830759 h 1673205"/>
                  <a:gd name="connsiteX3" fmla="*/ 268 w 1644283"/>
                  <a:gd name="connsiteY3" fmla="*/ 1324535 h 1673205"/>
                  <a:gd name="connsiteX4" fmla="*/ 82564 w 1644283"/>
                  <a:gd name="connsiteY4" fmla="*/ 1635431 h 1673205"/>
                  <a:gd name="connsiteX5" fmla="*/ 192292 w 1644283"/>
                  <a:gd name="connsiteY5" fmla="*/ 1662863 h 1673205"/>
                  <a:gd name="connsiteX6" fmla="*/ 356884 w 1644283"/>
                  <a:gd name="connsiteY6" fmla="*/ 1589711 h 1673205"/>
                  <a:gd name="connsiteX7" fmla="*/ 512332 w 1644283"/>
                  <a:gd name="connsiteY7" fmla="*/ 1461695 h 1673205"/>
                  <a:gd name="connsiteX8" fmla="*/ 850660 w 1644283"/>
                  <a:gd name="connsiteY8" fmla="*/ 1461695 h 1673205"/>
                  <a:gd name="connsiteX9" fmla="*/ 1060972 w 1644283"/>
                  <a:gd name="connsiteY9" fmla="*/ 1187375 h 1673205"/>
                  <a:gd name="connsiteX10" fmla="*/ 1070116 w 1644283"/>
                  <a:gd name="connsiteY10" fmla="*/ 986207 h 1673205"/>
                  <a:gd name="connsiteX11" fmla="*/ 1216420 w 1644283"/>
                  <a:gd name="connsiteY11" fmla="*/ 839903 h 1673205"/>
                  <a:gd name="connsiteX12" fmla="*/ 1298716 w 1644283"/>
                  <a:gd name="connsiteY12" fmla="*/ 611303 h 1673205"/>
                  <a:gd name="connsiteX13" fmla="*/ 1627900 w 1644283"/>
                  <a:gd name="connsiteY13" fmla="*/ 382703 h 1673205"/>
                  <a:gd name="connsiteX14" fmla="*/ 1463308 w 1644283"/>
                  <a:gd name="connsiteY14" fmla="*/ 90095 h 1673205"/>
                  <a:gd name="connsiteX15" fmla="*/ 1042795 w 1644283"/>
                  <a:gd name="connsiteY15" fmla="*/ 1859 h 1673205"/>
                  <a:gd name="connsiteX16" fmla="*/ 622060 w 1644283"/>
                  <a:gd name="connsiteY16" fmla="*/ 181535 h 1673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44283" h="1673205">
                    <a:moveTo>
                      <a:pt x="622060" y="181535"/>
                    </a:moveTo>
                    <a:cubicBezTo>
                      <a:pt x="503170" y="258725"/>
                      <a:pt x="414796" y="356795"/>
                      <a:pt x="329452" y="464999"/>
                    </a:cubicBezTo>
                    <a:cubicBezTo>
                      <a:pt x="244108" y="573203"/>
                      <a:pt x="164860" y="687503"/>
                      <a:pt x="109996" y="830759"/>
                    </a:cubicBezTo>
                    <a:cubicBezTo>
                      <a:pt x="55132" y="974015"/>
                      <a:pt x="4840" y="1190423"/>
                      <a:pt x="268" y="1324535"/>
                    </a:cubicBezTo>
                    <a:cubicBezTo>
                      <a:pt x="-4304" y="1458647"/>
                      <a:pt x="50560" y="1579043"/>
                      <a:pt x="82564" y="1635431"/>
                    </a:cubicBezTo>
                    <a:cubicBezTo>
                      <a:pt x="114568" y="1691819"/>
                      <a:pt x="146572" y="1670483"/>
                      <a:pt x="192292" y="1662863"/>
                    </a:cubicBezTo>
                    <a:cubicBezTo>
                      <a:pt x="238012" y="1655243"/>
                      <a:pt x="303544" y="1623239"/>
                      <a:pt x="356884" y="1589711"/>
                    </a:cubicBezTo>
                    <a:cubicBezTo>
                      <a:pt x="410224" y="1556183"/>
                      <a:pt x="430036" y="1483031"/>
                      <a:pt x="512332" y="1461695"/>
                    </a:cubicBezTo>
                    <a:cubicBezTo>
                      <a:pt x="594628" y="1440359"/>
                      <a:pt x="759220" y="1507415"/>
                      <a:pt x="850660" y="1461695"/>
                    </a:cubicBezTo>
                    <a:cubicBezTo>
                      <a:pt x="942100" y="1415975"/>
                      <a:pt x="1024396" y="1266623"/>
                      <a:pt x="1060972" y="1187375"/>
                    </a:cubicBezTo>
                    <a:cubicBezTo>
                      <a:pt x="1097548" y="1108127"/>
                      <a:pt x="1044208" y="1044119"/>
                      <a:pt x="1070116" y="986207"/>
                    </a:cubicBezTo>
                    <a:cubicBezTo>
                      <a:pt x="1096024" y="928295"/>
                      <a:pt x="1178320" y="902387"/>
                      <a:pt x="1216420" y="839903"/>
                    </a:cubicBezTo>
                    <a:cubicBezTo>
                      <a:pt x="1254520" y="777419"/>
                      <a:pt x="1230136" y="687503"/>
                      <a:pt x="1298716" y="611303"/>
                    </a:cubicBezTo>
                    <a:cubicBezTo>
                      <a:pt x="1367296" y="535103"/>
                      <a:pt x="1565416" y="436043"/>
                      <a:pt x="1627900" y="382703"/>
                    </a:cubicBezTo>
                    <a:cubicBezTo>
                      <a:pt x="1690384" y="329363"/>
                      <a:pt x="1560825" y="153569"/>
                      <a:pt x="1463308" y="90095"/>
                    </a:cubicBezTo>
                    <a:cubicBezTo>
                      <a:pt x="1365791" y="26621"/>
                      <a:pt x="1218055" y="20147"/>
                      <a:pt x="1042795" y="1859"/>
                    </a:cubicBezTo>
                    <a:cubicBezTo>
                      <a:pt x="867535" y="-16429"/>
                      <a:pt x="740951" y="104345"/>
                      <a:pt x="622060" y="1815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199" name="フリーフォーム 1198">
                <a:extLst>
                  <a:ext uri="{FF2B5EF4-FFF2-40B4-BE49-F238E27FC236}">
                    <a16:creationId xmlns:a16="http://schemas.microsoft.com/office/drawing/2014/main" id="{659A6E79-2D32-7642-A51E-C6EE376D1C8C}"/>
                  </a:ext>
                </a:extLst>
              </p:cNvPr>
              <p:cNvSpPr/>
              <p:nvPr/>
            </p:nvSpPr>
            <p:spPr>
              <a:xfrm>
                <a:off x="6140103" y="2984237"/>
                <a:ext cx="437979" cy="252605"/>
              </a:xfrm>
              <a:custGeom>
                <a:avLst/>
                <a:gdLst>
                  <a:gd name="connsiteX0" fmla="*/ 503814 w 1098192"/>
                  <a:gd name="connsiteY0" fmla="*/ 421463 h 633383"/>
                  <a:gd name="connsiteX1" fmla="*/ 211206 w 1098192"/>
                  <a:gd name="connsiteY1" fmla="*/ 503759 h 633383"/>
                  <a:gd name="connsiteX2" fmla="*/ 894 w 1098192"/>
                  <a:gd name="connsiteY2" fmla="*/ 430607 h 633383"/>
                  <a:gd name="connsiteX3" fmla="*/ 147198 w 1098192"/>
                  <a:gd name="connsiteY3" fmla="*/ 64847 h 633383"/>
                  <a:gd name="connsiteX4" fmla="*/ 421518 w 1098192"/>
                  <a:gd name="connsiteY4" fmla="*/ 839 h 633383"/>
                  <a:gd name="connsiteX5" fmla="*/ 631830 w 1098192"/>
                  <a:gd name="connsiteY5" fmla="*/ 28271 h 633383"/>
                  <a:gd name="connsiteX6" fmla="*/ 933582 w 1098192"/>
                  <a:gd name="connsiteY6" fmla="*/ 28271 h 633383"/>
                  <a:gd name="connsiteX7" fmla="*/ 1098174 w 1098192"/>
                  <a:gd name="connsiteY7" fmla="*/ 266015 h 633383"/>
                  <a:gd name="connsiteX8" fmla="*/ 942726 w 1098192"/>
                  <a:gd name="connsiteY8" fmla="*/ 567767 h 633383"/>
                  <a:gd name="connsiteX9" fmla="*/ 704982 w 1098192"/>
                  <a:gd name="connsiteY9" fmla="*/ 631775 h 633383"/>
                  <a:gd name="connsiteX10" fmla="*/ 576966 w 1098192"/>
                  <a:gd name="connsiteY10" fmla="*/ 531191 h 633383"/>
                  <a:gd name="connsiteX11" fmla="*/ 503814 w 1098192"/>
                  <a:gd name="connsiteY11" fmla="*/ 421463 h 633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98192" h="633383">
                    <a:moveTo>
                      <a:pt x="503814" y="421463"/>
                    </a:moveTo>
                    <a:cubicBezTo>
                      <a:pt x="442854" y="416891"/>
                      <a:pt x="295026" y="502235"/>
                      <a:pt x="211206" y="503759"/>
                    </a:cubicBezTo>
                    <a:cubicBezTo>
                      <a:pt x="127386" y="505283"/>
                      <a:pt x="11562" y="503759"/>
                      <a:pt x="894" y="430607"/>
                    </a:cubicBezTo>
                    <a:cubicBezTo>
                      <a:pt x="-9774" y="357455"/>
                      <a:pt x="77094" y="136475"/>
                      <a:pt x="147198" y="64847"/>
                    </a:cubicBezTo>
                    <a:cubicBezTo>
                      <a:pt x="217302" y="-6781"/>
                      <a:pt x="340746" y="6935"/>
                      <a:pt x="421518" y="839"/>
                    </a:cubicBezTo>
                    <a:cubicBezTo>
                      <a:pt x="502290" y="-5257"/>
                      <a:pt x="546486" y="23699"/>
                      <a:pt x="631830" y="28271"/>
                    </a:cubicBezTo>
                    <a:cubicBezTo>
                      <a:pt x="717174" y="32843"/>
                      <a:pt x="855858" y="-11353"/>
                      <a:pt x="933582" y="28271"/>
                    </a:cubicBezTo>
                    <a:cubicBezTo>
                      <a:pt x="1011306" y="67895"/>
                      <a:pt x="1096650" y="176099"/>
                      <a:pt x="1098174" y="266015"/>
                    </a:cubicBezTo>
                    <a:cubicBezTo>
                      <a:pt x="1099698" y="355931"/>
                      <a:pt x="1008258" y="506807"/>
                      <a:pt x="942726" y="567767"/>
                    </a:cubicBezTo>
                    <a:cubicBezTo>
                      <a:pt x="877194" y="628727"/>
                      <a:pt x="765942" y="637871"/>
                      <a:pt x="704982" y="631775"/>
                    </a:cubicBezTo>
                    <a:cubicBezTo>
                      <a:pt x="644022" y="625679"/>
                      <a:pt x="613542" y="558623"/>
                      <a:pt x="576966" y="531191"/>
                    </a:cubicBezTo>
                    <a:cubicBezTo>
                      <a:pt x="540390" y="503759"/>
                      <a:pt x="564774" y="426035"/>
                      <a:pt x="503814" y="42146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200" name="フリーフォーム 1199">
                <a:extLst>
                  <a:ext uri="{FF2B5EF4-FFF2-40B4-BE49-F238E27FC236}">
                    <a16:creationId xmlns:a16="http://schemas.microsoft.com/office/drawing/2014/main" id="{A18A87AD-B184-4343-9750-0AF987AAAA48}"/>
                  </a:ext>
                </a:extLst>
              </p:cNvPr>
              <p:cNvSpPr/>
              <p:nvPr/>
            </p:nvSpPr>
            <p:spPr>
              <a:xfrm>
                <a:off x="6511540" y="2312152"/>
                <a:ext cx="478232" cy="743111"/>
              </a:xfrm>
              <a:custGeom>
                <a:avLst/>
                <a:gdLst>
                  <a:gd name="connsiteX0" fmla="*/ 668178 w 1199121"/>
                  <a:gd name="connsiteY0" fmla="*/ 96 h 1863285"/>
                  <a:gd name="connsiteX1" fmla="*/ 457866 w 1199121"/>
                  <a:gd name="connsiteY1" fmla="*/ 36672 h 1863285"/>
                  <a:gd name="connsiteX2" fmla="*/ 46386 w 1199121"/>
                  <a:gd name="connsiteY2" fmla="*/ 82392 h 1863285"/>
                  <a:gd name="connsiteX3" fmla="*/ 37242 w 1199121"/>
                  <a:gd name="connsiteY3" fmla="*/ 219552 h 1863285"/>
                  <a:gd name="connsiteX4" fmla="*/ 293274 w 1199121"/>
                  <a:gd name="connsiteY4" fmla="*/ 283560 h 1863285"/>
                  <a:gd name="connsiteX5" fmla="*/ 174402 w 1199121"/>
                  <a:gd name="connsiteY5" fmla="*/ 658464 h 1863285"/>
                  <a:gd name="connsiteX6" fmla="*/ 457866 w 1199121"/>
                  <a:gd name="connsiteY6" fmla="*/ 1179672 h 1863285"/>
                  <a:gd name="connsiteX7" fmla="*/ 805338 w 1199121"/>
                  <a:gd name="connsiteY7" fmla="*/ 1307688 h 1863285"/>
                  <a:gd name="connsiteX8" fmla="*/ 823626 w 1199121"/>
                  <a:gd name="connsiteY8" fmla="*/ 1572864 h 1863285"/>
                  <a:gd name="connsiteX9" fmla="*/ 878490 w 1199121"/>
                  <a:gd name="connsiteY9" fmla="*/ 1828896 h 1863285"/>
                  <a:gd name="connsiteX10" fmla="*/ 942498 w 1199121"/>
                  <a:gd name="connsiteY10" fmla="*/ 1838040 h 1863285"/>
                  <a:gd name="connsiteX11" fmla="*/ 1088802 w 1199121"/>
                  <a:gd name="connsiteY11" fmla="*/ 1618584 h 1863285"/>
                  <a:gd name="connsiteX12" fmla="*/ 1161954 w 1199121"/>
                  <a:gd name="connsiteY12" fmla="*/ 1426560 h 1863285"/>
                  <a:gd name="connsiteX13" fmla="*/ 1198530 w 1199121"/>
                  <a:gd name="connsiteY13" fmla="*/ 1261968 h 1863285"/>
                  <a:gd name="connsiteX14" fmla="*/ 1134522 w 1199121"/>
                  <a:gd name="connsiteY14" fmla="*/ 1252824 h 1863285"/>
                  <a:gd name="connsiteX15" fmla="*/ 951642 w 1199121"/>
                  <a:gd name="connsiteY15" fmla="*/ 1225392 h 1863285"/>
                  <a:gd name="connsiteX16" fmla="*/ 659034 w 1199121"/>
                  <a:gd name="connsiteY16" fmla="*/ 1024224 h 1863285"/>
                  <a:gd name="connsiteX17" fmla="*/ 787050 w 1199121"/>
                  <a:gd name="connsiteY17" fmla="*/ 804768 h 1863285"/>
                  <a:gd name="connsiteX18" fmla="*/ 1070514 w 1199121"/>
                  <a:gd name="connsiteY18" fmla="*/ 795624 h 1863285"/>
                  <a:gd name="connsiteX19" fmla="*/ 1134522 w 1199121"/>
                  <a:gd name="connsiteY19" fmla="*/ 740760 h 1863285"/>
                  <a:gd name="connsiteX20" fmla="*/ 1006506 w 1199121"/>
                  <a:gd name="connsiteY20" fmla="*/ 356712 h 1863285"/>
                  <a:gd name="connsiteX21" fmla="*/ 832770 w 1199121"/>
                  <a:gd name="connsiteY21" fmla="*/ 109824 h 1863285"/>
                  <a:gd name="connsiteX22" fmla="*/ 732186 w 1199121"/>
                  <a:gd name="connsiteY22" fmla="*/ 27528 h 1863285"/>
                  <a:gd name="connsiteX23" fmla="*/ 668178 w 1199121"/>
                  <a:gd name="connsiteY23" fmla="*/ 96 h 1863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99121" h="1863285">
                    <a:moveTo>
                      <a:pt x="668178" y="96"/>
                    </a:moveTo>
                    <a:cubicBezTo>
                      <a:pt x="622458" y="1620"/>
                      <a:pt x="561498" y="22956"/>
                      <a:pt x="457866" y="36672"/>
                    </a:cubicBezTo>
                    <a:cubicBezTo>
                      <a:pt x="354234" y="50388"/>
                      <a:pt x="116490" y="51912"/>
                      <a:pt x="46386" y="82392"/>
                    </a:cubicBezTo>
                    <a:cubicBezTo>
                      <a:pt x="-23718" y="112872"/>
                      <a:pt x="-3906" y="186024"/>
                      <a:pt x="37242" y="219552"/>
                    </a:cubicBezTo>
                    <a:cubicBezTo>
                      <a:pt x="78390" y="253080"/>
                      <a:pt x="270414" y="210408"/>
                      <a:pt x="293274" y="283560"/>
                    </a:cubicBezTo>
                    <a:cubicBezTo>
                      <a:pt x="316134" y="356712"/>
                      <a:pt x="146970" y="509112"/>
                      <a:pt x="174402" y="658464"/>
                    </a:cubicBezTo>
                    <a:cubicBezTo>
                      <a:pt x="201834" y="807816"/>
                      <a:pt x="352710" y="1071468"/>
                      <a:pt x="457866" y="1179672"/>
                    </a:cubicBezTo>
                    <a:cubicBezTo>
                      <a:pt x="563022" y="1287876"/>
                      <a:pt x="744378" y="1242156"/>
                      <a:pt x="805338" y="1307688"/>
                    </a:cubicBezTo>
                    <a:cubicBezTo>
                      <a:pt x="866298" y="1373220"/>
                      <a:pt x="811434" y="1485996"/>
                      <a:pt x="823626" y="1572864"/>
                    </a:cubicBezTo>
                    <a:cubicBezTo>
                      <a:pt x="835818" y="1659732"/>
                      <a:pt x="858678" y="1784700"/>
                      <a:pt x="878490" y="1828896"/>
                    </a:cubicBezTo>
                    <a:cubicBezTo>
                      <a:pt x="898302" y="1873092"/>
                      <a:pt x="907446" y="1873092"/>
                      <a:pt x="942498" y="1838040"/>
                    </a:cubicBezTo>
                    <a:cubicBezTo>
                      <a:pt x="977550" y="1802988"/>
                      <a:pt x="1052226" y="1687164"/>
                      <a:pt x="1088802" y="1618584"/>
                    </a:cubicBezTo>
                    <a:cubicBezTo>
                      <a:pt x="1125378" y="1550004"/>
                      <a:pt x="1143666" y="1485996"/>
                      <a:pt x="1161954" y="1426560"/>
                    </a:cubicBezTo>
                    <a:cubicBezTo>
                      <a:pt x="1180242" y="1367124"/>
                      <a:pt x="1203102" y="1290924"/>
                      <a:pt x="1198530" y="1261968"/>
                    </a:cubicBezTo>
                    <a:cubicBezTo>
                      <a:pt x="1193958" y="1233012"/>
                      <a:pt x="1134522" y="1252824"/>
                      <a:pt x="1134522" y="1252824"/>
                    </a:cubicBezTo>
                    <a:cubicBezTo>
                      <a:pt x="1093374" y="1246728"/>
                      <a:pt x="1030890" y="1263492"/>
                      <a:pt x="951642" y="1225392"/>
                    </a:cubicBezTo>
                    <a:cubicBezTo>
                      <a:pt x="872394" y="1187292"/>
                      <a:pt x="686466" y="1094328"/>
                      <a:pt x="659034" y="1024224"/>
                    </a:cubicBezTo>
                    <a:cubicBezTo>
                      <a:pt x="631602" y="954120"/>
                      <a:pt x="718470" y="842868"/>
                      <a:pt x="787050" y="804768"/>
                    </a:cubicBezTo>
                    <a:cubicBezTo>
                      <a:pt x="855630" y="766668"/>
                      <a:pt x="1012602" y="806292"/>
                      <a:pt x="1070514" y="795624"/>
                    </a:cubicBezTo>
                    <a:cubicBezTo>
                      <a:pt x="1128426" y="784956"/>
                      <a:pt x="1145190" y="813912"/>
                      <a:pt x="1134522" y="740760"/>
                    </a:cubicBezTo>
                    <a:cubicBezTo>
                      <a:pt x="1123854" y="667608"/>
                      <a:pt x="1056798" y="461868"/>
                      <a:pt x="1006506" y="356712"/>
                    </a:cubicBezTo>
                    <a:cubicBezTo>
                      <a:pt x="956214" y="251556"/>
                      <a:pt x="878490" y="164688"/>
                      <a:pt x="832770" y="109824"/>
                    </a:cubicBezTo>
                    <a:cubicBezTo>
                      <a:pt x="787050" y="54960"/>
                      <a:pt x="761142" y="39720"/>
                      <a:pt x="732186" y="27528"/>
                    </a:cubicBezTo>
                    <a:cubicBezTo>
                      <a:pt x="703230" y="15336"/>
                      <a:pt x="713898" y="-1428"/>
                      <a:pt x="668178" y="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201" name="フリーフォーム 1200">
                <a:extLst>
                  <a:ext uri="{FF2B5EF4-FFF2-40B4-BE49-F238E27FC236}">
                    <a16:creationId xmlns:a16="http://schemas.microsoft.com/office/drawing/2014/main" id="{E17D5DBB-D5B1-6543-8942-8D64989A3836}"/>
                  </a:ext>
                </a:extLst>
              </p:cNvPr>
              <p:cNvSpPr/>
              <p:nvPr/>
            </p:nvSpPr>
            <p:spPr>
              <a:xfrm>
                <a:off x="6301726" y="2497934"/>
                <a:ext cx="151081" cy="168685"/>
              </a:xfrm>
              <a:custGeom>
                <a:avLst/>
                <a:gdLst>
                  <a:gd name="connsiteX0" fmla="*/ 374954 w 378822"/>
                  <a:gd name="connsiteY0" fmla="*/ 18358 h 422961"/>
                  <a:gd name="connsiteX1" fmla="*/ 219506 w 378822"/>
                  <a:gd name="connsiteY1" fmla="*/ 18358 h 422961"/>
                  <a:gd name="connsiteX2" fmla="*/ 210362 w 378822"/>
                  <a:gd name="connsiteY2" fmla="*/ 146374 h 422961"/>
                  <a:gd name="connsiteX3" fmla="*/ 137210 w 378822"/>
                  <a:gd name="connsiteY3" fmla="*/ 246958 h 422961"/>
                  <a:gd name="connsiteX4" fmla="*/ 54914 w 378822"/>
                  <a:gd name="connsiteY4" fmla="*/ 283534 h 422961"/>
                  <a:gd name="connsiteX5" fmla="*/ 50 w 378822"/>
                  <a:gd name="connsiteY5" fmla="*/ 393262 h 422961"/>
                  <a:gd name="connsiteX6" fmla="*/ 64058 w 378822"/>
                  <a:gd name="connsiteY6" fmla="*/ 420694 h 422961"/>
                  <a:gd name="connsiteX7" fmla="*/ 137210 w 378822"/>
                  <a:gd name="connsiteY7" fmla="*/ 347542 h 422961"/>
                  <a:gd name="connsiteX8" fmla="*/ 274370 w 378822"/>
                  <a:gd name="connsiteY8" fmla="*/ 283534 h 422961"/>
                  <a:gd name="connsiteX9" fmla="*/ 329234 w 378822"/>
                  <a:gd name="connsiteY9" fmla="*/ 182950 h 422961"/>
                  <a:gd name="connsiteX10" fmla="*/ 374954 w 378822"/>
                  <a:gd name="connsiteY10" fmla="*/ 18358 h 422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8822" h="422961">
                    <a:moveTo>
                      <a:pt x="374954" y="18358"/>
                    </a:moveTo>
                    <a:cubicBezTo>
                      <a:pt x="356666" y="-9074"/>
                      <a:pt x="246938" y="-2978"/>
                      <a:pt x="219506" y="18358"/>
                    </a:cubicBezTo>
                    <a:cubicBezTo>
                      <a:pt x="192074" y="39694"/>
                      <a:pt x="224078" y="108274"/>
                      <a:pt x="210362" y="146374"/>
                    </a:cubicBezTo>
                    <a:cubicBezTo>
                      <a:pt x="196646" y="184474"/>
                      <a:pt x="163118" y="224098"/>
                      <a:pt x="137210" y="246958"/>
                    </a:cubicBezTo>
                    <a:cubicBezTo>
                      <a:pt x="111302" y="269818"/>
                      <a:pt x="77774" y="259150"/>
                      <a:pt x="54914" y="283534"/>
                    </a:cubicBezTo>
                    <a:cubicBezTo>
                      <a:pt x="32054" y="307918"/>
                      <a:pt x="-1474" y="370402"/>
                      <a:pt x="50" y="393262"/>
                    </a:cubicBezTo>
                    <a:cubicBezTo>
                      <a:pt x="1574" y="416122"/>
                      <a:pt x="41198" y="428314"/>
                      <a:pt x="64058" y="420694"/>
                    </a:cubicBezTo>
                    <a:cubicBezTo>
                      <a:pt x="86918" y="413074"/>
                      <a:pt x="102158" y="370402"/>
                      <a:pt x="137210" y="347542"/>
                    </a:cubicBezTo>
                    <a:cubicBezTo>
                      <a:pt x="172262" y="324682"/>
                      <a:pt x="242366" y="310966"/>
                      <a:pt x="274370" y="283534"/>
                    </a:cubicBezTo>
                    <a:cubicBezTo>
                      <a:pt x="306374" y="256102"/>
                      <a:pt x="317042" y="224098"/>
                      <a:pt x="329234" y="182950"/>
                    </a:cubicBezTo>
                    <a:cubicBezTo>
                      <a:pt x="341426" y="141802"/>
                      <a:pt x="393242" y="45790"/>
                      <a:pt x="374954" y="1835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DC7892-0C98-D44B-A0FD-EB2779707E63}"/>
              </a:ext>
            </a:extLst>
          </p:cNvPr>
          <p:cNvSpPr txBox="1"/>
          <p:nvPr/>
        </p:nvSpPr>
        <p:spPr>
          <a:xfrm>
            <a:off x="1725349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electricity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4" name="テキスト ボックス 443">
            <a:extLst>
              <a:ext uri="{FF2B5EF4-FFF2-40B4-BE49-F238E27FC236}">
                <a16:creationId xmlns:a16="http://schemas.microsoft.com/office/drawing/2014/main" id="{266B3B4E-8F1D-064E-9B95-2E5AD7FDCE3A}"/>
              </a:ext>
            </a:extLst>
          </p:cNvPr>
          <p:cNvSpPr txBox="1"/>
          <p:nvPr/>
        </p:nvSpPr>
        <p:spPr>
          <a:xfrm>
            <a:off x="2604605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plug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5" name="テキスト ボックス 444">
            <a:extLst>
              <a:ext uri="{FF2B5EF4-FFF2-40B4-BE49-F238E27FC236}">
                <a16:creationId xmlns:a16="http://schemas.microsoft.com/office/drawing/2014/main" id="{91693B56-63AC-7C4D-BA15-76EBEF7B5172}"/>
              </a:ext>
            </a:extLst>
          </p:cNvPr>
          <p:cNvSpPr txBox="1"/>
          <p:nvPr/>
        </p:nvSpPr>
        <p:spPr>
          <a:xfrm>
            <a:off x="846093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battery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6" name="テキスト ボックス 445">
            <a:extLst>
              <a:ext uri="{FF2B5EF4-FFF2-40B4-BE49-F238E27FC236}">
                <a16:creationId xmlns:a16="http://schemas.microsoft.com/office/drawing/2014/main" id="{A76427AE-98A0-B34F-BE41-ED4FF8508A8B}"/>
              </a:ext>
            </a:extLst>
          </p:cNvPr>
          <p:cNvSpPr txBox="1"/>
          <p:nvPr/>
        </p:nvSpPr>
        <p:spPr>
          <a:xfrm>
            <a:off x="3483861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solar power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7" name="テキスト ボックス 446">
            <a:extLst>
              <a:ext uri="{FF2B5EF4-FFF2-40B4-BE49-F238E27FC236}">
                <a16:creationId xmlns:a16="http://schemas.microsoft.com/office/drawing/2014/main" id="{9CCFF54C-C0AE-0F47-864D-702C3D708452}"/>
              </a:ext>
            </a:extLst>
          </p:cNvPr>
          <p:cNvSpPr txBox="1"/>
          <p:nvPr/>
        </p:nvSpPr>
        <p:spPr>
          <a:xfrm>
            <a:off x="4363117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justice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8" name="テキスト ボックス 447">
            <a:extLst>
              <a:ext uri="{FF2B5EF4-FFF2-40B4-BE49-F238E27FC236}">
                <a16:creationId xmlns:a16="http://schemas.microsoft.com/office/drawing/2014/main" id="{BBD4C874-58F6-6947-BE87-C8F592787C42}"/>
              </a:ext>
            </a:extLst>
          </p:cNvPr>
          <p:cNvSpPr txBox="1"/>
          <p:nvPr/>
        </p:nvSpPr>
        <p:spPr>
          <a:xfrm>
            <a:off x="5242373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law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9" name="テキスト ボックス 448">
            <a:extLst>
              <a:ext uri="{FF2B5EF4-FFF2-40B4-BE49-F238E27FC236}">
                <a16:creationId xmlns:a16="http://schemas.microsoft.com/office/drawing/2014/main" id="{6F853243-4709-434F-96A5-930490F39E8B}"/>
              </a:ext>
            </a:extLst>
          </p:cNvPr>
          <p:cNvSpPr txBox="1"/>
          <p:nvPr/>
        </p:nvSpPr>
        <p:spPr>
          <a:xfrm>
            <a:off x="6121629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money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1" name="テキスト ボックス 450">
            <a:extLst>
              <a:ext uri="{FF2B5EF4-FFF2-40B4-BE49-F238E27FC236}">
                <a16:creationId xmlns:a16="http://schemas.microsoft.com/office/drawing/2014/main" id="{8F45F75B-A8FB-9543-B0C3-44E0B6835529}"/>
              </a:ext>
            </a:extLst>
          </p:cNvPr>
          <p:cNvSpPr txBox="1"/>
          <p:nvPr/>
        </p:nvSpPr>
        <p:spPr>
          <a:xfrm>
            <a:off x="7000885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coin</a:t>
            </a:r>
            <a:endParaRPr lang="ja-JP" altLang="en-US" sz="800">
              <a:latin typeface="Roboto Light" panose="02000000000000000000" pitchFamily="2" charset="0"/>
            </a:endParaRPr>
          </a:p>
          <a:p>
            <a:pPr algn="ctr"/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1" name="テキスト ボックス 460">
            <a:extLst>
              <a:ext uri="{FF2B5EF4-FFF2-40B4-BE49-F238E27FC236}">
                <a16:creationId xmlns:a16="http://schemas.microsoft.com/office/drawing/2014/main" id="{13131F74-9099-5141-8554-9F92B04B971B}"/>
              </a:ext>
            </a:extLst>
          </p:cNvPr>
          <p:cNvSpPr txBox="1"/>
          <p:nvPr/>
        </p:nvSpPr>
        <p:spPr>
          <a:xfrm>
            <a:off x="7880141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water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2" name="テキスト ボックス 461">
            <a:extLst>
              <a:ext uri="{FF2B5EF4-FFF2-40B4-BE49-F238E27FC236}">
                <a16:creationId xmlns:a16="http://schemas.microsoft.com/office/drawing/2014/main" id="{E488DCCA-C9D0-4646-AF43-62A852B206E0}"/>
              </a:ext>
            </a:extLst>
          </p:cNvPr>
          <p:cNvSpPr txBox="1"/>
          <p:nvPr/>
        </p:nvSpPr>
        <p:spPr>
          <a:xfrm>
            <a:off x="10517910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time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9" name="フリーフォーム 468">
            <a:extLst>
              <a:ext uri="{FF2B5EF4-FFF2-40B4-BE49-F238E27FC236}">
                <a16:creationId xmlns:a16="http://schemas.microsoft.com/office/drawing/2014/main" id="{690F351A-B16E-9541-BCB5-5BF22E279A86}"/>
              </a:ext>
            </a:extLst>
          </p:cNvPr>
          <p:cNvSpPr/>
          <p:nvPr/>
        </p:nvSpPr>
        <p:spPr>
          <a:xfrm>
            <a:off x="2794028" y="2445512"/>
            <a:ext cx="449154" cy="307777"/>
          </a:xfrm>
          <a:custGeom>
            <a:avLst/>
            <a:gdLst>
              <a:gd name="connsiteX0" fmla="*/ 392281 w 1096060"/>
              <a:gd name="connsiteY0" fmla="*/ 344342 h 751061"/>
              <a:gd name="connsiteX1" fmla="*/ 392281 w 1096060"/>
              <a:gd name="connsiteY1" fmla="*/ 468167 h 751061"/>
              <a:gd name="connsiteX2" fmla="*/ 516106 w 1096060"/>
              <a:gd name="connsiteY2" fmla="*/ 468167 h 751061"/>
              <a:gd name="connsiteX3" fmla="*/ 516106 w 1096060"/>
              <a:gd name="connsiteY3" fmla="*/ 344342 h 751061"/>
              <a:gd name="connsiteX4" fmla="*/ 224270 w 1096060"/>
              <a:gd name="connsiteY4" fmla="*/ 344342 h 751061"/>
              <a:gd name="connsiteX5" fmla="*/ 224270 w 1096060"/>
              <a:gd name="connsiteY5" fmla="*/ 468167 h 751061"/>
              <a:gd name="connsiteX6" fmla="*/ 348095 w 1096060"/>
              <a:gd name="connsiteY6" fmla="*/ 468167 h 751061"/>
              <a:gd name="connsiteX7" fmla="*/ 348095 w 1096060"/>
              <a:gd name="connsiteY7" fmla="*/ 344342 h 751061"/>
              <a:gd name="connsiteX8" fmla="*/ 548030 w 1096060"/>
              <a:gd name="connsiteY8" fmla="*/ 0 h 751061"/>
              <a:gd name="connsiteX9" fmla="*/ 1096060 w 1096060"/>
              <a:gd name="connsiteY9" fmla="*/ 271017 h 751061"/>
              <a:gd name="connsiteX10" fmla="*/ 980950 w 1096060"/>
              <a:gd name="connsiteY10" fmla="*/ 271017 h 751061"/>
              <a:gd name="connsiteX11" fmla="*/ 980950 w 1096060"/>
              <a:gd name="connsiteY11" fmla="*/ 751061 h 751061"/>
              <a:gd name="connsiteX12" fmla="*/ 902311 w 1096060"/>
              <a:gd name="connsiteY12" fmla="*/ 751061 h 751061"/>
              <a:gd name="connsiteX13" fmla="*/ 902311 w 1096060"/>
              <a:gd name="connsiteY13" fmla="*/ 521447 h 751061"/>
              <a:gd name="connsiteX14" fmla="*/ 777319 w 1096060"/>
              <a:gd name="connsiteY14" fmla="*/ 396856 h 751061"/>
              <a:gd name="connsiteX15" fmla="*/ 652326 w 1096060"/>
              <a:gd name="connsiteY15" fmla="*/ 521447 h 751061"/>
              <a:gd name="connsiteX16" fmla="*/ 652326 w 1096060"/>
              <a:gd name="connsiteY16" fmla="*/ 751061 h 751061"/>
              <a:gd name="connsiteX17" fmla="*/ 138413 w 1096060"/>
              <a:gd name="connsiteY17" fmla="*/ 751061 h 751061"/>
              <a:gd name="connsiteX18" fmla="*/ 138413 w 1096060"/>
              <a:gd name="connsiteY18" fmla="*/ 271017 h 751061"/>
              <a:gd name="connsiteX19" fmla="*/ 0 w 1096060"/>
              <a:gd name="connsiteY19" fmla="*/ 271017 h 7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6060" h="751061">
                <a:moveTo>
                  <a:pt x="392281" y="344342"/>
                </a:moveTo>
                <a:lnTo>
                  <a:pt x="392281" y="468167"/>
                </a:lnTo>
                <a:lnTo>
                  <a:pt x="516106" y="468167"/>
                </a:lnTo>
                <a:lnTo>
                  <a:pt x="516106" y="344342"/>
                </a:lnTo>
                <a:close/>
                <a:moveTo>
                  <a:pt x="224270" y="344342"/>
                </a:moveTo>
                <a:lnTo>
                  <a:pt x="224270" y="468167"/>
                </a:lnTo>
                <a:lnTo>
                  <a:pt x="348095" y="468167"/>
                </a:lnTo>
                <a:lnTo>
                  <a:pt x="348095" y="344342"/>
                </a:lnTo>
                <a:close/>
                <a:moveTo>
                  <a:pt x="548030" y="0"/>
                </a:moveTo>
                <a:lnTo>
                  <a:pt x="1096060" y="271017"/>
                </a:lnTo>
                <a:lnTo>
                  <a:pt x="980950" y="271017"/>
                </a:lnTo>
                <a:lnTo>
                  <a:pt x="980950" y="751061"/>
                </a:lnTo>
                <a:lnTo>
                  <a:pt x="902311" y="751061"/>
                </a:lnTo>
                <a:lnTo>
                  <a:pt x="902311" y="521447"/>
                </a:lnTo>
                <a:cubicBezTo>
                  <a:pt x="902311" y="452637"/>
                  <a:pt x="846350" y="396856"/>
                  <a:pt x="777319" y="396856"/>
                </a:cubicBezTo>
                <a:cubicBezTo>
                  <a:pt x="708287" y="396856"/>
                  <a:pt x="652326" y="452637"/>
                  <a:pt x="652326" y="521447"/>
                </a:cubicBezTo>
                <a:lnTo>
                  <a:pt x="652326" y="751061"/>
                </a:lnTo>
                <a:lnTo>
                  <a:pt x="138413" y="751061"/>
                </a:lnTo>
                <a:lnTo>
                  <a:pt x="138413" y="271017"/>
                </a:lnTo>
                <a:lnTo>
                  <a:pt x="0" y="27101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F479C39-13B9-2D46-B950-9ECF5FE2D00C}"/>
              </a:ext>
            </a:extLst>
          </p:cNvPr>
          <p:cNvGrpSpPr>
            <a:grpSpLocks noChangeAspect="1"/>
          </p:cNvGrpSpPr>
          <p:nvPr/>
        </p:nvGrpSpPr>
        <p:grpSpPr>
          <a:xfrm>
            <a:off x="1080093" y="915525"/>
            <a:ext cx="360000" cy="446308"/>
            <a:chOff x="5913695" y="2001829"/>
            <a:chExt cx="412951" cy="511954"/>
          </a:xfrm>
        </p:grpSpPr>
        <p:sp>
          <p:nvSpPr>
            <p:cNvPr id="482" name="円/楕円 481">
              <a:extLst>
                <a:ext uri="{FF2B5EF4-FFF2-40B4-BE49-F238E27FC236}">
                  <a16:creationId xmlns:a16="http://schemas.microsoft.com/office/drawing/2014/main" id="{3B7D3ACB-72D5-364D-A881-B2429B9A5E01}"/>
                </a:ext>
              </a:extLst>
            </p:cNvPr>
            <p:cNvSpPr/>
            <p:nvPr/>
          </p:nvSpPr>
          <p:spPr>
            <a:xfrm>
              <a:off x="6052233" y="2001829"/>
              <a:ext cx="132232" cy="13223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3" name="円/楕円 482">
              <a:extLst>
                <a:ext uri="{FF2B5EF4-FFF2-40B4-BE49-F238E27FC236}">
                  <a16:creationId xmlns:a16="http://schemas.microsoft.com/office/drawing/2014/main" id="{C2A893BE-F2C3-2140-AFC5-D9734B03B4D0}"/>
                </a:ext>
              </a:extLst>
            </p:cNvPr>
            <p:cNvSpPr/>
            <p:nvPr/>
          </p:nvSpPr>
          <p:spPr>
            <a:xfrm>
              <a:off x="5992580" y="2157773"/>
              <a:ext cx="251537" cy="5566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4" name="円/楕円 483">
              <a:extLst>
                <a:ext uri="{FF2B5EF4-FFF2-40B4-BE49-F238E27FC236}">
                  <a16:creationId xmlns:a16="http://schemas.microsoft.com/office/drawing/2014/main" id="{1B86BA16-CF2C-704E-9FF9-EEF889620AD9}"/>
                </a:ext>
              </a:extLst>
            </p:cNvPr>
            <p:cNvSpPr/>
            <p:nvPr/>
          </p:nvSpPr>
          <p:spPr>
            <a:xfrm>
              <a:off x="5974844" y="2171320"/>
              <a:ext cx="95191" cy="9519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5" name="円/楕円 484">
              <a:extLst>
                <a:ext uri="{FF2B5EF4-FFF2-40B4-BE49-F238E27FC236}">
                  <a16:creationId xmlns:a16="http://schemas.microsoft.com/office/drawing/2014/main" id="{BE9FD612-5EA8-8940-A545-9EA543B68EA1}"/>
                </a:ext>
              </a:extLst>
            </p:cNvPr>
            <p:cNvSpPr/>
            <p:nvPr/>
          </p:nvSpPr>
          <p:spPr>
            <a:xfrm rot="11700000">
              <a:off x="5913695" y="2464196"/>
              <a:ext cx="49587" cy="4958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6" name="フリーフォーム 485">
              <a:extLst>
                <a:ext uri="{FF2B5EF4-FFF2-40B4-BE49-F238E27FC236}">
                  <a16:creationId xmlns:a16="http://schemas.microsoft.com/office/drawing/2014/main" id="{774F2720-1F6D-5D4E-A6D2-C247F42134E0}"/>
                </a:ext>
              </a:extLst>
            </p:cNvPr>
            <p:cNvSpPr/>
            <p:nvPr/>
          </p:nvSpPr>
          <p:spPr>
            <a:xfrm rot="11700000">
              <a:off x="5937011" y="2217898"/>
              <a:ext cx="72917" cy="281090"/>
            </a:xfrm>
            <a:custGeom>
              <a:avLst/>
              <a:gdLst>
                <a:gd name="connsiteX0" fmla="*/ 83037 w 83037"/>
                <a:gd name="connsiteY0" fmla="*/ 320102 h 320102"/>
                <a:gd name="connsiteX1" fmla="*/ 0 w 83037"/>
                <a:gd name="connsiteY1" fmla="*/ 320102 h 320102"/>
                <a:gd name="connsiteX2" fmla="*/ 6720 w 83037"/>
                <a:gd name="connsiteY2" fmla="*/ 159651 h 320102"/>
                <a:gd name="connsiteX3" fmla="*/ 6720 w 83037"/>
                <a:gd name="connsiteY3" fmla="*/ 159651 h 320102"/>
                <a:gd name="connsiteX4" fmla="*/ 13406 w 83037"/>
                <a:gd name="connsiteY4" fmla="*/ 0 h 320102"/>
                <a:gd name="connsiteX5" fmla="*/ 69632 w 83037"/>
                <a:gd name="connsiteY5" fmla="*/ 0 h 320102"/>
                <a:gd name="connsiteX6" fmla="*/ 76318 w 83037"/>
                <a:gd name="connsiteY6" fmla="*/ 159651 h 32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037" h="320102">
                  <a:moveTo>
                    <a:pt x="83037" y="320102"/>
                  </a:moveTo>
                  <a:lnTo>
                    <a:pt x="0" y="320102"/>
                  </a:lnTo>
                  <a:lnTo>
                    <a:pt x="6720" y="159651"/>
                  </a:lnTo>
                  <a:lnTo>
                    <a:pt x="6720" y="159651"/>
                  </a:lnTo>
                  <a:lnTo>
                    <a:pt x="13406" y="0"/>
                  </a:lnTo>
                  <a:lnTo>
                    <a:pt x="69632" y="0"/>
                  </a:lnTo>
                  <a:lnTo>
                    <a:pt x="76318" y="15965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7" name="円/楕円 486">
              <a:extLst>
                <a:ext uri="{FF2B5EF4-FFF2-40B4-BE49-F238E27FC236}">
                  <a16:creationId xmlns:a16="http://schemas.microsoft.com/office/drawing/2014/main" id="{7FE5E5DD-AC2F-F44B-8E5D-558E5ECBA679}"/>
                </a:ext>
              </a:extLst>
            </p:cNvPr>
            <p:cNvSpPr/>
            <p:nvPr/>
          </p:nvSpPr>
          <p:spPr>
            <a:xfrm flipH="1">
              <a:off x="6170306" y="2171320"/>
              <a:ext cx="95191" cy="9519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8" name="円/楕円 487">
              <a:extLst>
                <a:ext uri="{FF2B5EF4-FFF2-40B4-BE49-F238E27FC236}">
                  <a16:creationId xmlns:a16="http://schemas.microsoft.com/office/drawing/2014/main" id="{B2532D75-E6A4-B14C-9DFC-E07923F41259}"/>
                </a:ext>
              </a:extLst>
            </p:cNvPr>
            <p:cNvSpPr/>
            <p:nvPr/>
          </p:nvSpPr>
          <p:spPr>
            <a:xfrm rot="9900000" flipH="1">
              <a:off x="6277059" y="2464196"/>
              <a:ext cx="49587" cy="4958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9" name="フリーフォーム 488">
              <a:extLst>
                <a:ext uri="{FF2B5EF4-FFF2-40B4-BE49-F238E27FC236}">
                  <a16:creationId xmlns:a16="http://schemas.microsoft.com/office/drawing/2014/main" id="{01862705-0FEA-2540-B78C-13E747C1F981}"/>
                </a:ext>
              </a:extLst>
            </p:cNvPr>
            <p:cNvSpPr/>
            <p:nvPr/>
          </p:nvSpPr>
          <p:spPr>
            <a:xfrm rot="9900000" flipH="1">
              <a:off x="6230414" y="2217899"/>
              <a:ext cx="72917" cy="281089"/>
            </a:xfrm>
            <a:custGeom>
              <a:avLst/>
              <a:gdLst>
                <a:gd name="connsiteX0" fmla="*/ 83037 w 83037"/>
                <a:gd name="connsiteY0" fmla="*/ 320101 h 320101"/>
                <a:gd name="connsiteX1" fmla="*/ 76318 w 83037"/>
                <a:gd name="connsiteY1" fmla="*/ 159651 h 320101"/>
                <a:gd name="connsiteX2" fmla="*/ 76317 w 83037"/>
                <a:gd name="connsiteY2" fmla="*/ 159650 h 320101"/>
                <a:gd name="connsiteX3" fmla="*/ 69631 w 83037"/>
                <a:gd name="connsiteY3" fmla="*/ 0 h 320101"/>
                <a:gd name="connsiteX4" fmla="*/ 13405 w 83037"/>
                <a:gd name="connsiteY4" fmla="*/ 0 h 320101"/>
                <a:gd name="connsiteX5" fmla="*/ 6719 w 83037"/>
                <a:gd name="connsiteY5" fmla="*/ 159651 h 320101"/>
                <a:gd name="connsiteX6" fmla="*/ 6720 w 83037"/>
                <a:gd name="connsiteY6" fmla="*/ 159651 h 320101"/>
                <a:gd name="connsiteX7" fmla="*/ 0 w 83037"/>
                <a:gd name="connsiteY7" fmla="*/ 320101 h 3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37" h="320101">
                  <a:moveTo>
                    <a:pt x="83037" y="320101"/>
                  </a:moveTo>
                  <a:lnTo>
                    <a:pt x="76318" y="159651"/>
                  </a:lnTo>
                  <a:lnTo>
                    <a:pt x="76317" y="159650"/>
                  </a:lnTo>
                  <a:lnTo>
                    <a:pt x="69631" y="0"/>
                  </a:lnTo>
                  <a:lnTo>
                    <a:pt x="13405" y="0"/>
                  </a:lnTo>
                  <a:lnTo>
                    <a:pt x="6719" y="159651"/>
                  </a:lnTo>
                  <a:lnTo>
                    <a:pt x="6720" y="159651"/>
                  </a:lnTo>
                  <a:lnTo>
                    <a:pt x="0" y="32010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0" name="台形 489">
              <a:extLst>
                <a:ext uri="{FF2B5EF4-FFF2-40B4-BE49-F238E27FC236}">
                  <a16:creationId xmlns:a16="http://schemas.microsoft.com/office/drawing/2014/main" id="{4A4CE6B1-3053-8D40-B32E-A06031120752}"/>
                </a:ext>
              </a:extLst>
            </p:cNvPr>
            <p:cNvSpPr/>
            <p:nvPr/>
          </p:nvSpPr>
          <p:spPr>
            <a:xfrm rot="10800000">
              <a:off x="6003187" y="2198963"/>
              <a:ext cx="230323" cy="294095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3424132-3CD9-4F42-9E55-7BC22DDD29CD}"/>
              </a:ext>
            </a:extLst>
          </p:cNvPr>
          <p:cNvGrpSpPr>
            <a:grpSpLocks noChangeAspect="1"/>
          </p:cNvGrpSpPr>
          <p:nvPr/>
        </p:nvGrpSpPr>
        <p:grpSpPr>
          <a:xfrm>
            <a:off x="3737403" y="3815837"/>
            <a:ext cx="320915" cy="360000"/>
            <a:chOff x="10266731" y="879803"/>
            <a:chExt cx="402976" cy="452055"/>
          </a:xfrm>
        </p:grpSpPr>
        <p:sp>
          <p:nvSpPr>
            <p:cNvPr id="525" name="フリーフォーム 524">
              <a:extLst>
                <a:ext uri="{FF2B5EF4-FFF2-40B4-BE49-F238E27FC236}">
                  <a16:creationId xmlns:a16="http://schemas.microsoft.com/office/drawing/2014/main" id="{3DEB616F-9116-E84F-A877-FD7FE1310B52}"/>
                </a:ext>
              </a:extLst>
            </p:cNvPr>
            <p:cNvSpPr/>
            <p:nvPr/>
          </p:nvSpPr>
          <p:spPr>
            <a:xfrm>
              <a:off x="10266731" y="945284"/>
              <a:ext cx="402976" cy="386574"/>
            </a:xfrm>
            <a:custGeom>
              <a:avLst/>
              <a:gdLst>
                <a:gd name="connsiteX0" fmla="*/ 122218 w 402976"/>
                <a:gd name="connsiteY0" fmla="*/ 0 h 386574"/>
                <a:gd name="connsiteX1" fmla="*/ 122218 w 402976"/>
                <a:gd name="connsiteY1" fmla="*/ 81019 h 386574"/>
                <a:gd name="connsiteX2" fmla="*/ 107407 w 402976"/>
                <a:gd name="connsiteY2" fmla="*/ 91005 h 386574"/>
                <a:gd name="connsiteX3" fmla="*/ 68437 w 402976"/>
                <a:gd name="connsiteY3" fmla="*/ 185087 h 386574"/>
                <a:gd name="connsiteX4" fmla="*/ 201489 w 402976"/>
                <a:gd name="connsiteY4" fmla="*/ 318139 h 386574"/>
                <a:gd name="connsiteX5" fmla="*/ 334541 w 402976"/>
                <a:gd name="connsiteY5" fmla="*/ 185087 h 386574"/>
                <a:gd name="connsiteX6" fmla="*/ 295571 w 402976"/>
                <a:gd name="connsiteY6" fmla="*/ 91005 h 386574"/>
                <a:gd name="connsiteX7" fmla="*/ 280758 w 402976"/>
                <a:gd name="connsiteY7" fmla="*/ 81018 h 386574"/>
                <a:gd name="connsiteX8" fmla="*/ 280758 w 402976"/>
                <a:gd name="connsiteY8" fmla="*/ 0 h 386574"/>
                <a:gd name="connsiteX9" fmla="*/ 343962 w 402976"/>
                <a:gd name="connsiteY9" fmla="*/ 42612 h 386574"/>
                <a:gd name="connsiteX10" fmla="*/ 402976 w 402976"/>
                <a:gd name="connsiteY10" fmla="*/ 185086 h 386574"/>
                <a:gd name="connsiteX11" fmla="*/ 201488 w 402976"/>
                <a:gd name="connsiteY11" fmla="*/ 386574 h 386574"/>
                <a:gd name="connsiteX12" fmla="*/ 0 w 402976"/>
                <a:gd name="connsiteY12" fmla="*/ 185086 h 386574"/>
                <a:gd name="connsiteX13" fmla="*/ 59014 w 402976"/>
                <a:gd name="connsiteY13" fmla="*/ 42612 h 386574"/>
                <a:gd name="connsiteX14" fmla="*/ 122218 w 402976"/>
                <a:gd name="connsiteY14" fmla="*/ 0 h 38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976" h="386574">
                  <a:moveTo>
                    <a:pt x="122218" y="0"/>
                  </a:moveTo>
                  <a:lnTo>
                    <a:pt x="122218" y="81019"/>
                  </a:lnTo>
                  <a:lnTo>
                    <a:pt x="107407" y="91005"/>
                  </a:lnTo>
                  <a:cubicBezTo>
                    <a:pt x="83329" y="115083"/>
                    <a:pt x="68437" y="148346"/>
                    <a:pt x="68437" y="185087"/>
                  </a:cubicBezTo>
                  <a:cubicBezTo>
                    <a:pt x="68437" y="258570"/>
                    <a:pt x="128006" y="318139"/>
                    <a:pt x="201489" y="318139"/>
                  </a:cubicBezTo>
                  <a:cubicBezTo>
                    <a:pt x="274972" y="318139"/>
                    <a:pt x="334541" y="258570"/>
                    <a:pt x="334541" y="185087"/>
                  </a:cubicBezTo>
                  <a:cubicBezTo>
                    <a:pt x="334541" y="148346"/>
                    <a:pt x="319649" y="115083"/>
                    <a:pt x="295571" y="91005"/>
                  </a:cubicBezTo>
                  <a:lnTo>
                    <a:pt x="280758" y="81018"/>
                  </a:lnTo>
                  <a:lnTo>
                    <a:pt x="280758" y="0"/>
                  </a:lnTo>
                  <a:lnTo>
                    <a:pt x="343962" y="42612"/>
                  </a:lnTo>
                  <a:cubicBezTo>
                    <a:pt x="380424" y="79075"/>
                    <a:pt x="402976" y="129447"/>
                    <a:pt x="402976" y="185086"/>
                  </a:cubicBezTo>
                  <a:cubicBezTo>
                    <a:pt x="402976" y="296365"/>
                    <a:pt x="312767" y="386574"/>
                    <a:pt x="201488" y="386574"/>
                  </a:cubicBezTo>
                  <a:cubicBezTo>
                    <a:pt x="90209" y="386574"/>
                    <a:pt x="0" y="296365"/>
                    <a:pt x="0" y="185086"/>
                  </a:cubicBezTo>
                  <a:cubicBezTo>
                    <a:pt x="0" y="129447"/>
                    <a:pt x="22552" y="79075"/>
                    <a:pt x="59014" y="42612"/>
                  </a:cubicBezTo>
                  <a:lnTo>
                    <a:pt x="122218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DA017B05-FCDB-EB4B-A777-FD261B9A63ED}"/>
                </a:ext>
              </a:extLst>
            </p:cNvPr>
            <p:cNvSpPr/>
            <p:nvPr/>
          </p:nvSpPr>
          <p:spPr>
            <a:xfrm>
              <a:off x="10440102" y="879803"/>
              <a:ext cx="56234" cy="23495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8" name="グループ化 427">
            <a:extLst>
              <a:ext uri="{FF2B5EF4-FFF2-40B4-BE49-F238E27FC236}">
                <a16:creationId xmlns:a16="http://schemas.microsoft.com/office/drawing/2014/main" id="{1AB80166-85F2-524F-952F-C45B65CCD6A4}"/>
              </a:ext>
            </a:extLst>
          </p:cNvPr>
          <p:cNvGrpSpPr>
            <a:grpSpLocks noChangeAspect="1"/>
          </p:cNvGrpSpPr>
          <p:nvPr/>
        </p:nvGrpSpPr>
        <p:grpSpPr>
          <a:xfrm>
            <a:off x="1026093" y="5304803"/>
            <a:ext cx="468000" cy="188735"/>
            <a:chOff x="8904312" y="836712"/>
            <a:chExt cx="988977" cy="398834"/>
          </a:xfrm>
        </p:grpSpPr>
        <p:sp>
          <p:nvSpPr>
            <p:cNvPr id="429" name="フリーフォーム 428">
              <a:extLst>
                <a:ext uri="{FF2B5EF4-FFF2-40B4-BE49-F238E27FC236}">
                  <a16:creationId xmlns:a16="http://schemas.microsoft.com/office/drawing/2014/main" id="{AD6CD816-0E47-7942-90A4-7CF7F918EB2E}"/>
                </a:ext>
              </a:extLst>
            </p:cNvPr>
            <p:cNvSpPr/>
            <p:nvPr/>
          </p:nvSpPr>
          <p:spPr>
            <a:xfrm>
              <a:off x="8904312" y="836712"/>
              <a:ext cx="888459" cy="398834"/>
            </a:xfrm>
            <a:custGeom>
              <a:avLst/>
              <a:gdLst>
                <a:gd name="connsiteX0" fmla="*/ 83440 w 888459"/>
                <a:gd name="connsiteY0" fmla="*/ 42220 h 398834"/>
                <a:gd name="connsiteX1" fmla="*/ 44009 w 888459"/>
                <a:gd name="connsiteY1" fmla="*/ 81651 h 398834"/>
                <a:gd name="connsiteX2" fmla="*/ 44009 w 888459"/>
                <a:gd name="connsiteY2" fmla="*/ 317183 h 398834"/>
                <a:gd name="connsiteX3" fmla="*/ 83440 w 888459"/>
                <a:gd name="connsiteY3" fmla="*/ 356614 h 398834"/>
                <a:gd name="connsiteX4" fmla="*/ 805018 w 888459"/>
                <a:gd name="connsiteY4" fmla="*/ 356614 h 398834"/>
                <a:gd name="connsiteX5" fmla="*/ 844449 w 888459"/>
                <a:gd name="connsiteY5" fmla="*/ 317183 h 398834"/>
                <a:gd name="connsiteX6" fmla="*/ 844449 w 888459"/>
                <a:gd name="connsiteY6" fmla="*/ 81651 h 398834"/>
                <a:gd name="connsiteX7" fmla="*/ 805018 w 888459"/>
                <a:gd name="connsiteY7" fmla="*/ 42220 h 398834"/>
                <a:gd name="connsiteX8" fmla="*/ 66474 w 888459"/>
                <a:gd name="connsiteY8" fmla="*/ 0 h 398834"/>
                <a:gd name="connsiteX9" fmla="*/ 821985 w 888459"/>
                <a:gd name="connsiteY9" fmla="*/ 0 h 398834"/>
                <a:gd name="connsiteX10" fmla="*/ 888459 w 888459"/>
                <a:gd name="connsiteY10" fmla="*/ 66474 h 398834"/>
                <a:gd name="connsiteX11" fmla="*/ 888459 w 888459"/>
                <a:gd name="connsiteY11" fmla="*/ 332360 h 398834"/>
                <a:gd name="connsiteX12" fmla="*/ 821985 w 888459"/>
                <a:gd name="connsiteY12" fmla="*/ 398834 h 398834"/>
                <a:gd name="connsiteX13" fmla="*/ 66474 w 888459"/>
                <a:gd name="connsiteY13" fmla="*/ 398834 h 398834"/>
                <a:gd name="connsiteX14" fmla="*/ 0 w 888459"/>
                <a:gd name="connsiteY14" fmla="*/ 332360 h 398834"/>
                <a:gd name="connsiteX15" fmla="*/ 0 w 888459"/>
                <a:gd name="connsiteY15" fmla="*/ 66474 h 398834"/>
                <a:gd name="connsiteX16" fmla="*/ 66474 w 888459"/>
                <a:gd name="connsiteY16" fmla="*/ 0 h 39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88459" h="398834">
                  <a:moveTo>
                    <a:pt x="83440" y="42220"/>
                  </a:moveTo>
                  <a:cubicBezTo>
                    <a:pt x="61663" y="42220"/>
                    <a:pt x="44009" y="59874"/>
                    <a:pt x="44009" y="81651"/>
                  </a:cubicBezTo>
                  <a:lnTo>
                    <a:pt x="44009" y="317183"/>
                  </a:lnTo>
                  <a:cubicBezTo>
                    <a:pt x="44009" y="338960"/>
                    <a:pt x="61663" y="356614"/>
                    <a:pt x="83440" y="356614"/>
                  </a:cubicBezTo>
                  <a:lnTo>
                    <a:pt x="805018" y="356614"/>
                  </a:lnTo>
                  <a:cubicBezTo>
                    <a:pt x="826795" y="356614"/>
                    <a:pt x="844449" y="338960"/>
                    <a:pt x="844449" y="317183"/>
                  </a:cubicBezTo>
                  <a:lnTo>
                    <a:pt x="844449" y="81651"/>
                  </a:lnTo>
                  <a:cubicBezTo>
                    <a:pt x="844449" y="59874"/>
                    <a:pt x="826795" y="42220"/>
                    <a:pt x="805018" y="42220"/>
                  </a:cubicBezTo>
                  <a:close/>
                  <a:moveTo>
                    <a:pt x="66474" y="0"/>
                  </a:moveTo>
                  <a:lnTo>
                    <a:pt x="821985" y="0"/>
                  </a:lnTo>
                  <a:cubicBezTo>
                    <a:pt x="858698" y="0"/>
                    <a:pt x="888459" y="29761"/>
                    <a:pt x="888459" y="66474"/>
                  </a:cubicBezTo>
                  <a:lnTo>
                    <a:pt x="888459" y="332360"/>
                  </a:lnTo>
                  <a:cubicBezTo>
                    <a:pt x="888459" y="369073"/>
                    <a:pt x="858698" y="398834"/>
                    <a:pt x="821985" y="398834"/>
                  </a:cubicBezTo>
                  <a:lnTo>
                    <a:pt x="66474" y="398834"/>
                  </a:lnTo>
                  <a:cubicBezTo>
                    <a:pt x="29761" y="398834"/>
                    <a:pt x="0" y="369073"/>
                    <a:pt x="0" y="332360"/>
                  </a:cubicBezTo>
                  <a:lnTo>
                    <a:pt x="0" y="66474"/>
                  </a:lnTo>
                  <a:cubicBezTo>
                    <a:pt x="0" y="29761"/>
                    <a:pt x="29761" y="0"/>
                    <a:pt x="66474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30" name="フリーフォーム 429">
              <a:extLst>
                <a:ext uri="{FF2B5EF4-FFF2-40B4-BE49-F238E27FC236}">
                  <a16:creationId xmlns:a16="http://schemas.microsoft.com/office/drawing/2014/main" id="{41E705F7-6B4F-E44E-9F5B-AEA032858FDE}"/>
                </a:ext>
              </a:extLst>
            </p:cNvPr>
            <p:cNvSpPr/>
            <p:nvPr/>
          </p:nvSpPr>
          <p:spPr>
            <a:xfrm>
              <a:off x="9808982" y="922640"/>
              <a:ext cx="84307" cy="226979"/>
            </a:xfrm>
            <a:custGeom>
              <a:avLst/>
              <a:gdLst>
                <a:gd name="connsiteX0" fmla="*/ 0 w 84307"/>
                <a:gd name="connsiteY0" fmla="*/ 0 h 226979"/>
                <a:gd name="connsiteX1" fmla="*/ 14051 w 84307"/>
                <a:gd name="connsiteY1" fmla="*/ 0 h 226979"/>
                <a:gd name="connsiteX2" fmla="*/ 45719 w 84307"/>
                <a:gd name="connsiteY2" fmla="*/ 0 h 226979"/>
                <a:gd name="connsiteX3" fmla="*/ 70256 w 84307"/>
                <a:gd name="connsiteY3" fmla="*/ 0 h 226979"/>
                <a:gd name="connsiteX4" fmla="*/ 84307 w 84307"/>
                <a:gd name="connsiteY4" fmla="*/ 14051 h 226979"/>
                <a:gd name="connsiteX5" fmla="*/ 84307 w 84307"/>
                <a:gd name="connsiteY5" fmla="*/ 212928 h 226979"/>
                <a:gd name="connsiteX6" fmla="*/ 70256 w 84307"/>
                <a:gd name="connsiteY6" fmla="*/ 226979 h 226979"/>
                <a:gd name="connsiteX7" fmla="*/ 45719 w 84307"/>
                <a:gd name="connsiteY7" fmla="*/ 226979 h 226979"/>
                <a:gd name="connsiteX8" fmla="*/ 14051 w 84307"/>
                <a:gd name="connsiteY8" fmla="*/ 226979 h 226979"/>
                <a:gd name="connsiteX9" fmla="*/ 0 w 84307"/>
                <a:gd name="connsiteY9" fmla="*/ 226979 h 226979"/>
                <a:gd name="connsiteX10" fmla="*/ 0 w 84307"/>
                <a:gd name="connsiteY10" fmla="*/ 212928 h 226979"/>
                <a:gd name="connsiteX11" fmla="*/ 0 w 84307"/>
                <a:gd name="connsiteY11" fmla="*/ 14051 h 226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307" h="226979">
                  <a:moveTo>
                    <a:pt x="0" y="0"/>
                  </a:moveTo>
                  <a:lnTo>
                    <a:pt x="14051" y="0"/>
                  </a:lnTo>
                  <a:lnTo>
                    <a:pt x="45719" y="0"/>
                  </a:lnTo>
                  <a:lnTo>
                    <a:pt x="70256" y="0"/>
                  </a:lnTo>
                  <a:cubicBezTo>
                    <a:pt x="78016" y="0"/>
                    <a:pt x="84307" y="6291"/>
                    <a:pt x="84307" y="14051"/>
                  </a:cubicBezTo>
                  <a:lnTo>
                    <a:pt x="84307" y="212928"/>
                  </a:lnTo>
                  <a:cubicBezTo>
                    <a:pt x="84307" y="220688"/>
                    <a:pt x="78016" y="226979"/>
                    <a:pt x="70256" y="226979"/>
                  </a:cubicBezTo>
                  <a:lnTo>
                    <a:pt x="45719" y="226979"/>
                  </a:lnTo>
                  <a:lnTo>
                    <a:pt x="14051" y="226979"/>
                  </a:lnTo>
                  <a:lnTo>
                    <a:pt x="0" y="226979"/>
                  </a:lnTo>
                  <a:lnTo>
                    <a:pt x="0" y="212928"/>
                  </a:lnTo>
                  <a:lnTo>
                    <a:pt x="0" y="1405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31" name="フリーフォーム 430">
              <a:extLst>
                <a:ext uri="{FF2B5EF4-FFF2-40B4-BE49-F238E27FC236}">
                  <a16:creationId xmlns:a16="http://schemas.microsoft.com/office/drawing/2014/main" id="{27E8D5C8-9354-CA49-9026-62328CD1A833}"/>
                </a:ext>
              </a:extLst>
            </p:cNvPr>
            <p:cNvSpPr/>
            <p:nvPr/>
          </p:nvSpPr>
          <p:spPr>
            <a:xfrm>
              <a:off x="9089525" y="917207"/>
              <a:ext cx="209309" cy="237844"/>
            </a:xfrm>
            <a:custGeom>
              <a:avLst/>
              <a:gdLst>
                <a:gd name="connsiteX0" fmla="*/ 75415 w 209309"/>
                <a:gd name="connsiteY0" fmla="*/ 0 h 237844"/>
                <a:gd name="connsiteX1" fmla="*/ 209309 w 209309"/>
                <a:gd name="connsiteY1" fmla="*/ 0 h 237844"/>
                <a:gd name="connsiteX2" fmla="*/ 133894 w 209309"/>
                <a:gd name="connsiteY2" fmla="*/ 237844 h 237844"/>
                <a:gd name="connsiteX3" fmla="*/ 0 w 209309"/>
                <a:gd name="connsiteY3" fmla="*/ 237844 h 237844"/>
                <a:gd name="connsiteX4" fmla="*/ 75415 w 209309"/>
                <a:gd name="connsiteY4" fmla="*/ 0 h 23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309" h="237844">
                  <a:moveTo>
                    <a:pt x="75415" y="0"/>
                  </a:moveTo>
                  <a:lnTo>
                    <a:pt x="209309" y="0"/>
                  </a:lnTo>
                  <a:lnTo>
                    <a:pt x="133894" y="237844"/>
                  </a:lnTo>
                  <a:lnTo>
                    <a:pt x="0" y="237844"/>
                  </a:lnTo>
                  <a:lnTo>
                    <a:pt x="75415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32" name="フリーフォーム 431">
              <a:extLst>
                <a:ext uri="{FF2B5EF4-FFF2-40B4-BE49-F238E27FC236}">
                  <a16:creationId xmlns:a16="http://schemas.microsoft.com/office/drawing/2014/main" id="{ACA72C21-4EFF-5D4D-8491-E5B83D798CB1}"/>
                </a:ext>
              </a:extLst>
            </p:cNvPr>
            <p:cNvSpPr/>
            <p:nvPr/>
          </p:nvSpPr>
          <p:spPr>
            <a:xfrm>
              <a:off x="9400374" y="917207"/>
              <a:ext cx="209309" cy="237844"/>
            </a:xfrm>
            <a:custGeom>
              <a:avLst/>
              <a:gdLst>
                <a:gd name="connsiteX0" fmla="*/ 75415 w 209309"/>
                <a:gd name="connsiteY0" fmla="*/ 0 h 237844"/>
                <a:gd name="connsiteX1" fmla="*/ 209309 w 209309"/>
                <a:gd name="connsiteY1" fmla="*/ 0 h 237844"/>
                <a:gd name="connsiteX2" fmla="*/ 133894 w 209309"/>
                <a:gd name="connsiteY2" fmla="*/ 237844 h 237844"/>
                <a:gd name="connsiteX3" fmla="*/ 0 w 209309"/>
                <a:gd name="connsiteY3" fmla="*/ 237844 h 237844"/>
                <a:gd name="connsiteX4" fmla="*/ 75415 w 209309"/>
                <a:gd name="connsiteY4" fmla="*/ 0 h 23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309" h="237844">
                  <a:moveTo>
                    <a:pt x="75415" y="0"/>
                  </a:moveTo>
                  <a:lnTo>
                    <a:pt x="209309" y="0"/>
                  </a:lnTo>
                  <a:lnTo>
                    <a:pt x="133894" y="237844"/>
                  </a:lnTo>
                  <a:lnTo>
                    <a:pt x="0" y="237844"/>
                  </a:lnTo>
                  <a:lnTo>
                    <a:pt x="75415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4" name="フリーフォーム 433">
            <a:extLst>
              <a:ext uri="{FF2B5EF4-FFF2-40B4-BE49-F238E27FC236}">
                <a16:creationId xmlns:a16="http://schemas.microsoft.com/office/drawing/2014/main" id="{762F24EE-C447-604B-8B26-28BD5987C348}"/>
              </a:ext>
            </a:extLst>
          </p:cNvPr>
          <p:cNvSpPr>
            <a:spLocks noChangeAspect="1"/>
          </p:cNvSpPr>
          <p:nvPr/>
        </p:nvSpPr>
        <p:spPr>
          <a:xfrm>
            <a:off x="2003849" y="5147170"/>
            <a:ext cx="271000" cy="504000"/>
          </a:xfrm>
          <a:custGeom>
            <a:avLst/>
            <a:gdLst>
              <a:gd name="connsiteX0" fmla="*/ 914400 w 980223"/>
              <a:gd name="connsiteY0" fmla="*/ 0 h 1823002"/>
              <a:gd name="connsiteX1" fmla="*/ 585592 w 980223"/>
              <a:gd name="connsiteY1" fmla="*/ 797765 h 1823002"/>
              <a:gd name="connsiteX2" fmla="*/ 980223 w 980223"/>
              <a:gd name="connsiteY2" fmla="*/ 797765 h 1823002"/>
              <a:gd name="connsiteX3" fmla="*/ 65823 w 980223"/>
              <a:gd name="connsiteY3" fmla="*/ 1823002 h 1823002"/>
              <a:gd name="connsiteX4" fmla="*/ 394631 w 980223"/>
              <a:gd name="connsiteY4" fmla="*/ 1025237 h 1823002"/>
              <a:gd name="connsiteX5" fmla="*/ 0 w 980223"/>
              <a:gd name="connsiteY5" fmla="*/ 1025237 h 1823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0223" h="1823002">
                <a:moveTo>
                  <a:pt x="914400" y="0"/>
                </a:moveTo>
                <a:lnTo>
                  <a:pt x="585592" y="797765"/>
                </a:lnTo>
                <a:lnTo>
                  <a:pt x="980223" y="797765"/>
                </a:lnTo>
                <a:lnTo>
                  <a:pt x="65823" y="1823002"/>
                </a:lnTo>
                <a:lnTo>
                  <a:pt x="394631" y="1025237"/>
                </a:lnTo>
                <a:lnTo>
                  <a:pt x="0" y="102523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435" name="グループ化 434">
            <a:extLst>
              <a:ext uri="{FF2B5EF4-FFF2-40B4-BE49-F238E27FC236}">
                <a16:creationId xmlns:a16="http://schemas.microsoft.com/office/drawing/2014/main" id="{1CC0BE1D-35BA-F34F-AA14-0A9B340E4B67}"/>
              </a:ext>
            </a:extLst>
          </p:cNvPr>
          <p:cNvGrpSpPr>
            <a:grpSpLocks noChangeAspect="1"/>
          </p:cNvGrpSpPr>
          <p:nvPr/>
        </p:nvGrpSpPr>
        <p:grpSpPr>
          <a:xfrm>
            <a:off x="2910605" y="5187027"/>
            <a:ext cx="216000" cy="424286"/>
            <a:chOff x="8087048" y="3882728"/>
            <a:chExt cx="604800" cy="1188000"/>
          </a:xfrm>
        </p:grpSpPr>
        <p:sp>
          <p:nvSpPr>
            <p:cNvPr id="438" name="フリーフォーム 437">
              <a:extLst>
                <a:ext uri="{FF2B5EF4-FFF2-40B4-BE49-F238E27FC236}">
                  <a16:creationId xmlns:a16="http://schemas.microsoft.com/office/drawing/2014/main" id="{DF19560A-462D-7343-BFF6-7DEEF03F56B9}"/>
                </a:ext>
              </a:extLst>
            </p:cNvPr>
            <p:cNvSpPr/>
            <p:nvPr/>
          </p:nvSpPr>
          <p:spPr>
            <a:xfrm>
              <a:off x="8087048" y="3882728"/>
              <a:ext cx="604800" cy="583200"/>
            </a:xfrm>
            <a:custGeom>
              <a:avLst/>
              <a:gdLst>
                <a:gd name="connsiteX0" fmla="*/ 123420 w 604800"/>
                <a:gd name="connsiteY0" fmla="*/ 0 h 583200"/>
                <a:gd name="connsiteX1" fmla="*/ 209820 w 604800"/>
                <a:gd name="connsiteY1" fmla="*/ 0 h 583200"/>
                <a:gd name="connsiteX2" fmla="*/ 209820 w 604800"/>
                <a:gd name="connsiteY2" fmla="*/ 244800 h 583200"/>
                <a:gd name="connsiteX3" fmla="*/ 394980 w 604800"/>
                <a:gd name="connsiteY3" fmla="*/ 244800 h 583200"/>
                <a:gd name="connsiteX4" fmla="*/ 394980 w 604800"/>
                <a:gd name="connsiteY4" fmla="*/ 0 h 583200"/>
                <a:gd name="connsiteX5" fmla="*/ 481380 w 604800"/>
                <a:gd name="connsiteY5" fmla="*/ 0 h 583200"/>
                <a:gd name="connsiteX6" fmla="*/ 481380 w 604800"/>
                <a:gd name="connsiteY6" fmla="*/ 244800 h 583200"/>
                <a:gd name="connsiteX7" fmla="*/ 604800 w 604800"/>
                <a:gd name="connsiteY7" fmla="*/ 244800 h 583200"/>
                <a:gd name="connsiteX8" fmla="*/ 604800 w 604800"/>
                <a:gd name="connsiteY8" fmla="*/ 540000 h 583200"/>
                <a:gd name="connsiteX9" fmla="*/ 600445 w 604800"/>
                <a:gd name="connsiteY9" fmla="*/ 583200 h 583200"/>
                <a:gd name="connsiteX10" fmla="*/ 4355 w 604800"/>
                <a:gd name="connsiteY10" fmla="*/ 583200 h 583200"/>
                <a:gd name="connsiteX11" fmla="*/ 0 w 604800"/>
                <a:gd name="connsiteY11" fmla="*/ 540000 h 583200"/>
                <a:gd name="connsiteX12" fmla="*/ 0 w 604800"/>
                <a:gd name="connsiteY12" fmla="*/ 244800 h 583200"/>
                <a:gd name="connsiteX13" fmla="*/ 123420 w 604800"/>
                <a:gd name="connsiteY13" fmla="*/ 244800 h 5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4800" h="583200">
                  <a:moveTo>
                    <a:pt x="123420" y="0"/>
                  </a:moveTo>
                  <a:lnTo>
                    <a:pt x="209820" y="0"/>
                  </a:lnTo>
                  <a:lnTo>
                    <a:pt x="209820" y="244800"/>
                  </a:lnTo>
                  <a:lnTo>
                    <a:pt x="394980" y="244800"/>
                  </a:lnTo>
                  <a:lnTo>
                    <a:pt x="394980" y="0"/>
                  </a:lnTo>
                  <a:lnTo>
                    <a:pt x="481380" y="0"/>
                  </a:lnTo>
                  <a:lnTo>
                    <a:pt x="481380" y="244800"/>
                  </a:lnTo>
                  <a:lnTo>
                    <a:pt x="604800" y="244800"/>
                  </a:lnTo>
                  <a:lnTo>
                    <a:pt x="604800" y="540000"/>
                  </a:lnTo>
                  <a:lnTo>
                    <a:pt x="600445" y="583200"/>
                  </a:lnTo>
                  <a:lnTo>
                    <a:pt x="4355" y="583200"/>
                  </a:lnTo>
                  <a:lnTo>
                    <a:pt x="0" y="540000"/>
                  </a:lnTo>
                  <a:lnTo>
                    <a:pt x="0" y="244800"/>
                  </a:lnTo>
                  <a:lnTo>
                    <a:pt x="123420" y="24480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41" name="フリーフォーム 440">
              <a:extLst>
                <a:ext uri="{FF2B5EF4-FFF2-40B4-BE49-F238E27FC236}">
                  <a16:creationId xmlns:a16="http://schemas.microsoft.com/office/drawing/2014/main" id="{82013BD4-705C-8845-AEA2-3F5084953940}"/>
                </a:ext>
              </a:extLst>
            </p:cNvPr>
            <p:cNvSpPr/>
            <p:nvPr/>
          </p:nvSpPr>
          <p:spPr>
            <a:xfrm>
              <a:off x="8103329" y="4516328"/>
              <a:ext cx="572238" cy="554400"/>
            </a:xfrm>
            <a:custGeom>
              <a:avLst/>
              <a:gdLst>
                <a:gd name="connsiteX0" fmla="*/ 0 w 572238"/>
                <a:gd name="connsiteY0" fmla="*/ 0 h 554400"/>
                <a:gd name="connsiteX1" fmla="*/ 572238 w 572238"/>
                <a:gd name="connsiteY1" fmla="*/ 0 h 554400"/>
                <a:gd name="connsiteX2" fmla="*/ 564755 w 572238"/>
                <a:gd name="connsiteY2" fmla="*/ 24108 h 554400"/>
                <a:gd name="connsiteX3" fmla="*/ 376043 w 572238"/>
                <a:gd name="connsiteY3" fmla="*/ 195205 h 554400"/>
                <a:gd name="connsiteX4" fmla="*/ 347319 w 572238"/>
                <a:gd name="connsiteY4" fmla="*/ 199548 h 554400"/>
                <a:gd name="connsiteX5" fmla="*/ 347319 w 572238"/>
                <a:gd name="connsiteY5" fmla="*/ 554400 h 554400"/>
                <a:gd name="connsiteX6" fmla="*/ 224919 w 572238"/>
                <a:gd name="connsiteY6" fmla="*/ 554400 h 554400"/>
                <a:gd name="connsiteX7" fmla="*/ 224919 w 572238"/>
                <a:gd name="connsiteY7" fmla="*/ 199548 h 554400"/>
                <a:gd name="connsiteX8" fmla="*/ 196195 w 572238"/>
                <a:gd name="connsiteY8" fmla="*/ 195205 h 554400"/>
                <a:gd name="connsiteX9" fmla="*/ 7483 w 572238"/>
                <a:gd name="connsiteY9" fmla="*/ 24108 h 55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72238" h="554400">
                  <a:moveTo>
                    <a:pt x="0" y="0"/>
                  </a:moveTo>
                  <a:lnTo>
                    <a:pt x="572238" y="0"/>
                  </a:lnTo>
                  <a:lnTo>
                    <a:pt x="564755" y="24108"/>
                  </a:lnTo>
                  <a:cubicBezTo>
                    <a:pt x="530325" y="105510"/>
                    <a:pt x="461265" y="168699"/>
                    <a:pt x="376043" y="195205"/>
                  </a:cubicBezTo>
                  <a:lnTo>
                    <a:pt x="347319" y="199548"/>
                  </a:lnTo>
                  <a:lnTo>
                    <a:pt x="347319" y="554400"/>
                  </a:lnTo>
                  <a:lnTo>
                    <a:pt x="224919" y="554400"/>
                  </a:lnTo>
                  <a:lnTo>
                    <a:pt x="224919" y="199548"/>
                  </a:lnTo>
                  <a:lnTo>
                    <a:pt x="196195" y="195205"/>
                  </a:lnTo>
                  <a:cubicBezTo>
                    <a:pt x="110974" y="168699"/>
                    <a:pt x="41914" y="105510"/>
                    <a:pt x="7483" y="24108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C88A570-93FA-FA4C-9E11-A2F9B2BC1548}"/>
              </a:ext>
            </a:extLst>
          </p:cNvPr>
          <p:cNvGrpSpPr>
            <a:grpSpLocks noChangeAspect="1"/>
          </p:cNvGrpSpPr>
          <p:nvPr/>
        </p:nvGrpSpPr>
        <p:grpSpPr>
          <a:xfrm>
            <a:off x="3551965" y="5144291"/>
            <a:ext cx="720000" cy="509759"/>
            <a:chOff x="3795870" y="5037762"/>
            <a:chExt cx="900144" cy="637199"/>
          </a:xfrm>
        </p:grpSpPr>
        <p:grpSp>
          <p:nvGrpSpPr>
            <p:cNvPr id="442" name="グループ化 441">
              <a:extLst>
                <a:ext uri="{FF2B5EF4-FFF2-40B4-BE49-F238E27FC236}">
                  <a16:creationId xmlns:a16="http://schemas.microsoft.com/office/drawing/2014/main" id="{7ED430FB-3F97-0240-A940-425058D489DD}"/>
                </a:ext>
              </a:extLst>
            </p:cNvPr>
            <p:cNvGrpSpPr/>
            <p:nvPr/>
          </p:nvGrpSpPr>
          <p:grpSpPr>
            <a:xfrm>
              <a:off x="4339513" y="5037762"/>
              <a:ext cx="356501" cy="351282"/>
              <a:chOff x="4951559" y="1439294"/>
              <a:chExt cx="710878" cy="700471"/>
            </a:xfrm>
          </p:grpSpPr>
          <p:sp>
            <p:nvSpPr>
              <p:cNvPr id="477" name="円/楕円 476">
                <a:extLst>
                  <a:ext uri="{FF2B5EF4-FFF2-40B4-BE49-F238E27FC236}">
                    <a16:creationId xmlns:a16="http://schemas.microsoft.com/office/drawing/2014/main" id="{4EEEE32F-E4F7-5F4D-8926-498133186EBD}"/>
                  </a:ext>
                </a:extLst>
              </p:cNvPr>
              <p:cNvSpPr/>
              <p:nvPr/>
            </p:nvSpPr>
            <p:spPr>
              <a:xfrm>
                <a:off x="5075740" y="1558272"/>
                <a:ext cx="462516" cy="462516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1" name="三角形 480">
                <a:extLst>
                  <a:ext uri="{FF2B5EF4-FFF2-40B4-BE49-F238E27FC236}">
                    <a16:creationId xmlns:a16="http://schemas.microsoft.com/office/drawing/2014/main" id="{33A747A4-D641-364C-A3E5-03365965328E}"/>
                  </a:ext>
                </a:extLst>
              </p:cNvPr>
              <p:cNvSpPr/>
              <p:nvPr/>
            </p:nvSpPr>
            <p:spPr>
              <a:xfrm>
                <a:off x="5252484" y="1439294"/>
                <a:ext cx="111004" cy="95693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4" name="三角形 523">
                <a:extLst>
                  <a:ext uri="{FF2B5EF4-FFF2-40B4-BE49-F238E27FC236}">
                    <a16:creationId xmlns:a16="http://schemas.microsoft.com/office/drawing/2014/main" id="{B5149B62-D839-E943-B6F6-F19F0FD273E7}"/>
                  </a:ext>
                </a:extLst>
              </p:cNvPr>
              <p:cNvSpPr/>
              <p:nvPr/>
            </p:nvSpPr>
            <p:spPr>
              <a:xfrm rot="10800000">
                <a:off x="5252484" y="2044072"/>
                <a:ext cx="111004" cy="95693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6" name="三角形 525">
                <a:extLst>
                  <a:ext uri="{FF2B5EF4-FFF2-40B4-BE49-F238E27FC236}">
                    <a16:creationId xmlns:a16="http://schemas.microsoft.com/office/drawing/2014/main" id="{8F3C7331-A601-FA4E-AC9C-015127EE4EC3}"/>
                  </a:ext>
                </a:extLst>
              </p:cNvPr>
              <p:cNvSpPr/>
              <p:nvPr/>
            </p:nvSpPr>
            <p:spPr>
              <a:xfrm rot="2700000">
                <a:off x="5467974" y="1520454"/>
                <a:ext cx="111004" cy="95693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7" name="三角形 526">
                <a:extLst>
                  <a:ext uri="{FF2B5EF4-FFF2-40B4-BE49-F238E27FC236}">
                    <a16:creationId xmlns:a16="http://schemas.microsoft.com/office/drawing/2014/main" id="{85E7BFE9-A11F-2F4B-AD2D-4B5C9D3CF1DB}"/>
                  </a:ext>
                </a:extLst>
              </p:cNvPr>
              <p:cNvSpPr/>
              <p:nvPr/>
            </p:nvSpPr>
            <p:spPr>
              <a:xfrm rot="5400000">
                <a:off x="5559089" y="1741684"/>
                <a:ext cx="111004" cy="95693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8" name="三角形 527">
                <a:extLst>
                  <a:ext uri="{FF2B5EF4-FFF2-40B4-BE49-F238E27FC236}">
                    <a16:creationId xmlns:a16="http://schemas.microsoft.com/office/drawing/2014/main" id="{DACD9ABE-0674-0B45-87ED-95AAAF6071C3}"/>
                  </a:ext>
                </a:extLst>
              </p:cNvPr>
              <p:cNvSpPr/>
              <p:nvPr/>
            </p:nvSpPr>
            <p:spPr>
              <a:xfrm rot="16200000">
                <a:off x="4943904" y="1741684"/>
                <a:ext cx="111004" cy="95693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30" name="三角形 529">
                <a:extLst>
                  <a:ext uri="{FF2B5EF4-FFF2-40B4-BE49-F238E27FC236}">
                    <a16:creationId xmlns:a16="http://schemas.microsoft.com/office/drawing/2014/main" id="{7B7D3BE7-E87F-984E-BB7E-5FC239A45EAC}"/>
                  </a:ext>
                </a:extLst>
              </p:cNvPr>
              <p:cNvSpPr/>
              <p:nvPr/>
            </p:nvSpPr>
            <p:spPr>
              <a:xfrm rot="18900000" flipH="1">
                <a:off x="5032785" y="1520454"/>
                <a:ext cx="111004" cy="95693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31" name="三角形 530">
                <a:extLst>
                  <a:ext uri="{FF2B5EF4-FFF2-40B4-BE49-F238E27FC236}">
                    <a16:creationId xmlns:a16="http://schemas.microsoft.com/office/drawing/2014/main" id="{A6BACE83-8747-6242-8F97-2027CE27C59C}"/>
                  </a:ext>
                </a:extLst>
              </p:cNvPr>
              <p:cNvSpPr/>
              <p:nvPr/>
            </p:nvSpPr>
            <p:spPr>
              <a:xfrm rot="18900000" flipV="1">
                <a:off x="5467974" y="1972589"/>
                <a:ext cx="111004" cy="95693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32" name="三角形 531">
                <a:extLst>
                  <a:ext uri="{FF2B5EF4-FFF2-40B4-BE49-F238E27FC236}">
                    <a16:creationId xmlns:a16="http://schemas.microsoft.com/office/drawing/2014/main" id="{E92343B4-2C8C-9741-9292-80B971C77C0D}"/>
                  </a:ext>
                </a:extLst>
              </p:cNvPr>
              <p:cNvSpPr/>
              <p:nvPr/>
            </p:nvSpPr>
            <p:spPr>
              <a:xfrm rot="2700000" flipH="1" flipV="1">
                <a:off x="5032785" y="1972589"/>
                <a:ext cx="111004" cy="95693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533" name="グループ化 532">
              <a:extLst>
                <a:ext uri="{FF2B5EF4-FFF2-40B4-BE49-F238E27FC236}">
                  <a16:creationId xmlns:a16="http://schemas.microsoft.com/office/drawing/2014/main" id="{33127F66-BEC6-AB47-BEF3-9E839AE251DF}"/>
                </a:ext>
              </a:extLst>
            </p:cNvPr>
            <p:cNvGrpSpPr/>
            <p:nvPr/>
          </p:nvGrpSpPr>
          <p:grpSpPr>
            <a:xfrm>
              <a:off x="3795870" y="5446048"/>
              <a:ext cx="756684" cy="228913"/>
              <a:chOff x="4380689" y="1757463"/>
              <a:chExt cx="1275493" cy="385864"/>
            </a:xfrm>
          </p:grpSpPr>
          <p:sp>
            <p:nvSpPr>
              <p:cNvPr id="536" name="フリーフォーム 535">
                <a:extLst>
                  <a:ext uri="{FF2B5EF4-FFF2-40B4-BE49-F238E27FC236}">
                    <a16:creationId xmlns:a16="http://schemas.microsoft.com/office/drawing/2014/main" id="{BF165961-EC19-7749-A86F-FFA2E8A11001}"/>
                  </a:ext>
                </a:extLst>
              </p:cNvPr>
              <p:cNvSpPr/>
              <p:nvPr/>
            </p:nvSpPr>
            <p:spPr>
              <a:xfrm>
                <a:off x="4380689" y="1757463"/>
                <a:ext cx="1275493" cy="385864"/>
              </a:xfrm>
              <a:custGeom>
                <a:avLst/>
                <a:gdLst>
                  <a:gd name="connsiteX0" fmla="*/ 217412 w 1275493"/>
                  <a:gd name="connsiteY0" fmla="*/ 45207 h 385864"/>
                  <a:gd name="connsiteX1" fmla="*/ 80407 w 1275493"/>
                  <a:gd name="connsiteY1" fmla="*/ 335336 h 385864"/>
                  <a:gd name="connsiteX2" fmla="*/ 1058080 w 1275493"/>
                  <a:gd name="connsiteY2" fmla="*/ 335336 h 385864"/>
                  <a:gd name="connsiteX3" fmla="*/ 1195085 w 1275493"/>
                  <a:gd name="connsiteY3" fmla="*/ 45207 h 385864"/>
                  <a:gd name="connsiteX4" fmla="*/ 182213 w 1275493"/>
                  <a:gd name="connsiteY4" fmla="*/ 0 h 385864"/>
                  <a:gd name="connsiteX5" fmla="*/ 1275493 w 1275493"/>
                  <a:gd name="connsiteY5" fmla="*/ 0 h 385864"/>
                  <a:gd name="connsiteX6" fmla="*/ 1093280 w 1275493"/>
                  <a:gd name="connsiteY6" fmla="*/ 385864 h 385864"/>
                  <a:gd name="connsiteX7" fmla="*/ 0 w 1275493"/>
                  <a:gd name="connsiteY7" fmla="*/ 385864 h 385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5493" h="385864">
                    <a:moveTo>
                      <a:pt x="217412" y="45207"/>
                    </a:moveTo>
                    <a:lnTo>
                      <a:pt x="80407" y="335336"/>
                    </a:lnTo>
                    <a:lnTo>
                      <a:pt x="1058080" y="335336"/>
                    </a:lnTo>
                    <a:lnTo>
                      <a:pt x="1195085" y="45207"/>
                    </a:lnTo>
                    <a:close/>
                    <a:moveTo>
                      <a:pt x="182213" y="0"/>
                    </a:moveTo>
                    <a:lnTo>
                      <a:pt x="1275493" y="0"/>
                    </a:lnTo>
                    <a:lnTo>
                      <a:pt x="1093280" y="385864"/>
                    </a:lnTo>
                    <a:lnTo>
                      <a:pt x="0" y="385864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37" name="グループ化 536">
                <a:extLst>
                  <a:ext uri="{FF2B5EF4-FFF2-40B4-BE49-F238E27FC236}">
                    <a16:creationId xmlns:a16="http://schemas.microsoft.com/office/drawing/2014/main" id="{7F97E5B4-0DB4-2E42-8F3F-A54CC96E1EFE}"/>
                  </a:ext>
                </a:extLst>
              </p:cNvPr>
              <p:cNvGrpSpPr/>
              <p:nvPr/>
            </p:nvGrpSpPr>
            <p:grpSpPr>
              <a:xfrm>
                <a:off x="4640329" y="1835286"/>
                <a:ext cx="756212" cy="225563"/>
                <a:chOff x="4628272" y="1835286"/>
                <a:chExt cx="756212" cy="225563"/>
              </a:xfrm>
            </p:grpSpPr>
            <p:sp>
              <p:nvSpPr>
                <p:cNvPr id="540" name="フリーフォーム 539">
                  <a:extLst>
                    <a:ext uri="{FF2B5EF4-FFF2-40B4-BE49-F238E27FC236}">
                      <a16:creationId xmlns:a16="http://schemas.microsoft.com/office/drawing/2014/main" id="{1784B965-C0CD-D54D-A7C5-646284E33D51}"/>
                    </a:ext>
                  </a:extLst>
                </p:cNvPr>
                <p:cNvSpPr/>
                <p:nvPr/>
              </p:nvSpPr>
              <p:spPr>
                <a:xfrm>
                  <a:off x="4628272" y="1835286"/>
                  <a:ext cx="152580" cy="225563"/>
                </a:xfrm>
                <a:custGeom>
                  <a:avLst/>
                  <a:gdLst>
                    <a:gd name="connsiteX0" fmla="*/ 106516 w 152580"/>
                    <a:gd name="connsiteY0" fmla="*/ 0 h 225563"/>
                    <a:gd name="connsiteX1" fmla="*/ 152580 w 152580"/>
                    <a:gd name="connsiteY1" fmla="*/ 0 h 225563"/>
                    <a:gd name="connsiteX2" fmla="*/ 46064 w 152580"/>
                    <a:gd name="connsiteY2" fmla="*/ 225563 h 225563"/>
                    <a:gd name="connsiteX3" fmla="*/ 0 w 152580"/>
                    <a:gd name="connsiteY3" fmla="*/ 225563 h 225563"/>
                    <a:gd name="connsiteX4" fmla="*/ 106516 w 152580"/>
                    <a:gd name="connsiteY4" fmla="*/ 0 h 225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580" h="225563">
                      <a:moveTo>
                        <a:pt x="106516" y="0"/>
                      </a:moveTo>
                      <a:lnTo>
                        <a:pt x="152580" y="0"/>
                      </a:lnTo>
                      <a:lnTo>
                        <a:pt x="46064" y="225563"/>
                      </a:lnTo>
                      <a:lnTo>
                        <a:pt x="0" y="225563"/>
                      </a:lnTo>
                      <a:lnTo>
                        <a:pt x="106516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41" name="フリーフォーム 540">
                  <a:extLst>
                    <a:ext uri="{FF2B5EF4-FFF2-40B4-BE49-F238E27FC236}">
                      <a16:creationId xmlns:a16="http://schemas.microsoft.com/office/drawing/2014/main" id="{B64F201B-8096-3B4C-B2AC-8478B9E722B2}"/>
                    </a:ext>
                  </a:extLst>
                </p:cNvPr>
                <p:cNvSpPr/>
                <p:nvPr/>
              </p:nvSpPr>
              <p:spPr>
                <a:xfrm>
                  <a:off x="4829483" y="1835286"/>
                  <a:ext cx="152580" cy="225563"/>
                </a:xfrm>
                <a:custGeom>
                  <a:avLst/>
                  <a:gdLst>
                    <a:gd name="connsiteX0" fmla="*/ 106516 w 152580"/>
                    <a:gd name="connsiteY0" fmla="*/ 0 h 225563"/>
                    <a:gd name="connsiteX1" fmla="*/ 152580 w 152580"/>
                    <a:gd name="connsiteY1" fmla="*/ 0 h 225563"/>
                    <a:gd name="connsiteX2" fmla="*/ 46064 w 152580"/>
                    <a:gd name="connsiteY2" fmla="*/ 225563 h 225563"/>
                    <a:gd name="connsiteX3" fmla="*/ 0 w 152580"/>
                    <a:gd name="connsiteY3" fmla="*/ 225563 h 225563"/>
                    <a:gd name="connsiteX4" fmla="*/ 106516 w 152580"/>
                    <a:gd name="connsiteY4" fmla="*/ 0 h 225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580" h="225563">
                      <a:moveTo>
                        <a:pt x="106516" y="0"/>
                      </a:moveTo>
                      <a:lnTo>
                        <a:pt x="152580" y="0"/>
                      </a:lnTo>
                      <a:lnTo>
                        <a:pt x="46064" y="225563"/>
                      </a:lnTo>
                      <a:lnTo>
                        <a:pt x="0" y="225563"/>
                      </a:lnTo>
                      <a:lnTo>
                        <a:pt x="106516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42" name="フリーフォーム 541">
                  <a:extLst>
                    <a:ext uri="{FF2B5EF4-FFF2-40B4-BE49-F238E27FC236}">
                      <a16:creationId xmlns:a16="http://schemas.microsoft.com/office/drawing/2014/main" id="{6C2A4B09-CF01-5445-8E29-0524B91BEE7E}"/>
                    </a:ext>
                  </a:extLst>
                </p:cNvPr>
                <p:cNvSpPr/>
                <p:nvPr/>
              </p:nvSpPr>
              <p:spPr>
                <a:xfrm>
                  <a:off x="5030694" y="1835286"/>
                  <a:ext cx="152580" cy="225563"/>
                </a:xfrm>
                <a:custGeom>
                  <a:avLst/>
                  <a:gdLst>
                    <a:gd name="connsiteX0" fmla="*/ 106516 w 152580"/>
                    <a:gd name="connsiteY0" fmla="*/ 0 h 225563"/>
                    <a:gd name="connsiteX1" fmla="*/ 152580 w 152580"/>
                    <a:gd name="connsiteY1" fmla="*/ 0 h 225563"/>
                    <a:gd name="connsiteX2" fmla="*/ 46064 w 152580"/>
                    <a:gd name="connsiteY2" fmla="*/ 225563 h 225563"/>
                    <a:gd name="connsiteX3" fmla="*/ 0 w 152580"/>
                    <a:gd name="connsiteY3" fmla="*/ 225563 h 225563"/>
                    <a:gd name="connsiteX4" fmla="*/ 106516 w 152580"/>
                    <a:gd name="connsiteY4" fmla="*/ 0 h 225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580" h="225563">
                      <a:moveTo>
                        <a:pt x="106516" y="0"/>
                      </a:moveTo>
                      <a:lnTo>
                        <a:pt x="152580" y="0"/>
                      </a:lnTo>
                      <a:lnTo>
                        <a:pt x="46064" y="225563"/>
                      </a:lnTo>
                      <a:lnTo>
                        <a:pt x="0" y="225563"/>
                      </a:lnTo>
                      <a:lnTo>
                        <a:pt x="106516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46" name="フリーフォーム 545">
                  <a:extLst>
                    <a:ext uri="{FF2B5EF4-FFF2-40B4-BE49-F238E27FC236}">
                      <a16:creationId xmlns:a16="http://schemas.microsoft.com/office/drawing/2014/main" id="{D9092060-690E-1248-8C10-443CDC0417C4}"/>
                    </a:ext>
                  </a:extLst>
                </p:cNvPr>
                <p:cNvSpPr/>
                <p:nvPr/>
              </p:nvSpPr>
              <p:spPr>
                <a:xfrm>
                  <a:off x="5231904" y="1835286"/>
                  <a:ext cx="152580" cy="225563"/>
                </a:xfrm>
                <a:custGeom>
                  <a:avLst/>
                  <a:gdLst>
                    <a:gd name="connsiteX0" fmla="*/ 106516 w 152580"/>
                    <a:gd name="connsiteY0" fmla="*/ 0 h 225563"/>
                    <a:gd name="connsiteX1" fmla="*/ 152580 w 152580"/>
                    <a:gd name="connsiteY1" fmla="*/ 0 h 225563"/>
                    <a:gd name="connsiteX2" fmla="*/ 46064 w 152580"/>
                    <a:gd name="connsiteY2" fmla="*/ 225563 h 225563"/>
                    <a:gd name="connsiteX3" fmla="*/ 0 w 152580"/>
                    <a:gd name="connsiteY3" fmla="*/ 225563 h 225563"/>
                    <a:gd name="connsiteX4" fmla="*/ 106516 w 152580"/>
                    <a:gd name="connsiteY4" fmla="*/ 0 h 225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580" h="225563">
                      <a:moveTo>
                        <a:pt x="106516" y="0"/>
                      </a:moveTo>
                      <a:lnTo>
                        <a:pt x="152580" y="0"/>
                      </a:lnTo>
                      <a:lnTo>
                        <a:pt x="46064" y="225563"/>
                      </a:lnTo>
                      <a:lnTo>
                        <a:pt x="0" y="225563"/>
                      </a:lnTo>
                      <a:lnTo>
                        <a:pt x="106516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538" name="フリーフォーム 537">
                <a:extLst>
                  <a:ext uri="{FF2B5EF4-FFF2-40B4-BE49-F238E27FC236}">
                    <a16:creationId xmlns:a16="http://schemas.microsoft.com/office/drawing/2014/main" id="{E675516F-EDBD-644D-BA30-B0D9E43F64AA}"/>
                  </a:ext>
                </a:extLst>
              </p:cNvPr>
              <p:cNvSpPr/>
              <p:nvPr/>
            </p:nvSpPr>
            <p:spPr>
              <a:xfrm>
                <a:off x="4574362" y="1927582"/>
                <a:ext cx="888147" cy="45207"/>
              </a:xfrm>
              <a:custGeom>
                <a:avLst/>
                <a:gdLst>
                  <a:gd name="connsiteX0" fmla="*/ 21348 w 888147"/>
                  <a:gd name="connsiteY0" fmla="*/ 0 h 45207"/>
                  <a:gd name="connsiteX1" fmla="*/ 888147 w 888147"/>
                  <a:gd name="connsiteY1" fmla="*/ 0 h 45207"/>
                  <a:gd name="connsiteX2" fmla="*/ 866799 w 888147"/>
                  <a:gd name="connsiteY2" fmla="*/ 45207 h 45207"/>
                  <a:gd name="connsiteX3" fmla="*/ 0 w 888147"/>
                  <a:gd name="connsiteY3" fmla="*/ 45207 h 45207"/>
                  <a:gd name="connsiteX4" fmla="*/ 21348 w 888147"/>
                  <a:gd name="connsiteY4" fmla="*/ 0 h 45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8147" h="45207">
                    <a:moveTo>
                      <a:pt x="21348" y="0"/>
                    </a:moveTo>
                    <a:lnTo>
                      <a:pt x="888147" y="0"/>
                    </a:lnTo>
                    <a:lnTo>
                      <a:pt x="866799" y="45207"/>
                    </a:lnTo>
                    <a:lnTo>
                      <a:pt x="0" y="45207"/>
                    </a:lnTo>
                    <a:lnTo>
                      <a:pt x="21348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39" name="正方形/長方形 538">
                <a:extLst>
                  <a:ext uri="{FF2B5EF4-FFF2-40B4-BE49-F238E27FC236}">
                    <a16:creationId xmlns:a16="http://schemas.microsoft.com/office/drawing/2014/main" id="{1652F6D1-795A-5D47-B83D-72BF1BCB316B}"/>
                  </a:ext>
                </a:extLst>
              </p:cNvPr>
              <p:cNvSpPr/>
              <p:nvPr/>
            </p:nvSpPr>
            <p:spPr>
              <a:xfrm>
                <a:off x="5610463" y="1757463"/>
                <a:ext cx="45719" cy="243192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547" name="グループ化 546">
            <a:extLst>
              <a:ext uri="{FF2B5EF4-FFF2-40B4-BE49-F238E27FC236}">
                <a16:creationId xmlns:a16="http://schemas.microsoft.com/office/drawing/2014/main" id="{D7607985-0DA3-FA4D-B5BE-79FD1B4C4E29}"/>
              </a:ext>
            </a:extLst>
          </p:cNvPr>
          <p:cNvGrpSpPr/>
          <p:nvPr/>
        </p:nvGrpSpPr>
        <p:grpSpPr>
          <a:xfrm>
            <a:off x="3595902" y="833192"/>
            <a:ext cx="603918" cy="610974"/>
            <a:chOff x="7903659" y="731798"/>
            <a:chExt cx="3535541" cy="3576848"/>
          </a:xfrm>
        </p:grpSpPr>
        <p:grpSp>
          <p:nvGrpSpPr>
            <p:cNvPr id="548" name="グループ化 547">
              <a:extLst>
                <a:ext uri="{FF2B5EF4-FFF2-40B4-BE49-F238E27FC236}">
                  <a16:creationId xmlns:a16="http://schemas.microsoft.com/office/drawing/2014/main" id="{E012A683-A7A4-AA4D-A113-E90D834FDE16}"/>
                </a:ext>
              </a:extLst>
            </p:cNvPr>
            <p:cNvGrpSpPr/>
            <p:nvPr/>
          </p:nvGrpSpPr>
          <p:grpSpPr>
            <a:xfrm>
              <a:off x="7903659" y="773105"/>
              <a:ext cx="3535541" cy="3535541"/>
              <a:chOff x="7903659" y="773105"/>
              <a:chExt cx="3535541" cy="3535541"/>
            </a:xfrm>
            <a:solidFill>
              <a:srgbClr val="002060"/>
            </a:solidFill>
          </p:grpSpPr>
          <p:sp>
            <p:nvSpPr>
              <p:cNvPr id="554" name="フリーフォーム 553">
                <a:extLst>
                  <a:ext uri="{FF2B5EF4-FFF2-40B4-BE49-F238E27FC236}">
                    <a16:creationId xmlns:a16="http://schemas.microsoft.com/office/drawing/2014/main" id="{F2EDFF80-5A35-9B44-85C4-3B028809A943}"/>
                  </a:ext>
                </a:extLst>
              </p:cNvPr>
              <p:cNvSpPr/>
              <p:nvPr/>
            </p:nvSpPr>
            <p:spPr>
              <a:xfrm rot="18900000" flipH="1">
                <a:off x="9186430" y="773105"/>
                <a:ext cx="969999" cy="969999"/>
              </a:xfrm>
              <a:custGeom>
                <a:avLst/>
                <a:gdLst>
                  <a:gd name="connsiteX0" fmla="*/ 363408 w 969999"/>
                  <a:gd name="connsiteY0" fmla="*/ 363408 h 969999"/>
                  <a:gd name="connsiteX1" fmla="*/ 43848 w 969999"/>
                  <a:gd name="connsiteY1" fmla="*/ 844641 h 969999"/>
                  <a:gd name="connsiteX2" fmla="*/ 0 w 969999"/>
                  <a:gd name="connsiteY2" fmla="*/ 969999 h 969999"/>
                  <a:gd name="connsiteX3" fmla="*/ 112817 w 969999"/>
                  <a:gd name="connsiteY3" fmla="*/ 969999 h 969999"/>
                  <a:gd name="connsiteX4" fmla="*/ 142635 w 969999"/>
                  <a:gd name="connsiteY4" fmla="*/ 884751 h 969999"/>
                  <a:gd name="connsiteX5" fmla="*/ 438780 w 969999"/>
                  <a:gd name="connsiteY5" fmla="*/ 438780 h 969999"/>
                  <a:gd name="connsiteX6" fmla="*/ 884750 w 969999"/>
                  <a:gd name="connsiteY6" fmla="*/ 142635 h 969999"/>
                  <a:gd name="connsiteX7" fmla="*/ 969999 w 969999"/>
                  <a:gd name="connsiteY7" fmla="*/ 112817 h 969999"/>
                  <a:gd name="connsiteX8" fmla="*/ 969999 w 969999"/>
                  <a:gd name="connsiteY8" fmla="*/ 0 h 969999"/>
                  <a:gd name="connsiteX9" fmla="*/ 844640 w 969999"/>
                  <a:gd name="connsiteY9" fmla="*/ 43848 h 969999"/>
                  <a:gd name="connsiteX10" fmla="*/ 363408 w 969999"/>
                  <a:gd name="connsiteY10" fmla="*/ 363408 h 969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9999" h="969999">
                    <a:moveTo>
                      <a:pt x="363408" y="363408"/>
                    </a:moveTo>
                    <a:cubicBezTo>
                      <a:pt x="221381" y="505435"/>
                      <a:pt x="114861" y="669523"/>
                      <a:pt x="43848" y="844641"/>
                    </a:cubicBezTo>
                    <a:lnTo>
                      <a:pt x="0" y="969999"/>
                    </a:lnTo>
                    <a:lnTo>
                      <a:pt x="112817" y="969999"/>
                    </a:lnTo>
                    <a:lnTo>
                      <a:pt x="142635" y="884751"/>
                    </a:lnTo>
                    <a:cubicBezTo>
                      <a:pt x="208444" y="722465"/>
                      <a:pt x="307159" y="570400"/>
                      <a:pt x="438780" y="438780"/>
                    </a:cubicBezTo>
                    <a:cubicBezTo>
                      <a:pt x="570400" y="307160"/>
                      <a:pt x="722464" y="208445"/>
                      <a:pt x="884750" y="142635"/>
                    </a:cubicBezTo>
                    <a:lnTo>
                      <a:pt x="969999" y="112817"/>
                    </a:lnTo>
                    <a:lnTo>
                      <a:pt x="969999" y="0"/>
                    </a:lnTo>
                    <a:lnTo>
                      <a:pt x="844640" y="43848"/>
                    </a:lnTo>
                    <a:cubicBezTo>
                      <a:pt x="669522" y="114861"/>
                      <a:pt x="505434" y="221381"/>
                      <a:pt x="363408" y="36340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5" name="フリーフォーム 554">
                <a:extLst>
                  <a:ext uri="{FF2B5EF4-FFF2-40B4-BE49-F238E27FC236}">
                    <a16:creationId xmlns:a16="http://schemas.microsoft.com/office/drawing/2014/main" id="{8E011CBE-8EB6-B74C-AF63-4CA0C8648426}"/>
                  </a:ext>
                </a:extLst>
              </p:cNvPr>
              <p:cNvSpPr/>
              <p:nvPr/>
            </p:nvSpPr>
            <p:spPr>
              <a:xfrm rot="18900000" flipH="1">
                <a:off x="7903659" y="2055877"/>
                <a:ext cx="969998" cy="969999"/>
              </a:xfrm>
              <a:custGeom>
                <a:avLst/>
                <a:gdLst>
                  <a:gd name="connsiteX0" fmla="*/ 1 w 969998"/>
                  <a:gd name="connsiteY0" fmla="*/ 0 h 969999"/>
                  <a:gd name="connsiteX1" fmla="*/ 0 w 969998"/>
                  <a:gd name="connsiteY1" fmla="*/ 112817 h 969999"/>
                  <a:gd name="connsiteX2" fmla="*/ 85248 w 969998"/>
                  <a:gd name="connsiteY2" fmla="*/ 142634 h 969999"/>
                  <a:gd name="connsiteX3" fmla="*/ 531219 w 969998"/>
                  <a:gd name="connsiteY3" fmla="*/ 438779 h 969999"/>
                  <a:gd name="connsiteX4" fmla="*/ 827364 w 969998"/>
                  <a:gd name="connsiteY4" fmla="*/ 884750 h 969999"/>
                  <a:gd name="connsiteX5" fmla="*/ 857182 w 969998"/>
                  <a:gd name="connsiteY5" fmla="*/ 969998 h 969999"/>
                  <a:gd name="connsiteX6" fmla="*/ 969998 w 969998"/>
                  <a:gd name="connsiteY6" fmla="*/ 969999 h 969999"/>
                  <a:gd name="connsiteX7" fmla="*/ 926151 w 969998"/>
                  <a:gd name="connsiteY7" fmla="*/ 844640 h 969999"/>
                  <a:gd name="connsiteX8" fmla="*/ 606591 w 969998"/>
                  <a:gd name="connsiteY8" fmla="*/ 363407 h 969999"/>
                  <a:gd name="connsiteX9" fmla="*/ 125358 w 969998"/>
                  <a:gd name="connsiteY9" fmla="*/ 43847 h 969999"/>
                  <a:gd name="connsiteX10" fmla="*/ 1 w 969998"/>
                  <a:gd name="connsiteY10" fmla="*/ 0 h 969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9998" h="969999">
                    <a:moveTo>
                      <a:pt x="1" y="0"/>
                    </a:moveTo>
                    <a:lnTo>
                      <a:pt x="0" y="112817"/>
                    </a:lnTo>
                    <a:lnTo>
                      <a:pt x="85248" y="142634"/>
                    </a:lnTo>
                    <a:cubicBezTo>
                      <a:pt x="247534" y="208444"/>
                      <a:pt x="399599" y="307159"/>
                      <a:pt x="531219" y="438779"/>
                    </a:cubicBezTo>
                    <a:cubicBezTo>
                      <a:pt x="662839" y="570399"/>
                      <a:pt x="761553" y="722464"/>
                      <a:pt x="827364" y="884750"/>
                    </a:cubicBezTo>
                    <a:lnTo>
                      <a:pt x="857182" y="969998"/>
                    </a:lnTo>
                    <a:lnTo>
                      <a:pt x="969998" y="969999"/>
                    </a:lnTo>
                    <a:lnTo>
                      <a:pt x="926151" y="844640"/>
                    </a:lnTo>
                    <a:cubicBezTo>
                      <a:pt x="855137" y="669521"/>
                      <a:pt x="748617" y="505434"/>
                      <a:pt x="606591" y="363407"/>
                    </a:cubicBezTo>
                    <a:cubicBezTo>
                      <a:pt x="464564" y="221380"/>
                      <a:pt x="300476" y="114860"/>
                      <a:pt x="125358" y="43847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6" name="フリーフォーム 555">
                <a:extLst>
                  <a:ext uri="{FF2B5EF4-FFF2-40B4-BE49-F238E27FC236}">
                    <a16:creationId xmlns:a16="http://schemas.microsoft.com/office/drawing/2014/main" id="{BD839D40-FF7D-D647-A782-41350A93FD4A}"/>
                  </a:ext>
                </a:extLst>
              </p:cNvPr>
              <p:cNvSpPr/>
              <p:nvPr/>
            </p:nvSpPr>
            <p:spPr>
              <a:xfrm rot="18900000" flipH="1">
                <a:off x="10469201" y="2055876"/>
                <a:ext cx="969999" cy="969998"/>
              </a:xfrm>
              <a:custGeom>
                <a:avLst/>
                <a:gdLst>
                  <a:gd name="connsiteX0" fmla="*/ 0 w 969999"/>
                  <a:gd name="connsiteY0" fmla="*/ 0 h 969998"/>
                  <a:gd name="connsiteX1" fmla="*/ 43848 w 969999"/>
                  <a:gd name="connsiteY1" fmla="*/ 125357 h 969998"/>
                  <a:gd name="connsiteX2" fmla="*/ 363408 w 969999"/>
                  <a:gd name="connsiteY2" fmla="*/ 606590 h 969998"/>
                  <a:gd name="connsiteX3" fmla="*/ 844640 w 969999"/>
                  <a:gd name="connsiteY3" fmla="*/ 926150 h 969998"/>
                  <a:gd name="connsiteX4" fmla="*/ 969999 w 969999"/>
                  <a:gd name="connsiteY4" fmla="*/ 969998 h 969998"/>
                  <a:gd name="connsiteX5" fmla="*/ 969999 w 969999"/>
                  <a:gd name="connsiteY5" fmla="*/ 857181 h 969998"/>
                  <a:gd name="connsiteX6" fmla="*/ 884750 w 969999"/>
                  <a:gd name="connsiteY6" fmla="*/ 827363 h 969998"/>
                  <a:gd name="connsiteX7" fmla="*/ 438780 w 969999"/>
                  <a:gd name="connsiteY7" fmla="*/ 531218 h 969998"/>
                  <a:gd name="connsiteX8" fmla="*/ 142635 w 969999"/>
                  <a:gd name="connsiteY8" fmla="*/ 85247 h 969998"/>
                  <a:gd name="connsiteX9" fmla="*/ 112817 w 969999"/>
                  <a:gd name="connsiteY9" fmla="*/ 0 h 969998"/>
                  <a:gd name="connsiteX10" fmla="*/ 0 w 969999"/>
                  <a:gd name="connsiteY10" fmla="*/ 0 h 96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9999" h="969998">
                    <a:moveTo>
                      <a:pt x="0" y="0"/>
                    </a:moveTo>
                    <a:lnTo>
                      <a:pt x="43848" y="125357"/>
                    </a:lnTo>
                    <a:cubicBezTo>
                      <a:pt x="114861" y="300476"/>
                      <a:pt x="221381" y="464564"/>
                      <a:pt x="363408" y="606590"/>
                    </a:cubicBezTo>
                    <a:cubicBezTo>
                      <a:pt x="505434" y="748617"/>
                      <a:pt x="669522" y="855136"/>
                      <a:pt x="844640" y="926150"/>
                    </a:cubicBezTo>
                    <a:lnTo>
                      <a:pt x="969999" y="969998"/>
                    </a:lnTo>
                    <a:lnTo>
                      <a:pt x="969999" y="857181"/>
                    </a:lnTo>
                    <a:lnTo>
                      <a:pt x="884750" y="827363"/>
                    </a:lnTo>
                    <a:cubicBezTo>
                      <a:pt x="722464" y="761553"/>
                      <a:pt x="570400" y="662838"/>
                      <a:pt x="438780" y="531218"/>
                    </a:cubicBezTo>
                    <a:cubicBezTo>
                      <a:pt x="307160" y="399598"/>
                      <a:pt x="208445" y="247534"/>
                      <a:pt x="142635" y="85247"/>
                    </a:cubicBezTo>
                    <a:lnTo>
                      <a:pt x="11281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7" name="フリーフォーム 556">
                <a:extLst>
                  <a:ext uri="{FF2B5EF4-FFF2-40B4-BE49-F238E27FC236}">
                    <a16:creationId xmlns:a16="http://schemas.microsoft.com/office/drawing/2014/main" id="{5100649F-B680-1A4C-A65C-74E3F84C3AFE}"/>
                  </a:ext>
                </a:extLst>
              </p:cNvPr>
              <p:cNvSpPr/>
              <p:nvPr/>
            </p:nvSpPr>
            <p:spPr>
              <a:xfrm rot="18900000" flipH="1">
                <a:off x="9186430" y="3338648"/>
                <a:ext cx="969998" cy="969998"/>
              </a:xfrm>
              <a:custGeom>
                <a:avLst/>
                <a:gdLst>
                  <a:gd name="connsiteX0" fmla="*/ 857181 w 969998"/>
                  <a:gd name="connsiteY0" fmla="*/ 0 h 969998"/>
                  <a:gd name="connsiteX1" fmla="*/ 827364 w 969998"/>
                  <a:gd name="connsiteY1" fmla="*/ 85247 h 969998"/>
                  <a:gd name="connsiteX2" fmla="*/ 531219 w 969998"/>
                  <a:gd name="connsiteY2" fmla="*/ 531218 h 969998"/>
                  <a:gd name="connsiteX3" fmla="*/ 85248 w 969998"/>
                  <a:gd name="connsiteY3" fmla="*/ 827363 h 969998"/>
                  <a:gd name="connsiteX4" fmla="*/ 1 w 969998"/>
                  <a:gd name="connsiteY4" fmla="*/ 857181 h 969998"/>
                  <a:gd name="connsiteX5" fmla="*/ 0 w 969998"/>
                  <a:gd name="connsiteY5" fmla="*/ 969998 h 969998"/>
                  <a:gd name="connsiteX6" fmla="*/ 125358 w 969998"/>
                  <a:gd name="connsiteY6" fmla="*/ 926150 h 969998"/>
                  <a:gd name="connsiteX7" fmla="*/ 606591 w 969998"/>
                  <a:gd name="connsiteY7" fmla="*/ 606590 h 969998"/>
                  <a:gd name="connsiteX8" fmla="*/ 926151 w 969998"/>
                  <a:gd name="connsiteY8" fmla="*/ 125357 h 969998"/>
                  <a:gd name="connsiteX9" fmla="*/ 969998 w 969998"/>
                  <a:gd name="connsiteY9" fmla="*/ 0 h 969998"/>
                  <a:gd name="connsiteX10" fmla="*/ 857181 w 969998"/>
                  <a:gd name="connsiteY10" fmla="*/ 0 h 969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69998" h="969998">
                    <a:moveTo>
                      <a:pt x="857181" y="0"/>
                    </a:moveTo>
                    <a:lnTo>
                      <a:pt x="827364" y="85247"/>
                    </a:lnTo>
                    <a:cubicBezTo>
                      <a:pt x="761554" y="247534"/>
                      <a:pt x="662839" y="399598"/>
                      <a:pt x="531219" y="531218"/>
                    </a:cubicBezTo>
                    <a:cubicBezTo>
                      <a:pt x="399599" y="662838"/>
                      <a:pt x="247534" y="761554"/>
                      <a:pt x="85248" y="827363"/>
                    </a:cubicBezTo>
                    <a:lnTo>
                      <a:pt x="1" y="857181"/>
                    </a:lnTo>
                    <a:lnTo>
                      <a:pt x="0" y="969998"/>
                    </a:lnTo>
                    <a:lnTo>
                      <a:pt x="125358" y="926150"/>
                    </a:lnTo>
                    <a:cubicBezTo>
                      <a:pt x="300476" y="855137"/>
                      <a:pt x="464564" y="748617"/>
                      <a:pt x="606591" y="606590"/>
                    </a:cubicBezTo>
                    <a:cubicBezTo>
                      <a:pt x="748617" y="464564"/>
                      <a:pt x="855138" y="300476"/>
                      <a:pt x="926151" y="125357"/>
                    </a:cubicBezTo>
                    <a:lnTo>
                      <a:pt x="969998" y="0"/>
                    </a:lnTo>
                    <a:lnTo>
                      <a:pt x="85718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49" name="フリーフォーム 548">
              <a:extLst>
                <a:ext uri="{FF2B5EF4-FFF2-40B4-BE49-F238E27FC236}">
                  <a16:creationId xmlns:a16="http://schemas.microsoft.com/office/drawing/2014/main" id="{4AB4A6DA-8E32-2946-9356-CA06A3734A3B}"/>
                </a:ext>
              </a:extLst>
            </p:cNvPr>
            <p:cNvSpPr/>
            <p:nvPr/>
          </p:nvSpPr>
          <p:spPr>
            <a:xfrm rot="10800000">
              <a:off x="8242337" y="731798"/>
              <a:ext cx="788216" cy="975084"/>
            </a:xfrm>
            <a:custGeom>
              <a:avLst/>
              <a:gdLst>
                <a:gd name="connsiteX0" fmla="*/ 397578 w 788216"/>
                <a:gd name="connsiteY0" fmla="*/ 678071 h 975084"/>
                <a:gd name="connsiteX1" fmla="*/ 198948 w 788216"/>
                <a:gd name="connsiteY1" fmla="*/ 654702 h 975084"/>
                <a:gd name="connsiteX2" fmla="*/ 178280 w 788216"/>
                <a:gd name="connsiteY2" fmla="*/ 646276 h 975084"/>
                <a:gd name="connsiteX3" fmla="*/ 172684 w 788216"/>
                <a:gd name="connsiteY3" fmla="*/ 645146 h 975084"/>
                <a:gd name="connsiteX4" fmla="*/ 121394 w 788216"/>
                <a:gd name="connsiteY4" fmla="*/ 588576 h 975084"/>
                <a:gd name="connsiteX5" fmla="*/ 118870 w 788216"/>
                <a:gd name="connsiteY5" fmla="*/ 571883 h 975084"/>
                <a:gd name="connsiteX6" fmla="*/ 116906 w 788216"/>
                <a:gd name="connsiteY6" fmla="*/ 572409 h 975084"/>
                <a:gd name="connsiteX7" fmla="*/ 58307 w 788216"/>
                <a:gd name="connsiteY7" fmla="*/ 310292 h 975084"/>
                <a:gd name="connsiteX8" fmla="*/ 0 w 788216"/>
                <a:gd name="connsiteY8" fmla="*/ 49482 h 975084"/>
                <a:gd name="connsiteX9" fmla="*/ 1806 w 788216"/>
                <a:gd name="connsiteY9" fmla="*/ 48998 h 975084"/>
                <a:gd name="connsiteX10" fmla="*/ 1288 w 788216"/>
                <a:gd name="connsiteY10" fmla="*/ 40740 h 975084"/>
                <a:gd name="connsiteX11" fmla="*/ 35852 w 788216"/>
                <a:gd name="connsiteY11" fmla="*/ 1620 h 975084"/>
                <a:gd name="connsiteX12" fmla="*/ 71685 w 788216"/>
                <a:gd name="connsiteY12" fmla="*/ 6338 h 975084"/>
                <a:gd name="connsiteX13" fmla="*/ 86919 w 788216"/>
                <a:gd name="connsiteY13" fmla="*/ 26191 h 975084"/>
                <a:gd name="connsiteX14" fmla="*/ 90833 w 788216"/>
                <a:gd name="connsiteY14" fmla="*/ 25143 h 975084"/>
                <a:gd name="connsiteX15" fmla="*/ 170743 w 788216"/>
                <a:gd name="connsiteY15" fmla="*/ 280165 h 975084"/>
                <a:gd name="connsiteX16" fmla="*/ 170742 w 788216"/>
                <a:gd name="connsiteY16" fmla="*/ 280166 h 975084"/>
                <a:gd name="connsiteX17" fmla="*/ 191511 w 788216"/>
                <a:gd name="connsiteY17" fmla="*/ 346447 h 975084"/>
                <a:gd name="connsiteX18" fmla="*/ 207601 w 788216"/>
                <a:gd name="connsiteY18" fmla="*/ 39486 h 975084"/>
                <a:gd name="connsiteX19" fmla="*/ 587554 w 788216"/>
                <a:gd name="connsiteY19" fmla="*/ 39486 h 975084"/>
                <a:gd name="connsiteX20" fmla="*/ 602650 w 788216"/>
                <a:gd name="connsiteY20" fmla="*/ 327476 h 975084"/>
                <a:gd name="connsiteX21" fmla="*/ 617474 w 788216"/>
                <a:gd name="connsiteY21" fmla="*/ 280166 h 975084"/>
                <a:gd name="connsiteX22" fmla="*/ 617473 w 788216"/>
                <a:gd name="connsiteY22" fmla="*/ 280165 h 975084"/>
                <a:gd name="connsiteX23" fmla="*/ 697383 w 788216"/>
                <a:gd name="connsiteY23" fmla="*/ 25143 h 975084"/>
                <a:gd name="connsiteX24" fmla="*/ 701297 w 788216"/>
                <a:gd name="connsiteY24" fmla="*/ 26192 h 975084"/>
                <a:gd name="connsiteX25" fmla="*/ 716531 w 788216"/>
                <a:gd name="connsiteY25" fmla="*/ 6338 h 975084"/>
                <a:gd name="connsiteX26" fmla="*/ 752364 w 788216"/>
                <a:gd name="connsiteY26" fmla="*/ 1620 h 975084"/>
                <a:gd name="connsiteX27" fmla="*/ 786928 w 788216"/>
                <a:gd name="connsiteY27" fmla="*/ 40740 h 975084"/>
                <a:gd name="connsiteX28" fmla="*/ 786411 w 788216"/>
                <a:gd name="connsiteY28" fmla="*/ 48998 h 975084"/>
                <a:gd name="connsiteX29" fmla="*/ 788216 w 788216"/>
                <a:gd name="connsiteY29" fmla="*/ 49482 h 975084"/>
                <a:gd name="connsiteX30" fmla="*/ 729909 w 788216"/>
                <a:gd name="connsiteY30" fmla="*/ 310292 h 975084"/>
                <a:gd name="connsiteX31" fmla="*/ 729909 w 788216"/>
                <a:gd name="connsiteY31" fmla="*/ 310292 h 975084"/>
                <a:gd name="connsiteX32" fmla="*/ 671310 w 788216"/>
                <a:gd name="connsiteY32" fmla="*/ 572409 h 975084"/>
                <a:gd name="connsiteX33" fmla="*/ 668853 w 788216"/>
                <a:gd name="connsiteY33" fmla="*/ 571751 h 975084"/>
                <a:gd name="connsiteX34" fmla="*/ 663774 w 788216"/>
                <a:gd name="connsiteY34" fmla="*/ 596904 h 975084"/>
                <a:gd name="connsiteX35" fmla="*/ 644347 w 788216"/>
                <a:gd name="connsiteY35" fmla="*/ 625719 h 975084"/>
                <a:gd name="connsiteX36" fmla="*/ 633484 w 788216"/>
                <a:gd name="connsiteY36" fmla="*/ 633043 h 975084"/>
                <a:gd name="connsiteX37" fmla="*/ 632251 w 788216"/>
                <a:gd name="connsiteY37" fmla="*/ 635748 h 975084"/>
                <a:gd name="connsiteX38" fmla="*/ 397578 w 788216"/>
                <a:gd name="connsiteY38" fmla="*/ 678071 h 975084"/>
                <a:gd name="connsiteX39" fmla="*/ 397577 w 788216"/>
                <a:gd name="connsiteY39" fmla="*/ 975084 h 975084"/>
                <a:gd name="connsiteX40" fmla="*/ 271652 w 788216"/>
                <a:gd name="connsiteY40" fmla="*/ 849159 h 975084"/>
                <a:gd name="connsiteX41" fmla="*/ 397577 w 788216"/>
                <a:gd name="connsiteY41" fmla="*/ 723234 h 975084"/>
                <a:gd name="connsiteX42" fmla="*/ 523502 w 788216"/>
                <a:gd name="connsiteY42" fmla="*/ 849159 h 975084"/>
                <a:gd name="connsiteX43" fmla="*/ 397577 w 788216"/>
                <a:gd name="connsiteY43" fmla="*/ 975084 h 97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88216" h="975084">
                  <a:moveTo>
                    <a:pt x="397578" y="678071"/>
                  </a:moveTo>
                  <a:cubicBezTo>
                    <a:pt x="314894" y="678071"/>
                    <a:pt x="241995" y="668801"/>
                    <a:pt x="198948" y="654702"/>
                  </a:cubicBezTo>
                  <a:lnTo>
                    <a:pt x="178280" y="646276"/>
                  </a:lnTo>
                  <a:lnTo>
                    <a:pt x="172684" y="645146"/>
                  </a:lnTo>
                  <a:cubicBezTo>
                    <a:pt x="148282" y="634825"/>
                    <a:pt x="129340" y="614123"/>
                    <a:pt x="121394" y="588576"/>
                  </a:cubicBezTo>
                  <a:lnTo>
                    <a:pt x="118870" y="571883"/>
                  </a:lnTo>
                  <a:lnTo>
                    <a:pt x="116906" y="572409"/>
                  </a:lnTo>
                  <a:lnTo>
                    <a:pt x="58307" y="310292"/>
                  </a:lnTo>
                  <a:lnTo>
                    <a:pt x="0" y="49482"/>
                  </a:lnTo>
                  <a:lnTo>
                    <a:pt x="1806" y="48998"/>
                  </a:lnTo>
                  <a:lnTo>
                    <a:pt x="1288" y="40740"/>
                  </a:lnTo>
                  <a:cubicBezTo>
                    <a:pt x="3826" y="22513"/>
                    <a:pt x="16959" y="6683"/>
                    <a:pt x="35852" y="1620"/>
                  </a:cubicBezTo>
                  <a:cubicBezTo>
                    <a:pt x="48448" y="-1755"/>
                    <a:pt x="61219" y="295"/>
                    <a:pt x="71685" y="6338"/>
                  </a:cubicBezTo>
                  <a:lnTo>
                    <a:pt x="86919" y="26191"/>
                  </a:lnTo>
                  <a:lnTo>
                    <a:pt x="90833" y="25143"/>
                  </a:lnTo>
                  <a:lnTo>
                    <a:pt x="170743" y="280165"/>
                  </a:lnTo>
                  <a:lnTo>
                    <a:pt x="170742" y="280166"/>
                  </a:lnTo>
                  <a:lnTo>
                    <a:pt x="191511" y="346447"/>
                  </a:lnTo>
                  <a:lnTo>
                    <a:pt x="207601" y="39486"/>
                  </a:lnTo>
                  <a:lnTo>
                    <a:pt x="587554" y="39486"/>
                  </a:lnTo>
                  <a:lnTo>
                    <a:pt x="602650" y="327476"/>
                  </a:lnTo>
                  <a:lnTo>
                    <a:pt x="617474" y="280166"/>
                  </a:lnTo>
                  <a:lnTo>
                    <a:pt x="617473" y="280165"/>
                  </a:lnTo>
                  <a:lnTo>
                    <a:pt x="697383" y="25143"/>
                  </a:lnTo>
                  <a:lnTo>
                    <a:pt x="701297" y="26192"/>
                  </a:lnTo>
                  <a:lnTo>
                    <a:pt x="716531" y="6338"/>
                  </a:lnTo>
                  <a:cubicBezTo>
                    <a:pt x="726997" y="295"/>
                    <a:pt x="739768" y="-1755"/>
                    <a:pt x="752364" y="1620"/>
                  </a:cubicBezTo>
                  <a:cubicBezTo>
                    <a:pt x="771257" y="6683"/>
                    <a:pt x="784390" y="22513"/>
                    <a:pt x="786928" y="40740"/>
                  </a:cubicBezTo>
                  <a:lnTo>
                    <a:pt x="786411" y="48998"/>
                  </a:lnTo>
                  <a:lnTo>
                    <a:pt x="788216" y="49482"/>
                  </a:lnTo>
                  <a:lnTo>
                    <a:pt x="729909" y="310292"/>
                  </a:lnTo>
                  <a:lnTo>
                    <a:pt x="729909" y="310292"/>
                  </a:lnTo>
                  <a:lnTo>
                    <a:pt x="671310" y="572409"/>
                  </a:lnTo>
                  <a:lnTo>
                    <a:pt x="668853" y="571751"/>
                  </a:lnTo>
                  <a:lnTo>
                    <a:pt x="663774" y="596904"/>
                  </a:lnTo>
                  <a:cubicBezTo>
                    <a:pt x="659187" y="607750"/>
                    <a:pt x="652549" y="617517"/>
                    <a:pt x="644347" y="625719"/>
                  </a:cubicBezTo>
                  <a:lnTo>
                    <a:pt x="633484" y="633043"/>
                  </a:lnTo>
                  <a:lnTo>
                    <a:pt x="632251" y="635748"/>
                  </a:lnTo>
                  <a:cubicBezTo>
                    <a:pt x="609915" y="659902"/>
                    <a:pt x="513335" y="678071"/>
                    <a:pt x="397578" y="678071"/>
                  </a:cubicBezTo>
                  <a:close/>
                  <a:moveTo>
                    <a:pt x="397577" y="975084"/>
                  </a:moveTo>
                  <a:cubicBezTo>
                    <a:pt x="328031" y="975084"/>
                    <a:pt x="271652" y="918705"/>
                    <a:pt x="271652" y="849159"/>
                  </a:cubicBezTo>
                  <a:cubicBezTo>
                    <a:pt x="271652" y="779613"/>
                    <a:pt x="328031" y="723234"/>
                    <a:pt x="397577" y="723234"/>
                  </a:cubicBezTo>
                  <a:cubicBezTo>
                    <a:pt x="467123" y="723234"/>
                    <a:pt x="523502" y="779613"/>
                    <a:pt x="523502" y="849159"/>
                  </a:cubicBezTo>
                  <a:cubicBezTo>
                    <a:pt x="523502" y="918705"/>
                    <a:pt x="467123" y="975084"/>
                    <a:pt x="397577" y="975084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50" name="フリーフォーム 549">
              <a:extLst>
                <a:ext uri="{FF2B5EF4-FFF2-40B4-BE49-F238E27FC236}">
                  <a16:creationId xmlns:a16="http://schemas.microsoft.com/office/drawing/2014/main" id="{4A37DFC6-88D9-2744-A8D5-D97FA6640FEE}"/>
                </a:ext>
              </a:extLst>
            </p:cNvPr>
            <p:cNvSpPr/>
            <p:nvPr/>
          </p:nvSpPr>
          <p:spPr>
            <a:xfrm rot="10800000">
              <a:off x="10343619" y="731798"/>
              <a:ext cx="788216" cy="975084"/>
            </a:xfrm>
            <a:custGeom>
              <a:avLst/>
              <a:gdLst>
                <a:gd name="connsiteX0" fmla="*/ 397578 w 788216"/>
                <a:gd name="connsiteY0" fmla="*/ 678071 h 975084"/>
                <a:gd name="connsiteX1" fmla="*/ 198948 w 788216"/>
                <a:gd name="connsiteY1" fmla="*/ 654702 h 975084"/>
                <a:gd name="connsiteX2" fmla="*/ 178280 w 788216"/>
                <a:gd name="connsiteY2" fmla="*/ 646276 h 975084"/>
                <a:gd name="connsiteX3" fmla="*/ 172684 w 788216"/>
                <a:gd name="connsiteY3" fmla="*/ 645146 h 975084"/>
                <a:gd name="connsiteX4" fmla="*/ 121394 w 788216"/>
                <a:gd name="connsiteY4" fmla="*/ 588576 h 975084"/>
                <a:gd name="connsiteX5" fmla="*/ 118870 w 788216"/>
                <a:gd name="connsiteY5" fmla="*/ 571883 h 975084"/>
                <a:gd name="connsiteX6" fmla="*/ 116906 w 788216"/>
                <a:gd name="connsiteY6" fmla="*/ 572409 h 975084"/>
                <a:gd name="connsiteX7" fmla="*/ 58307 w 788216"/>
                <a:gd name="connsiteY7" fmla="*/ 310292 h 975084"/>
                <a:gd name="connsiteX8" fmla="*/ 0 w 788216"/>
                <a:gd name="connsiteY8" fmla="*/ 49482 h 975084"/>
                <a:gd name="connsiteX9" fmla="*/ 1806 w 788216"/>
                <a:gd name="connsiteY9" fmla="*/ 48998 h 975084"/>
                <a:gd name="connsiteX10" fmla="*/ 1288 w 788216"/>
                <a:gd name="connsiteY10" fmla="*/ 40740 h 975084"/>
                <a:gd name="connsiteX11" fmla="*/ 35852 w 788216"/>
                <a:gd name="connsiteY11" fmla="*/ 1620 h 975084"/>
                <a:gd name="connsiteX12" fmla="*/ 71685 w 788216"/>
                <a:gd name="connsiteY12" fmla="*/ 6338 h 975084"/>
                <a:gd name="connsiteX13" fmla="*/ 86919 w 788216"/>
                <a:gd name="connsiteY13" fmla="*/ 26191 h 975084"/>
                <a:gd name="connsiteX14" fmla="*/ 90833 w 788216"/>
                <a:gd name="connsiteY14" fmla="*/ 25143 h 975084"/>
                <a:gd name="connsiteX15" fmla="*/ 170743 w 788216"/>
                <a:gd name="connsiteY15" fmla="*/ 280165 h 975084"/>
                <a:gd name="connsiteX16" fmla="*/ 170742 w 788216"/>
                <a:gd name="connsiteY16" fmla="*/ 280166 h 975084"/>
                <a:gd name="connsiteX17" fmla="*/ 191511 w 788216"/>
                <a:gd name="connsiteY17" fmla="*/ 346447 h 975084"/>
                <a:gd name="connsiteX18" fmla="*/ 207601 w 788216"/>
                <a:gd name="connsiteY18" fmla="*/ 39486 h 975084"/>
                <a:gd name="connsiteX19" fmla="*/ 587554 w 788216"/>
                <a:gd name="connsiteY19" fmla="*/ 39486 h 975084"/>
                <a:gd name="connsiteX20" fmla="*/ 602650 w 788216"/>
                <a:gd name="connsiteY20" fmla="*/ 327476 h 975084"/>
                <a:gd name="connsiteX21" fmla="*/ 617474 w 788216"/>
                <a:gd name="connsiteY21" fmla="*/ 280166 h 975084"/>
                <a:gd name="connsiteX22" fmla="*/ 617473 w 788216"/>
                <a:gd name="connsiteY22" fmla="*/ 280165 h 975084"/>
                <a:gd name="connsiteX23" fmla="*/ 697383 w 788216"/>
                <a:gd name="connsiteY23" fmla="*/ 25143 h 975084"/>
                <a:gd name="connsiteX24" fmla="*/ 701297 w 788216"/>
                <a:gd name="connsiteY24" fmla="*/ 26191 h 975084"/>
                <a:gd name="connsiteX25" fmla="*/ 716531 w 788216"/>
                <a:gd name="connsiteY25" fmla="*/ 6338 h 975084"/>
                <a:gd name="connsiteX26" fmla="*/ 752364 w 788216"/>
                <a:gd name="connsiteY26" fmla="*/ 1620 h 975084"/>
                <a:gd name="connsiteX27" fmla="*/ 786928 w 788216"/>
                <a:gd name="connsiteY27" fmla="*/ 40740 h 975084"/>
                <a:gd name="connsiteX28" fmla="*/ 786410 w 788216"/>
                <a:gd name="connsiteY28" fmla="*/ 48998 h 975084"/>
                <a:gd name="connsiteX29" fmla="*/ 788216 w 788216"/>
                <a:gd name="connsiteY29" fmla="*/ 49482 h 975084"/>
                <a:gd name="connsiteX30" fmla="*/ 729909 w 788216"/>
                <a:gd name="connsiteY30" fmla="*/ 310292 h 975084"/>
                <a:gd name="connsiteX31" fmla="*/ 671310 w 788216"/>
                <a:gd name="connsiteY31" fmla="*/ 572409 h 975084"/>
                <a:gd name="connsiteX32" fmla="*/ 668852 w 788216"/>
                <a:gd name="connsiteY32" fmla="*/ 571751 h 975084"/>
                <a:gd name="connsiteX33" fmla="*/ 663774 w 788216"/>
                <a:gd name="connsiteY33" fmla="*/ 596904 h 975084"/>
                <a:gd name="connsiteX34" fmla="*/ 644347 w 788216"/>
                <a:gd name="connsiteY34" fmla="*/ 625719 h 975084"/>
                <a:gd name="connsiteX35" fmla="*/ 633484 w 788216"/>
                <a:gd name="connsiteY35" fmla="*/ 633043 h 975084"/>
                <a:gd name="connsiteX36" fmla="*/ 632251 w 788216"/>
                <a:gd name="connsiteY36" fmla="*/ 635748 h 975084"/>
                <a:gd name="connsiteX37" fmla="*/ 397578 w 788216"/>
                <a:gd name="connsiteY37" fmla="*/ 678071 h 975084"/>
                <a:gd name="connsiteX38" fmla="*/ 397577 w 788216"/>
                <a:gd name="connsiteY38" fmla="*/ 975084 h 975084"/>
                <a:gd name="connsiteX39" fmla="*/ 271652 w 788216"/>
                <a:gd name="connsiteY39" fmla="*/ 849159 h 975084"/>
                <a:gd name="connsiteX40" fmla="*/ 397577 w 788216"/>
                <a:gd name="connsiteY40" fmla="*/ 723234 h 975084"/>
                <a:gd name="connsiteX41" fmla="*/ 523502 w 788216"/>
                <a:gd name="connsiteY41" fmla="*/ 849159 h 975084"/>
                <a:gd name="connsiteX42" fmla="*/ 397577 w 788216"/>
                <a:gd name="connsiteY42" fmla="*/ 975084 h 97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88216" h="975084">
                  <a:moveTo>
                    <a:pt x="397578" y="678071"/>
                  </a:moveTo>
                  <a:cubicBezTo>
                    <a:pt x="314894" y="678071"/>
                    <a:pt x="241995" y="668801"/>
                    <a:pt x="198948" y="654702"/>
                  </a:cubicBezTo>
                  <a:lnTo>
                    <a:pt x="178280" y="646276"/>
                  </a:lnTo>
                  <a:lnTo>
                    <a:pt x="172684" y="645146"/>
                  </a:lnTo>
                  <a:cubicBezTo>
                    <a:pt x="148282" y="634825"/>
                    <a:pt x="129340" y="614123"/>
                    <a:pt x="121394" y="588576"/>
                  </a:cubicBezTo>
                  <a:lnTo>
                    <a:pt x="118870" y="571883"/>
                  </a:lnTo>
                  <a:lnTo>
                    <a:pt x="116906" y="572409"/>
                  </a:lnTo>
                  <a:lnTo>
                    <a:pt x="58307" y="310292"/>
                  </a:lnTo>
                  <a:lnTo>
                    <a:pt x="0" y="49482"/>
                  </a:lnTo>
                  <a:lnTo>
                    <a:pt x="1806" y="48998"/>
                  </a:lnTo>
                  <a:lnTo>
                    <a:pt x="1288" y="40740"/>
                  </a:lnTo>
                  <a:cubicBezTo>
                    <a:pt x="3826" y="22513"/>
                    <a:pt x="16959" y="6683"/>
                    <a:pt x="35852" y="1620"/>
                  </a:cubicBezTo>
                  <a:cubicBezTo>
                    <a:pt x="48448" y="-1755"/>
                    <a:pt x="61219" y="295"/>
                    <a:pt x="71685" y="6338"/>
                  </a:cubicBezTo>
                  <a:lnTo>
                    <a:pt x="86919" y="26191"/>
                  </a:lnTo>
                  <a:lnTo>
                    <a:pt x="90833" y="25143"/>
                  </a:lnTo>
                  <a:lnTo>
                    <a:pt x="170743" y="280165"/>
                  </a:lnTo>
                  <a:lnTo>
                    <a:pt x="170742" y="280166"/>
                  </a:lnTo>
                  <a:lnTo>
                    <a:pt x="191511" y="346447"/>
                  </a:lnTo>
                  <a:lnTo>
                    <a:pt x="207601" y="39486"/>
                  </a:lnTo>
                  <a:lnTo>
                    <a:pt x="587554" y="39486"/>
                  </a:lnTo>
                  <a:lnTo>
                    <a:pt x="602650" y="327476"/>
                  </a:lnTo>
                  <a:lnTo>
                    <a:pt x="617474" y="280166"/>
                  </a:lnTo>
                  <a:lnTo>
                    <a:pt x="617473" y="280165"/>
                  </a:lnTo>
                  <a:lnTo>
                    <a:pt x="697383" y="25143"/>
                  </a:lnTo>
                  <a:lnTo>
                    <a:pt x="701297" y="26191"/>
                  </a:lnTo>
                  <a:lnTo>
                    <a:pt x="716531" y="6338"/>
                  </a:lnTo>
                  <a:cubicBezTo>
                    <a:pt x="726997" y="295"/>
                    <a:pt x="739768" y="-1755"/>
                    <a:pt x="752364" y="1620"/>
                  </a:cubicBezTo>
                  <a:cubicBezTo>
                    <a:pt x="771257" y="6683"/>
                    <a:pt x="784390" y="22513"/>
                    <a:pt x="786928" y="40740"/>
                  </a:cubicBezTo>
                  <a:lnTo>
                    <a:pt x="786410" y="48998"/>
                  </a:lnTo>
                  <a:lnTo>
                    <a:pt x="788216" y="49482"/>
                  </a:lnTo>
                  <a:lnTo>
                    <a:pt x="729909" y="310292"/>
                  </a:lnTo>
                  <a:lnTo>
                    <a:pt x="671310" y="572409"/>
                  </a:lnTo>
                  <a:lnTo>
                    <a:pt x="668852" y="571751"/>
                  </a:lnTo>
                  <a:lnTo>
                    <a:pt x="663774" y="596904"/>
                  </a:lnTo>
                  <a:cubicBezTo>
                    <a:pt x="659187" y="607750"/>
                    <a:pt x="652549" y="617517"/>
                    <a:pt x="644347" y="625719"/>
                  </a:cubicBezTo>
                  <a:lnTo>
                    <a:pt x="633484" y="633043"/>
                  </a:lnTo>
                  <a:lnTo>
                    <a:pt x="632251" y="635748"/>
                  </a:lnTo>
                  <a:cubicBezTo>
                    <a:pt x="609915" y="659902"/>
                    <a:pt x="513335" y="678071"/>
                    <a:pt x="397578" y="678071"/>
                  </a:cubicBezTo>
                  <a:close/>
                  <a:moveTo>
                    <a:pt x="397577" y="975084"/>
                  </a:moveTo>
                  <a:cubicBezTo>
                    <a:pt x="328031" y="975084"/>
                    <a:pt x="271652" y="918705"/>
                    <a:pt x="271652" y="849159"/>
                  </a:cubicBezTo>
                  <a:cubicBezTo>
                    <a:pt x="271652" y="779613"/>
                    <a:pt x="328031" y="723234"/>
                    <a:pt x="397577" y="723234"/>
                  </a:cubicBezTo>
                  <a:cubicBezTo>
                    <a:pt x="467123" y="723234"/>
                    <a:pt x="523502" y="779613"/>
                    <a:pt x="523502" y="849159"/>
                  </a:cubicBezTo>
                  <a:cubicBezTo>
                    <a:pt x="523502" y="918705"/>
                    <a:pt x="467123" y="975084"/>
                    <a:pt x="397577" y="975084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51" name="フリーフォーム 550">
              <a:extLst>
                <a:ext uri="{FF2B5EF4-FFF2-40B4-BE49-F238E27FC236}">
                  <a16:creationId xmlns:a16="http://schemas.microsoft.com/office/drawing/2014/main" id="{1A308E37-47CE-8C48-8D34-D1EC89B468A9}"/>
                </a:ext>
              </a:extLst>
            </p:cNvPr>
            <p:cNvSpPr/>
            <p:nvPr/>
          </p:nvSpPr>
          <p:spPr>
            <a:xfrm rot="10800000">
              <a:off x="8242337" y="3140968"/>
              <a:ext cx="788216" cy="975084"/>
            </a:xfrm>
            <a:custGeom>
              <a:avLst/>
              <a:gdLst>
                <a:gd name="connsiteX0" fmla="*/ 397578 w 788216"/>
                <a:gd name="connsiteY0" fmla="*/ 678071 h 975084"/>
                <a:gd name="connsiteX1" fmla="*/ 198948 w 788216"/>
                <a:gd name="connsiteY1" fmla="*/ 654702 h 975084"/>
                <a:gd name="connsiteX2" fmla="*/ 178280 w 788216"/>
                <a:gd name="connsiteY2" fmla="*/ 646276 h 975084"/>
                <a:gd name="connsiteX3" fmla="*/ 172684 w 788216"/>
                <a:gd name="connsiteY3" fmla="*/ 645146 h 975084"/>
                <a:gd name="connsiteX4" fmla="*/ 121394 w 788216"/>
                <a:gd name="connsiteY4" fmla="*/ 588576 h 975084"/>
                <a:gd name="connsiteX5" fmla="*/ 118870 w 788216"/>
                <a:gd name="connsiteY5" fmla="*/ 571883 h 975084"/>
                <a:gd name="connsiteX6" fmla="*/ 116906 w 788216"/>
                <a:gd name="connsiteY6" fmla="*/ 572409 h 975084"/>
                <a:gd name="connsiteX7" fmla="*/ 58307 w 788216"/>
                <a:gd name="connsiteY7" fmla="*/ 310293 h 975084"/>
                <a:gd name="connsiteX8" fmla="*/ 162126 w 788216"/>
                <a:gd name="connsiteY8" fmla="*/ 282474 h 975084"/>
                <a:gd name="connsiteX9" fmla="*/ 58307 w 788216"/>
                <a:gd name="connsiteY9" fmla="*/ 310292 h 975084"/>
                <a:gd name="connsiteX10" fmla="*/ 0 w 788216"/>
                <a:gd name="connsiteY10" fmla="*/ 49482 h 975084"/>
                <a:gd name="connsiteX11" fmla="*/ 1806 w 788216"/>
                <a:gd name="connsiteY11" fmla="*/ 48998 h 975084"/>
                <a:gd name="connsiteX12" fmla="*/ 1288 w 788216"/>
                <a:gd name="connsiteY12" fmla="*/ 40740 h 975084"/>
                <a:gd name="connsiteX13" fmla="*/ 35852 w 788216"/>
                <a:gd name="connsiteY13" fmla="*/ 1620 h 975084"/>
                <a:gd name="connsiteX14" fmla="*/ 71685 w 788216"/>
                <a:gd name="connsiteY14" fmla="*/ 6338 h 975084"/>
                <a:gd name="connsiteX15" fmla="*/ 86919 w 788216"/>
                <a:gd name="connsiteY15" fmla="*/ 26191 h 975084"/>
                <a:gd name="connsiteX16" fmla="*/ 90833 w 788216"/>
                <a:gd name="connsiteY16" fmla="*/ 25143 h 975084"/>
                <a:gd name="connsiteX17" fmla="*/ 170743 w 788216"/>
                <a:gd name="connsiteY17" fmla="*/ 280165 h 975084"/>
                <a:gd name="connsiteX18" fmla="*/ 170742 w 788216"/>
                <a:gd name="connsiteY18" fmla="*/ 280166 h 975084"/>
                <a:gd name="connsiteX19" fmla="*/ 191511 w 788216"/>
                <a:gd name="connsiteY19" fmla="*/ 346447 h 975084"/>
                <a:gd name="connsiteX20" fmla="*/ 207601 w 788216"/>
                <a:gd name="connsiteY20" fmla="*/ 39486 h 975084"/>
                <a:gd name="connsiteX21" fmla="*/ 587554 w 788216"/>
                <a:gd name="connsiteY21" fmla="*/ 39486 h 975084"/>
                <a:gd name="connsiteX22" fmla="*/ 602650 w 788216"/>
                <a:gd name="connsiteY22" fmla="*/ 327476 h 975084"/>
                <a:gd name="connsiteX23" fmla="*/ 617474 w 788216"/>
                <a:gd name="connsiteY23" fmla="*/ 280166 h 975084"/>
                <a:gd name="connsiteX24" fmla="*/ 617473 w 788216"/>
                <a:gd name="connsiteY24" fmla="*/ 280165 h 975084"/>
                <a:gd name="connsiteX25" fmla="*/ 697383 w 788216"/>
                <a:gd name="connsiteY25" fmla="*/ 25143 h 975084"/>
                <a:gd name="connsiteX26" fmla="*/ 701297 w 788216"/>
                <a:gd name="connsiteY26" fmla="*/ 26191 h 975084"/>
                <a:gd name="connsiteX27" fmla="*/ 716531 w 788216"/>
                <a:gd name="connsiteY27" fmla="*/ 6338 h 975084"/>
                <a:gd name="connsiteX28" fmla="*/ 752364 w 788216"/>
                <a:gd name="connsiteY28" fmla="*/ 1620 h 975084"/>
                <a:gd name="connsiteX29" fmla="*/ 786928 w 788216"/>
                <a:gd name="connsiteY29" fmla="*/ 40740 h 975084"/>
                <a:gd name="connsiteX30" fmla="*/ 786411 w 788216"/>
                <a:gd name="connsiteY30" fmla="*/ 48998 h 975084"/>
                <a:gd name="connsiteX31" fmla="*/ 788216 w 788216"/>
                <a:gd name="connsiteY31" fmla="*/ 49482 h 975084"/>
                <a:gd name="connsiteX32" fmla="*/ 729909 w 788216"/>
                <a:gd name="connsiteY32" fmla="*/ 310292 h 975084"/>
                <a:gd name="connsiteX33" fmla="*/ 636208 w 788216"/>
                <a:gd name="connsiteY33" fmla="*/ 285185 h 975084"/>
                <a:gd name="connsiteX34" fmla="*/ 729909 w 788216"/>
                <a:gd name="connsiteY34" fmla="*/ 310293 h 975084"/>
                <a:gd name="connsiteX35" fmla="*/ 671310 w 788216"/>
                <a:gd name="connsiteY35" fmla="*/ 572409 h 975084"/>
                <a:gd name="connsiteX36" fmla="*/ 668853 w 788216"/>
                <a:gd name="connsiteY36" fmla="*/ 571751 h 975084"/>
                <a:gd name="connsiteX37" fmla="*/ 663774 w 788216"/>
                <a:gd name="connsiteY37" fmla="*/ 596904 h 975084"/>
                <a:gd name="connsiteX38" fmla="*/ 644347 w 788216"/>
                <a:gd name="connsiteY38" fmla="*/ 625719 h 975084"/>
                <a:gd name="connsiteX39" fmla="*/ 633484 w 788216"/>
                <a:gd name="connsiteY39" fmla="*/ 633043 h 975084"/>
                <a:gd name="connsiteX40" fmla="*/ 632251 w 788216"/>
                <a:gd name="connsiteY40" fmla="*/ 635749 h 975084"/>
                <a:gd name="connsiteX41" fmla="*/ 397578 w 788216"/>
                <a:gd name="connsiteY41" fmla="*/ 678071 h 975084"/>
                <a:gd name="connsiteX42" fmla="*/ 397577 w 788216"/>
                <a:gd name="connsiteY42" fmla="*/ 975084 h 975084"/>
                <a:gd name="connsiteX43" fmla="*/ 271652 w 788216"/>
                <a:gd name="connsiteY43" fmla="*/ 849159 h 975084"/>
                <a:gd name="connsiteX44" fmla="*/ 397577 w 788216"/>
                <a:gd name="connsiteY44" fmla="*/ 723234 h 975084"/>
                <a:gd name="connsiteX45" fmla="*/ 523502 w 788216"/>
                <a:gd name="connsiteY45" fmla="*/ 849159 h 975084"/>
                <a:gd name="connsiteX46" fmla="*/ 397577 w 788216"/>
                <a:gd name="connsiteY46" fmla="*/ 975084 h 97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88216" h="975084">
                  <a:moveTo>
                    <a:pt x="397578" y="678071"/>
                  </a:moveTo>
                  <a:cubicBezTo>
                    <a:pt x="314894" y="678071"/>
                    <a:pt x="241995" y="668801"/>
                    <a:pt x="198948" y="654702"/>
                  </a:cubicBezTo>
                  <a:lnTo>
                    <a:pt x="178280" y="646276"/>
                  </a:lnTo>
                  <a:lnTo>
                    <a:pt x="172684" y="645146"/>
                  </a:lnTo>
                  <a:cubicBezTo>
                    <a:pt x="148282" y="634825"/>
                    <a:pt x="129340" y="614123"/>
                    <a:pt x="121394" y="588576"/>
                  </a:cubicBezTo>
                  <a:lnTo>
                    <a:pt x="118870" y="571883"/>
                  </a:lnTo>
                  <a:lnTo>
                    <a:pt x="116906" y="572409"/>
                  </a:lnTo>
                  <a:lnTo>
                    <a:pt x="58307" y="310293"/>
                  </a:lnTo>
                  <a:lnTo>
                    <a:pt x="162126" y="282474"/>
                  </a:lnTo>
                  <a:lnTo>
                    <a:pt x="58307" y="310292"/>
                  </a:lnTo>
                  <a:lnTo>
                    <a:pt x="0" y="49482"/>
                  </a:lnTo>
                  <a:lnTo>
                    <a:pt x="1806" y="48998"/>
                  </a:lnTo>
                  <a:lnTo>
                    <a:pt x="1288" y="40740"/>
                  </a:lnTo>
                  <a:cubicBezTo>
                    <a:pt x="3826" y="22513"/>
                    <a:pt x="16959" y="6683"/>
                    <a:pt x="35852" y="1620"/>
                  </a:cubicBezTo>
                  <a:cubicBezTo>
                    <a:pt x="48448" y="-1755"/>
                    <a:pt x="61219" y="295"/>
                    <a:pt x="71685" y="6338"/>
                  </a:cubicBezTo>
                  <a:lnTo>
                    <a:pt x="86919" y="26191"/>
                  </a:lnTo>
                  <a:lnTo>
                    <a:pt x="90833" y="25143"/>
                  </a:lnTo>
                  <a:lnTo>
                    <a:pt x="170743" y="280165"/>
                  </a:lnTo>
                  <a:lnTo>
                    <a:pt x="170742" y="280166"/>
                  </a:lnTo>
                  <a:lnTo>
                    <a:pt x="191511" y="346447"/>
                  </a:lnTo>
                  <a:lnTo>
                    <a:pt x="207601" y="39486"/>
                  </a:lnTo>
                  <a:lnTo>
                    <a:pt x="587554" y="39486"/>
                  </a:lnTo>
                  <a:lnTo>
                    <a:pt x="602650" y="327476"/>
                  </a:lnTo>
                  <a:lnTo>
                    <a:pt x="617474" y="280166"/>
                  </a:lnTo>
                  <a:lnTo>
                    <a:pt x="617473" y="280165"/>
                  </a:lnTo>
                  <a:lnTo>
                    <a:pt x="697383" y="25143"/>
                  </a:lnTo>
                  <a:lnTo>
                    <a:pt x="701297" y="26191"/>
                  </a:lnTo>
                  <a:lnTo>
                    <a:pt x="716531" y="6338"/>
                  </a:lnTo>
                  <a:cubicBezTo>
                    <a:pt x="726997" y="295"/>
                    <a:pt x="739768" y="-1755"/>
                    <a:pt x="752364" y="1620"/>
                  </a:cubicBezTo>
                  <a:cubicBezTo>
                    <a:pt x="771257" y="6683"/>
                    <a:pt x="784390" y="22513"/>
                    <a:pt x="786928" y="40740"/>
                  </a:cubicBezTo>
                  <a:lnTo>
                    <a:pt x="786411" y="48998"/>
                  </a:lnTo>
                  <a:lnTo>
                    <a:pt x="788216" y="49482"/>
                  </a:lnTo>
                  <a:lnTo>
                    <a:pt x="729909" y="310292"/>
                  </a:lnTo>
                  <a:lnTo>
                    <a:pt x="636208" y="285185"/>
                  </a:lnTo>
                  <a:lnTo>
                    <a:pt x="729909" y="310293"/>
                  </a:lnTo>
                  <a:lnTo>
                    <a:pt x="671310" y="572409"/>
                  </a:lnTo>
                  <a:lnTo>
                    <a:pt x="668853" y="571751"/>
                  </a:lnTo>
                  <a:lnTo>
                    <a:pt x="663774" y="596904"/>
                  </a:lnTo>
                  <a:cubicBezTo>
                    <a:pt x="659187" y="607750"/>
                    <a:pt x="652549" y="617517"/>
                    <a:pt x="644347" y="625719"/>
                  </a:cubicBezTo>
                  <a:lnTo>
                    <a:pt x="633484" y="633043"/>
                  </a:lnTo>
                  <a:lnTo>
                    <a:pt x="632251" y="635749"/>
                  </a:lnTo>
                  <a:cubicBezTo>
                    <a:pt x="609915" y="659902"/>
                    <a:pt x="513335" y="678071"/>
                    <a:pt x="397578" y="678071"/>
                  </a:cubicBezTo>
                  <a:close/>
                  <a:moveTo>
                    <a:pt x="397577" y="975084"/>
                  </a:moveTo>
                  <a:cubicBezTo>
                    <a:pt x="328031" y="975084"/>
                    <a:pt x="271652" y="918705"/>
                    <a:pt x="271652" y="849159"/>
                  </a:cubicBezTo>
                  <a:cubicBezTo>
                    <a:pt x="271652" y="779613"/>
                    <a:pt x="328031" y="723234"/>
                    <a:pt x="397577" y="723234"/>
                  </a:cubicBezTo>
                  <a:cubicBezTo>
                    <a:pt x="467123" y="723234"/>
                    <a:pt x="523502" y="779613"/>
                    <a:pt x="523502" y="849159"/>
                  </a:cubicBezTo>
                  <a:cubicBezTo>
                    <a:pt x="523502" y="918705"/>
                    <a:pt x="467123" y="975084"/>
                    <a:pt x="397577" y="975084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52" name="フリーフォーム 551">
              <a:extLst>
                <a:ext uri="{FF2B5EF4-FFF2-40B4-BE49-F238E27FC236}">
                  <a16:creationId xmlns:a16="http://schemas.microsoft.com/office/drawing/2014/main" id="{D7983F37-B433-AD44-A6D3-85ADD18514D9}"/>
                </a:ext>
              </a:extLst>
            </p:cNvPr>
            <p:cNvSpPr/>
            <p:nvPr/>
          </p:nvSpPr>
          <p:spPr>
            <a:xfrm rot="10800000">
              <a:off x="10343619" y="3140968"/>
              <a:ext cx="788216" cy="975084"/>
            </a:xfrm>
            <a:custGeom>
              <a:avLst/>
              <a:gdLst>
                <a:gd name="connsiteX0" fmla="*/ 397578 w 788216"/>
                <a:gd name="connsiteY0" fmla="*/ 678071 h 975084"/>
                <a:gd name="connsiteX1" fmla="*/ 198948 w 788216"/>
                <a:gd name="connsiteY1" fmla="*/ 654702 h 975084"/>
                <a:gd name="connsiteX2" fmla="*/ 178280 w 788216"/>
                <a:gd name="connsiteY2" fmla="*/ 646276 h 975084"/>
                <a:gd name="connsiteX3" fmla="*/ 172684 w 788216"/>
                <a:gd name="connsiteY3" fmla="*/ 645146 h 975084"/>
                <a:gd name="connsiteX4" fmla="*/ 121394 w 788216"/>
                <a:gd name="connsiteY4" fmla="*/ 588576 h 975084"/>
                <a:gd name="connsiteX5" fmla="*/ 118870 w 788216"/>
                <a:gd name="connsiteY5" fmla="*/ 571883 h 975084"/>
                <a:gd name="connsiteX6" fmla="*/ 116906 w 788216"/>
                <a:gd name="connsiteY6" fmla="*/ 572409 h 975084"/>
                <a:gd name="connsiteX7" fmla="*/ 58307 w 788216"/>
                <a:gd name="connsiteY7" fmla="*/ 310293 h 975084"/>
                <a:gd name="connsiteX8" fmla="*/ 162126 w 788216"/>
                <a:gd name="connsiteY8" fmla="*/ 282474 h 975084"/>
                <a:gd name="connsiteX9" fmla="*/ 58307 w 788216"/>
                <a:gd name="connsiteY9" fmla="*/ 310292 h 975084"/>
                <a:gd name="connsiteX10" fmla="*/ 0 w 788216"/>
                <a:gd name="connsiteY10" fmla="*/ 49482 h 975084"/>
                <a:gd name="connsiteX11" fmla="*/ 1806 w 788216"/>
                <a:gd name="connsiteY11" fmla="*/ 48998 h 975084"/>
                <a:gd name="connsiteX12" fmla="*/ 1288 w 788216"/>
                <a:gd name="connsiteY12" fmla="*/ 40740 h 975084"/>
                <a:gd name="connsiteX13" fmla="*/ 35852 w 788216"/>
                <a:gd name="connsiteY13" fmla="*/ 1620 h 975084"/>
                <a:gd name="connsiteX14" fmla="*/ 71685 w 788216"/>
                <a:gd name="connsiteY14" fmla="*/ 6338 h 975084"/>
                <a:gd name="connsiteX15" fmla="*/ 86919 w 788216"/>
                <a:gd name="connsiteY15" fmla="*/ 26191 h 975084"/>
                <a:gd name="connsiteX16" fmla="*/ 90833 w 788216"/>
                <a:gd name="connsiteY16" fmla="*/ 25143 h 975084"/>
                <a:gd name="connsiteX17" fmla="*/ 170743 w 788216"/>
                <a:gd name="connsiteY17" fmla="*/ 280165 h 975084"/>
                <a:gd name="connsiteX18" fmla="*/ 170742 w 788216"/>
                <a:gd name="connsiteY18" fmla="*/ 280166 h 975084"/>
                <a:gd name="connsiteX19" fmla="*/ 191511 w 788216"/>
                <a:gd name="connsiteY19" fmla="*/ 346447 h 975084"/>
                <a:gd name="connsiteX20" fmla="*/ 207601 w 788216"/>
                <a:gd name="connsiteY20" fmla="*/ 39486 h 975084"/>
                <a:gd name="connsiteX21" fmla="*/ 587554 w 788216"/>
                <a:gd name="connsiteY21" fmla="*/ 39486 h 975084"/>
                <a:gd name="connsiteX22" fmla="*/ 602650 w 788216"/>
                <a:gd name="connsiteY22" fmla="*/ 327476 h 975084"/>
                <a:gd name="connsiteX23" fmla="*/ 617474 w 788216"/>
                <a:gd name="connsiteY23" fmla="*/ 280166 h 975084"/>
                <a:gd name="connsiteX24" fmla="*/ 617473 w 788216"/>
                <a:gd name="connsiteY24" fmla="*/ 280165 h 975084"/>
                <a:gd name="connsiteX25" fmla="*/ 697383 w 788216"/>
                <a:gd name="connsiteY25" fmla="*/ 25143 h 975084"/>
                <a:gd name="connsiteX26" fmla="*/ 701297 w 788216"/>
                <a:gd name="connsiteY26" fmla="*/ 26191 h 975084"/>
                <a:gd name="connsiteX27" fmla="*/ 716531 w 788216"/>
                <a:gd name="connsiteY27" fmla="*/ 6338 h 975084"/>
                <a:gd name="connsiteX28" fmla="*/ 752364 w 788216"/>
                <a:gd name="connsiteY28" fmla="*/ 1620 h 975084"/>
                <a:gd name="connsiteX29" fmla="*/ 786928 w 788216"/>
                <a:gd name="connsiteY29" fmla="*/ 40740 h 975084"/>
                <a:gd name="connsiteX30" fmla="*/ 786410 w 788216"/>
                <a:gd name="connsiteY30" fmla="*/ 48998 h 975084"/>
                <a:gd name="connsiteX31" fmla="*/ 788216 w 788216"/>
                <a:gd name="connsiteY31" fmla="*/ 49482 h 975084"/>
                <a:gd name="connsiteX32" fmla="*/ 729909 w 788216"/>
                <a:gd name="connsiteY32" fmla="*/ 310292 h 975084"/>
                <a:gd name="connsiteX33" fmla="*/ 626753 w 788216"/>
                <a:gd name="connsiteY33" fmla="*/ 282652 h 975084"/>
                <a:gd name="connsiteX34" fmla="*/ 729909 w 788216"/>
                <a:gd name="connsiteY34" fmla="*/ 310293 h 975084"/>
                <a:gd name="connsiteX35" fmla="*/ 671310 w 788216"/>
                <a:gd name="connsiteY35" fmla="*/ 572409 h 975084"/>
                <a:gd name="connsiteX36" fmla="*/ 668852 w 788216"/>
                <a:gd name="connsiteY36" fmla="*/ 571751 h 975084"/>
                <a:gd name="connsiteX37" fmla="*/ 663774 w 788216"/>
                <a:gd name="connsiteY37" fmla="*/ 596904 h 975084"/>
                <a:gd name="connsiteX38" fmla="*/ 644347 w 788216"/>
                <a:gd name="connsiteY38" fmla="*/ 625719 h 975084"/>
                <a:gd name="connsiteX39" fmla="*/ 633484 w 788216"/>
                <a:gd name="connsiteY39" fmla="*/ 633043 h 975084"/>
                <a:gd name="connsiteX40" fmla="*/ 632251 w 788216"/>
                <a:gd name="connsiteY40" fmla="*/ 635749 h 975084"/>
                <a:gd name="connsiteX41" fmla="*/ 397578 w 788216"/>
                <a:gd name="connsiteY41" fmla="*/ 678071 h 975084"/>
                <a:gd name="connsiteX42" fmla="*/ 397577 w 788216"/>
                <a:gd name="connsiteY42" fmla="*/ 975084 h 975084"/>
                <a:gd name="connsiteX43" fmla="*/ 271652 w 788216"/>
                <a:gd name="connsiteY43" fmla="*/ 849159 h 975084"/>
                <a:gd name="connsiteX44" fmla="*/ 397577 w 788216"/>
                <a:gd name="connsiteY44" fmla="*/ 723234 h 975084"/>
                <a:gd name="connsiteX45" fmla="*/ 523502 w 788216"/>
                <a:gd name="connsiteY45" fmla="*/ 849159 h 975084"/>
                <a:gd name="connsiteX46" fmla="*/ 397577 w 788216"/>
                <a:gd name="connsiteY46" fmla="*/ 975084 h 97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88216" h="975084">
                  <a:moveTo>
                    <a:pt x="397578" y="678071"/>
                  </a:moveTo>
                  <a:cubicBezTo>
                    <a:pt x="314894" y="678071"/>
                    <a:pt x="241995" y="668801"/>
                    <a:pt x="198948" y="654702"/>
                  </a:cubicBezTo>
                  <a:lnTo>
                    <a:pt x="178280" y="646276"/>
                  </a:lnTo>
                  <a:lnTo>
                    <a:pt x="172684" y="645146"/>
                  </a:lnTo>
                  <a:cubicBezTo>
                    <a:pt x="148282" y="634825"/>
                    <a:pt x="129340" y="614123"/>
                    <a:pt x="121394" y="588576"/>
                  </a:cubicBezTo>
                  <a:lnTo>
                    <a:pt x="118870" y="571883"/>
                  </a:lnTo>
                  <a:lnTo>
                    <a:pt x="116906" y="572409"/>
                  </a:lnTo>
                  <a:lnTo>
                    <a:pt x="58307" y="310293"/>
                  </a:lnTo>
                  <a:lnTo>
                    <a:pt x="162126" y="282474"/>
                  </a:lnTo>
                  <a:lnTo>
                    <a:pt x="58307" y="310292"/>
                  </a:lnTo>
                  <a:lnTo>
                    <a:pt x="0" y="49482"/>
                  </a:lnTo>
                  <a:lnTo>
                    <a:pt x="1806" y="48998"/>
                  </a:lnTo>
                  <a:lnTo>
                    <a:pt x="1288" y="40740"/>
                  </a:lnTo>
                  <a:cubicBezTo>
                    <a:pt x="3826" y="22513"/>
                    <a:pt x="16959" y="6683"/>
                    <a:pt x="35852" y="1620"/>
                  </a:cubicBezTo>
                  <a:cubicBezTo>
                    <a:pt x="48448" y="-1755"/>
                    <a:pt x="61219" y="295"/>
                    <a:pt x="71685" y="6338"/>
                  </a:cubicBezTo>
                  <a:lnTo>
                    <a:pt x="86919" y="26191"/>
                  </a:lnTo>
                  <a:lnTo>
                    <a:pt x="90833" y="25143"/>
                  </a:lnTo>
                  <a:lnTo>
                    <a:pt x="170743" y="280165"/>
                  </a:lnTo>
                  <a:lnTo>
                    <a:pt x="170742" y="280166"/>
                  </a:lnTo>
                  <a:lnTo>
                    <a:pt x="191511" y="346447"/>
                  </a:lnTo>
                  <a:lnTo>
                    <a:pt x="207601" y="39486"/>
                  </a:lnTo>
                  <a:lnTo>
                    <a:pt x="587554" y="39486"/>
                  </a:lnTo>
                  <a:lnTo>
                    <a:pt x="602650" y="327476"/>
                  </a:lnTo>
                  <a:lnTo>
                    <a:pt x="617474" y="280166"/>
                  </a:lnTo>
                  <a:lnTo>
                    <a:pt x="617473" y="280165"/>
                  </a:lnTo>
                  <a:lnTo>
                    <a:pt x="697383" y="25143"/>
                  </a:lnTo>
                  <a:lnTo>
                    <a:pt x="701297" y="26191"/>
                  </a:lnTo>
                  <a:lnTo>
                    <a:pt x="716531" y="6338"/>
                  </a:lnTo>
                  <a:cubicBezTo>
                    <a:pt x="726997" y="295"/>
                    <a:pt x="739768" y="-1755"/>
                    <a:pt x="752364" y="1620"/>
                  </a:cubicBezTo>
                  <a:cubicBezTo>
                    <a:pt x="771257" y="6683"/>
                    <a:pt x="784390" y="22513"/>
                    <a:pt x="786928" y="40740"/>
                  </a:cubicBezTo>
                  <a:lnTo>
                    <a:pt x="786410" y="48998"/>
                  </a:lnTo>
                  <a:lnTo>
                    <a:pt x="788216" y="49482"/>
                  </a:lnTo>
                  <a:lnTo>
                    <a:pt x="729909" y="310292"/>
                  </a:lnTo>
                  <a:lnTo>
                    <a:pt x="626753" y="282652"/>
                  </a:lnTo>
                  <a:lnTo>
                    <a:pt x="729909" y="310293"/>
                  </a:lnTo>
                  <a:lnTo>
                    <a:pt x="671310" y="572409"/>
                  </a:lnTo>
                  <a:lnTo>
                    <a:pt x="668852" y="571751"/>
                  </a:lnTo>
                  <a:lnTo>
                    <a:pt x="663774" y="596904"/>
                  </a:lnTo>
                  <a:cubicBezTo>
                    <a:pt x="659187" y="607750"/>
                    <a:pt x="652549" y="617517"/>
                    <a:pt x="644347" y="625719"/>
                  </a:cubicBezTo>
                  <a:lnTo>
                    <a:pt x="633484" y="633043"/>
                  </a:lnTo>
                  <a:lnTo>
                    <a:pt x="632251" y="635749"/>
                  </a:lnTo>
                  <a:cubicBezTo>
                    <a:pt x="609915" y="659902"/>
                    <a:pt x="513335" y="678071"/>
                    <a:pt x="397578" y="678071"/>
                  </a:cubicBezTo>
                  <a:close/>
                  <a:moveTo>
                    <a:pt x="397577" y="975084"/>
                  </a:moveTo>
                  <a:cubicBezTo>
                    <a:pt x="328031" y="975084"/>
                    <a:pt x="271652" y="918705"/>
                    <a:pt x="271652" y="849159"/>
                  </a:cubicBezTo>
                  <a:cubicBezTo>
                    <a:pt x="271652" y="779613"/>
                    <a:pt x="328031" y="723234"/>
                    <a:pt x="397577" y="723234"/>
                  </a:cubicBezTo>
                  <a:cubicBezTo>
                    <a:pt x="467123" y="723234"/>
                    <a:pt x="523502" y="779613"/>
                    <a:pt x="523502" y="849159"/>
                  </a:cubicBezTo>
                  <a:cubicBezTo>
                    <a:pt x="523502" y="918705"/>
                    <a:pt x="467123" y="975084"/>
                    <a:pt x="397577" y="975084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53" name="フリーフォーム 552">
              <a:extLst>
                <a:ext uri="{FF2B5EF4-FFF2-40B4-BE49-F238E27FC236}">
                  <a16:creationId xmlns:a16="http://schemas.microsoft.com/office/drawing/2014/main" id="{72D3AB24-BC55-C44B-8B4D-29789D295A9C}"/>
                </a:ext>
              </a:extLst>
            </p:cNvPr>
            <p:cNvSpPr/>
            <p:nvPr/>
          </p:nvSpPr>
          <p:spPr>
            <a:xfrm rot="10800000">
              <a:off x="9277321" y="1959962"/>
              <a:ext cx="788216" cy="975084"/>
            </a:xfrm>
            <a:custGeom>
              <a:avLst/>
              <a:gdLst>
                <a:gd name="connsiteX0" fmla="*/ 397578 w 788216"/>
                <a:gd name="connsiteY0" fmla="*/ 678071 h 975084"/>
                <a:gd name="connsiteX1" fmla="*/ 198948 w 788216"/>
                <a:gd name="connsiteY1" fmla="*/ 654702 h 975084"/>
                <a:gd name="connsiteX2" fmla="*/ 178280 w 788216"/>
                <a:gd name="connsiteY2" fmla="*/ 646276 h 975084"/>
                <a:gd name="connsiteX3" fmla="*/ 172684 w 788216"/>
                <a:gd name="connsiteY3" fmla="*/ 645146 h 975084"/>
                <a:gd name="connsiteX4" fmla="*/ 121394 w 788216"/>
                <a:gd name="connsiteY4" fmla="*/ 588576 h 975084"/>
                <a:gd name="connsiteX5" fmla="*/ 118870 w 788216"/>
                <a:gd name="connsiteY5" fmla="*/ 571883 h 975084"/>
                <a:gd name="connsiteX6" fmla="*/ 116906 w 788216"/>
                <a:gd name="connsiteY6" fmla="*/ 572409 h 975084"/>
                <a:gd name="connsiteX7" fmla="*/ 58307 w 788216"/>
                <a:gd name="connsiteY7" fmla="*/ 310293 h 975084"/>
                <a:gd name="connsiteX8" fmla="*/ 160919 w 788216"/>
                <a:gd name="connsiteY8" fmla="*/ 282798 h 975084"/>
                <a:gd name="connsiteX9" fmla="*/ 58307 w 788216"/>
                <a:gd name="connsiteY9" fmla="*/ 310292 h 975084"/>
                <a:gd name="connsiteX10" fmla="*/ 0 w 788216"/>
                <a:gd name="connsiteY10" fmla="*/ 49482 h 975084"/>
                <a:gd name="connsiteX11" fmla="*/ 1806 w 788216"/>
                <a:gd name="connsiteY11" fmla="*/ 48998 h 975084"/>
                <a:gd name="connsiteX12" fmla="*/ 1288 w 788216"/>
                <a:gd name="connsiteY12" fmla="*/ 40740 h 975084"/>
                <a:gd name="connsiteX13" fmla="*/ 35852 w 788216"/>
                <a:gd name="connsiteY13" fmla="*/ 1620 h 975084"/>
                <a:gd name="connsiteX14" fmla="*/ 71685 w 788216"/>
                <a:gd name="connsiteY14" fmla="*/ 6338 h 975084"/>
                <a:gd name="connsiteX15" fmla="*/ 86919 w 788216"/>
                <a:gd name="connsiteY15" fmla="*/ 26191 h 975084"/>
                <a:gd name="connsiteX16" fmla="*/ 90833 w 788216"/>
                <a:gd name="connsiteY16" fmla="*/ 25143 h 975084"/>
                <a:gd name="connsiteX17" fmla="*/ 170743 w 788216"/>
                <a:gd name="connsiteY17" fmla="*/ 280165 h 975084"/>
                <a:gd name="connsiteX18" fmla="*/ 170742 w 788216"/>
                <a:gd name="connsiteY18" fmla="*/ 280166 h 975084"/>
                <a:gd name="connsiteX19" fmla="*/ 191511 w 788216"/>
                <a:gd name="connsiteY19" fmla="*/ 346447 h 975084"/>
                <a:gd name="connsiteX20" fmla="*/ 207601 w 788216"/>
                <a:gd name="connsiteY20" fmla="*/ 39486 h 975084"/>
                <a:gd name="connsiteX21" fmla="*/ 587554 w 788216"/>
                <a:gd name="connsiteY21" fmla="*/ 39486 h 975084"/>
                <a:gd name="connsiteX22" fmla="*/ 602650 w 788216"/>
                <a:gd name="connsiteY22" fmla="*/ 327476 h 975084"/>
                <a:gd name="connsiteX23" fmla="*/ 617474 w 788216"/>
                <a:gd name="connsiteY23" fmla="*/ 280166 h 975084"/>
                <a:gd name="connsiteX24" fmla="*/ 617473 w 788216"/>
                <a:gd name="connsiteY24" fmla="*/ 280165 h 975084"/>
                <a:gd name="connsiteX25" fmla="*/ 697383 w 788216"/>
                <a:gd name="connsiteY25" fmla="*/ 25143 h 975084"/>
                <a:gd name="connsiteX26" fmla="*/ 701297 w 788216"/>
                <a:gd name="connsiteY26" fmla="*/ 26192 h 975084"/>
                <a:gd name="connsiteX27" fmla="*/ 716531 w 788216"/>
                <a:gd name="connsiteY27" fmla="*/ 6338 h 975084"/>
                <a:gd name="connsiteX28" fmla="*/ 752364 w 788216"/>
                <a:gd name="connsiteY28" fmla="*/ 1620 h 975084"/>
                <a:gd name="connsiteX29" fmla="*/ 786928 w 788216"/>
                <a:gd name="connsiteY29" fmla="*/ 40740 h 975084"/>
                <a:gd name="connsiteX30" fmla="*/ 786410 w 788216"/>
                <a:gd name="connsiteY30" fmla="*/ 48998 h 975084"/>
                <a:gd name="connsiteX31" fmla="*/ 788216 w 788216"/>
                <a:gd name="connsiteY31" fmla="*/ 49482 h 975084"/>
                <a:gd name="connsiteX32" fmla="*/ 729909 w 788216"/>
                <a:gd name="connsiteY32" fmla="*/ 310292 h 975084"/>
                <a:gd name="connsiteX33" fmla="*/ 625780 w 788216"/>
                <a:gd name="connsiteY33" fmla="*/ 282391 h 975084"/>
                <a:gd name="connsiteX34" fmla="*/ 729909 w 788216"/>
                <a:gd name="connsiteY34" fmla="*/ 310293 h 975084"/>
                <a:gd name="connsiteX35" fmla="*/ 671310 w 788216"/>
                <a:gd name="connsiteY35" fmla="*/ 572409 h 975084"/>
                <a:gd name="connsiteX36" fmla="*/ 668852 w 788216"/>
                <a:gd name="connsiteY36" fmla="*/ 571751 h 975084"/>
                <a:gd name="connsiteX37" fmla="*/ 663774 w 788216"/>
                <a:gd name="connsiteY37" fmla="*/ 596904 h 975084"/>
                <a:gd name="connsiteX38" fmla="*/ 644347 w 788216"/>
                <a:gd name="connsiteY38" fmla="*/ 625719 h 975084"/>
                <a:gd name="connsiteX39" fmla="*/ 633484 w 788216"/>
                <a:gd name="connsiteY39" fmla="*/ 633043 h 975084"/>
                <a:gd name="connsiteX40" fmla="*/ 632251 w 788216"/>
                <a:gd name="connsiteY40" fmla="*/ 635749 h 975084"/>
                <a:gd name="connsiteX41" fmla="*/ 397578 w 788216"/>
                <a:gd name="connsiteY41" fmla="*/ 678071 h 975084"/>
                <a:gd name="connsiteX42" fmla="*/ 397577 w 788216"/>
                <a:gd name="connsiteY42" fmla="*/ 975084 h 975084"/>
                <a:gd name="connsiteX43" fmla="*/ 271652 w 788216"/>
                <a:gd name="connsiteY43" fmla="*/ 849159 h 975084"/>
                <a:gd name="connsiteX44" fmla="*/ 397577 w 788216"/>
                <a:gd name="connsiteY44" fmla="*/ 723234 h 975084"/>
                <a:gd name="connsiteX45" fmla="*/ 523502 w 788216"/>
                <a:gd name="connsiteY45" fmla="*/ 849159 h 975084"/>
                <a:gd name="connsiteX46" fmla="*/ 397577 w 788216"/>
                <a:gd name="connsiteY46" fmla="*/ 975084 h 97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788216" h="975084">
                  <a:moveTo>
                    <a:pt x="397578" y="678071"/>
                  </a:moveTo>
                  <a:cubicBezTo>
                    <a:pt x="314894" y="678071"/>
                    <a:pt x="241995" y="668801"/>
                    <a:pt x="198948" y="654702"/>
                  </a:cubicBezTo>
                  <a:lnTo>
                    <a:pt x="178280" y="646276"/>
                  </a:lnTo>
                  <a:lnTo>
                    <a:pt x="172684" y="645146"/>
                  </a:lnTo>
                  <a:cubicBezTo>
                    <a:pt x="148282" y="634825"/>
                    <a:pt x="129340" y="614123"/>
                    <a:pt x="121394" y="588576"/>
                  </a:cubicBezTo>
                  <a:lnTo>
                    <a:pt x="118870" y="571883"/>
                  </a:lnTo>
                  <a:lnTo>
                    <a:pt x="116906" y="572409"/>
                  </a:lnTo>
                  <a:lnTo>
                    <a:pt x="58307" y="310293"/>
                  </a:lnTo>
                  <a:lnTo>
                    <a:pt x="160919" y="282798"/>
                  </a:lnTo>
                  <a:lnTo>
                    <a:pt x="58307" y="310292"/>
                  </a:lnTo>
                  <a:lnTo>
                    <a:pt x="0" y="49482"/>
                  </a:lnTo>
                  <a:lnTo>
                    <a:pt x="1806" y="48998"/>
                  </a:lnTo>
                  <a:lnTo>
                    <a:pt x="1288" y="40740"/>
                  </a:lnTo>
                  <a:cubicBezTo>
                    <a:pt x="3826" y="22513"/>
                    <a:pt x="16959" y="6683"/>
                    <a:pt x="35852" y="1620"/>
                  </a:cubicBezTo>
                  <a:cubicBezTo>
                    <a:pt x="48448" y="-1755"/>
                    <a:pt x="61219" y="295"/>
                    <a:pt x="71685" y="6338"/>
                  </a:cubicBezTo>
                  <a:lnTo>
                    <a:pt x="86919" y="26191"/>
                  </a:lnTo>
                  <a:lnTo>
                    <a:pt x="90833" y="25143"/>
                  </a:lnTo>
                  <a:lnTo>
                    <a:pt x="170743" y="280165"/>
                  </a:lnTo>
                  <a:lnTo>
                    <a:pt x="170742" y="280166"/>
                  </a:lnTo>
                  <a:lnTo>
                    <a:pt x="191511" y="346447"/>
                  </a:lnTo>
                  <a:lnTo>
                    <a:pt x="207601" y="39486"/>
                  </a:lnTo>
                  <a:lnTo>
                    <a:pt x="587554" y="39486"/>
                  </a:lnTo>
                  <a:lnTo>
                    <a:pt x="602650" y="327476"/>
                  </a:lnTo>
                  <a:lnTo>
                    <a:pt x="617474" y="280166"/>
                  </a:lnTo>
                  <a:lnTo>
                    <a:pt x="617473" y="280165"/>
                  </a:lnTo>
                  <a:lnTo>
                    <a:pt x="697383" y="25143"/>
                  </a:lnTo>
                  <a:lnTo>
                    <a:pt x="701297" y="26192"/>
                  </a:lnTo>
                  <a:lnTo>
                    <a:pt x="716531" y="6338"/>
                  </a:lnTo>
                  <a:cubicBezTo>
                    <a:pt x="726997" y="295"/>
                    <a:pt x="739768" y="-1755"/>
                    <a:pt x="752364" y="1620"/>
                  </a:cubicBezTo>
                  <a:cubicBezTo>
                    <a:pt x="771257" y="6683"/>
                    <a:pt x="784390" y="22514"/>
                    <a:pt x="786928" y="40740"/>
                  </a:cubicBezTo>
                  <a:lnTo>
                    <a:pt x="786410" y="48998"/>
                  </a:lnTo>
                  <a:lnTo>
                    <a:pt x="788216" y="49482"/>
                  </a:lnTo>
                  <a:lnTo>
                    <a:pt x="729909" y="310292"/>
                  </a:lnTo>
                  <a:lnTo>
                    <a:pt x="625780" y="282391"/>
                  </a:lnTo>
                  <a:lnTo>
                    <a:pt x="729909" y="310293"/>
                  </a:lnTo>
                  <a:lnTo>
                    <a:pt x="671310" y="572409"/>
                  </a:lnTo>
                  <a:lnTo>
                    <a:pt x="668852" y="571751"/>
                  </a:lnTo>
                  <a:lnTo>
                    <a:pt x="663774" y="596904"/>
                  </a:lnTo>
                  <a:cubicBezTo>
                    <a:pt x="659187" y="607750"/>
                    <a:pt x="652549" y="617517"/>
                    <a:pt x="644347" y="625719"/>
                  </a:cubicBezTo>
                  <a:lnTo>
                    <a:pt x="633484" y="633043"/>
                  </a:lnTo>
                  <a:lnTo>
                    <a:pt x="632251" y="635749"/>
                  </a:lnTo>
                  <a:cubicBezTo>
                    <a:pt x="609915" y="659902"/>
                    <a:pt x="513335" y="678071"/>
                    <a:pt x="397578" y="678071"/>
                  </a:cubicBezTo>
                  <a:close/>
                  <a:moveTo>
                    <a:pt x="397577" y="975084"/>
                  </a:moveTo>
                  <a:cubicBezTo>
                    <a:pt x="328031" y="975084"/>
                    <a:pt x="271652" y="918705"/>
                    <a:pt x="271652" y="849159"/>
                  </a:cubicBezTo>
                  <a:cubicBezTo>
                    <a:pt x="271652" y="779613"/>
                    <a:pt x="328031" y="723234"/>
                    <a:pt x="397577" y="723234"/>
                  </a:cubicBezTo>
                  <a:cubicBezTo>
                    <a:pt x="467123" y="723234"/>
                    <a:pt x="523502" y="779613"/>
                    <a:pt x="523502" y="849159"/>
                  </a:cubicBezTo>
                  <a:cubicBezTo>
                    <a:pt x="523502" y="918705"/>
                    <a:pt x="467123" y="975084"/>
                    <a:pt x="397577" y="975084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9" name="グループ化 278">
            <a:extLst>
              <a:ext uri="{FF2B5EF4-FFF2-40B4-BE49-F238E27FC236}">
                <a16:creationId xmlns:a16="http://schemas.microsoft.com/office/drawing/2014/main" id="{7104A7F8-E9C4-964B-9032-D0F7B00DD7DF}"/>
              </a:ext>
            </a:extLst>
          </p:cNvPr>
          <p:cNvGrpSpPr>
            <a:grpSpLocks noChangeAspect="1"/>
          </p:cNvGrpSpPr>
          <p:nvPr/>
        </p:nvGrpSpPr>
        <p:grpSpPr>
          <a:xfrm>
            <a:off x="1035850" y="3833837"/>
            <a:ext cx="448487" cy="324000"/>
            <a:chOff x="5119232" y="4867834"/>
            <a:chExt cx="1953538" cy="1411294"/>
          </a:xfrm>
          <a:solidFill>
            <a:srgbClr val="002060"/>
          </a:solidFill>
        </p:grpSpPr>
        <p:sp>
          <p:nvSpPr>
            <p:cNvPr id="280" name="フリーフォーム 279">
              <a:extLst>
                <a:ext uri="{FF2B5EF4-FFF2-40B4-BE49-F238E27FC236}">
                  <a16:creationId xmlns:a16="http://schemas.microsoft.com/office/drawing/2014/main" id="{E349616E-69A8-B34C-90A1-A4DF26FB92A0}"/>
                </a:ext>
              </a:extLst>
            </p:cNvPr>
            <p:cNvSpPr/>
            <p:nvPr/>
          </p:nvSpPr>
          <p:spPr>
            <a:xfrm>
              <a:off x="6225604" y="4867834"/>
              <a:ext cx="847166" cy="847166"/>
            </a:xfrm>
            <a:custGeom>
              <a:avLst/>
              <a:gdLst>
                <a:gd name="connsiteX0" fmla="*/ 423582 w 847166"/>
                <a:gd name="connsiteY0" fmla="*/ 109445 h 847166"/>
                <a:gd name="connsiteX1" fmla="*/ 109445 w 847166"/>
                <a:gd name="connsiteY1" fmla="*/ 423582 h 847166"/>
                <a:gd name="connsiteX2" fmla="*/ 423582 w 847166"/>
                <a:gd name="connsiteY2" fmla="*/ 737719 h 847166"/>
                <a:gd name="connsiteX3" fmla="*/ 737719 w 847166"/>
                <a:gd name="connsiteY3" fmla="*/ 423582 h 847166"/>
                <a:gd name="connsiteX4" fmla="*/ 423582 w 847166"/>
                <a:gd name="connsiteY4" fmla="*/ 109445 h 847166"/>
                <a:gd name="connsiteX5" fmla="*/ 423583 w 847166"/>
                <a:gd name="connsiteY5" fmla="*/ 0 h 847166"/>
                <a:gd name="connsiteX6" fmla="*/ 847166 w 847166"/>
                <a:gd name="connsiteY6" fmla="*/ 423583 h 847166"/>
                <a:gd name="connsiteX7" fmla="*/ 423583 w 847166"/>
                <a:gd name="connsiteY7" fmla="*/ 847166 h 847166"/>
                <a:gd name="connsiteX8" fmla="*/ 0 w 847166"/>
                <a:gd name="connsiteY8" fmla="*/ 423583 h 847166"/>
                <a:gd name="connsiteX9" fmla="*/ 423583 w 847166"/>
                <a:gd name="connsiteY9" fmla="*/ 0 h 847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7166" h="847166">
                  <a:moveTo>
                    <a:pt x="423582" y="109445"/>
                  </a:moveTo>
                  <a:cubicBezTo>
                    <a:pt x="250089" y="109445"/>
                    <a:pt x="109445" y="250089"/>
                    <a:pt x="109445" y="423582"/>
                  </a:cubicBezTo>
                  <a:cubicBezTo>
                    <a:pt x="109445" y="597075"/>
                    <a:pt x="250089" y="737719"/>
                    <a:pt x="423582" y="737719"/>
                  </a:cubicBezTo>
                  <a:cubicBezTo>
                    <a:pt x="597075" y="737719"/>
                    <a:pt x="737719" y="597075"/>
                    <a:pt x="737719" y="423582"/>
                  </a:cubicBezTo>
                  <a:cubicBezTo>
                    <a:pt x="737719" y="250089"/>
                    <a:pt x="597075" y="109445"/>
                    <a:pt x="423582" y="109445"/>
                  </a:cubicBezTo>
                  <a:close/>
                  <a:moveTo>
                    <a:pt x="423583" y="0"/>
                  </a:moveTo>
                  <a:cubicBezTo>
                    <a:pt x="657521" y="0"/>
                    <a:pt x="847166" y="189645"/>
                    <a:pt x="847166" y="423583"/>
                  </a:cubicBezTo>
                  <a:cubicBezTo>
                    <a:pt x="847166" y="657521"/>
                    <a:pt x="657521" y="847166"/>
                    <a:pt x="423583" y="847166"/>
                  </a:cubicBezTo>
                  <a:cubicBezTo>
                    <a:pt x="189645" y="847166"/>
                    <a:pt x="0" y="657521"/>
                    <a:pt x="0" y="423583"/>
                  </a:cubicBezTo>
                  <a:cubicBezTo>
                    <a:pt x="0" y="189645"/>
                    <a:pt x="189645" y="0"/>
                    <a:pt x="42358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1" name="正方形/長方形 280">
              <a:extLst>
                <a:ext uri="{FF2B5EF4-FFF2-40B4-BE49-F238E27FC236}">
                  <a16:creationId xmlns:a16="http://schemas.microsoft.com/office/drawing/2014/main" id="{020ECA52-B3E1-BD48-BEFB-0C0242D5068E}"/>
                </a:ext>
              </a:extLst>
            </p:cNvPr>
            <p:cNvSpPr/>
            <p:nvPr/>
          </p:nvSpPr>
          <p:spPr>
            <a:xfrm>
              <a:off x="6361187" y="5936764"/>
              <a:ext cx="576000" cy="114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2" name="正方形/長方形 281">
              <a:extLst>
                <a:ext uri="{FF2B5EF4-FFF2-40B4-BE49-F238E27FC236}">
                  <a16:creationId xmlns:a16="http://schemas.microsoft.com/office/drawing/2014/main" id="{2912FF04-E709-114D-96F0-10DE00FDBB1C}"/>
                </a:ext>
              </a:extLst>
            </p:cNvPr>
            <p:cNvSpPr/>
            <p:nvPr/>
          </p:nvSpPr>
          <p:spPr>
            <a:xfrm rot="5400000">
              <a:off x="6325187" y="5897528"/>
              <a:ext cx="648000" cy="11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83" name="グループ化 282">
              <a:extLst>
                <a:ext uri="{FF2B5EF4-FFF2-40B4-BE49-F238E27FC236}">
                  <a16:creationId xmlns:a16="http://schemas.microsoft.com/office/drawing/2014/main" id="{7675D6F5-FFFF-F948-80B8-9A43F6086F2B}"/>
                </a:ext>
              </a:extLst>
            </p:cNvPr>
            <p:cNvGrpSpPr/>
            <p:nvPr/>
          </p:nvGrpSpPr>
          <p:grpSpPr>
            <a:xfrm rot="10800000">
              <a:off x="5119232" y="4867834"/>
              <a:ext cx="847166" cy="1411294"/>
              <a:chOff x="5119232" y="4867834"/>
              <a:chExt cx="847166" cy="1411294"/>
            </a:xfrm>
            <a:grpFill/>
          </p:grpSpPr>
          <p:sp>
            <p:nvSpPr>
              <p:cNvPr id="287" name="フリーフォーム 286">
                <a:extLst>
                  <a:ext uri="{FF2B5EF4-FFF2-40B4-BE49-F238E27FC236}">
                    <a16:creationId xmlns:a16="http://schemas.microsoft.com/office/drawing/2014/main" id="{9FE0425C-21B7-1F43-8928-9DBDF191B53B}"/>
                  </a:ext>
                </a:extLst>
              </p:cNvPr>
              <p:cNvSpPr/>
              <p:nvPr/>
            </p:nvSpPr>
            <p:spPr>
              <a:xfrm>
                <a:off x="5119232" y="4867834"/>
                <a:ext cx="847166" cy="847166"/>
              </a:xfrm>
              <a:custGeom>
                <a:avLst/>
                <a:gdLst>
                  <a:gd name="connsiteX0" fmla="*/ 423582 w 847166"/>
                  <a:gd name="connsiteY0" fmla="*/ 109445 h 847166"/>
                  <a:gd name="connsiteX1" fmla="*/ 109445 w 847166"/>
                  <a:gd name="connsiteY1" fmla="*/ 423582 h 847166"/>
                  <a:gd name="connsiteX2" fmla="*/ 423582 w 847166"/>
                  <a:gd name="connsiteY2" fmla="*/ 737719 h 847166"/>
                  <a:gd name="connsiteX3" fmla="*/ 737719 w 847166"/>
                  <a:gd name="connsiteY3" fmla="*/ 423582 h 847166"/>
                  <a:gd name="connsiteX4" fmla="*/ 423582 w 847166"/>
                  <a:gd name="connsiteY4" fmla="*/ 109445 h 847166"/>
                  <a:gd name="connsiteX5" fmla="*/ 423583 w 847166"/>
                  <a:gd name="connsiteY5" fmla="*/ 0 h 847166"/>
                  <a:gd name="connsiteX6" fmla="*/ 847166 w 847166"/>
                  <a:gd name="connsiteY6" fmla="*/ 423583 h 847166"/>
                  <a:gd name="connsiteX7" fmla="*/ 423583 w 847166"/>
                  <a:gd name="connsiteY7" fmla="*/ 847166 h 847166"/>
                  <a:gd name="connsiteX8" fmla="*/ 0 w 847166"/>
                  <a:gd name="connsiteY8" fmla="*/ 423583 h 847166"/>
                  <a:gd name="connsiteX9" fmla="*/ 423583 w 847166"/>
                  <a:gd name="connsiteY9" fmla="*/ 0 h 847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7166" h="847166">
                    <a:moveTo>
                      <a:pt x="423582" y="109445"/>
                    </a:moveTo>
                    <a:cubicBezTo>
                      <a:pt x="250089" y="109445"/>
                      <a:pt x="109445" y="250089"/>
                      <a:pt x="109445" y="423582"/>
                    </a:cubicBezTo>
                    <a:cubicBezTo>
                      <a:pt x="109445" y="597075"/>
                      <a:pt x="250089" y="737719"/>
                      <a:pt x="423582" y="737719"/>
                    </a:cubicBezTo>
                    <a:cubicBezTo>
                      <a:pt x="597075" y="737719"/>
                      <a:pt x="737719" y="597075"/>
                      <a:pt x="737719" y="423582"/>
                    </a:cubicBezTo>
                    <a:cubicBezTo>
                      <a:pt x="737719" y="250089"/>
                      <a:pt x="597075" y="109445"/>
                      <a:pt x="423582" y="109445"/>
                    </a:cubicBezTo>
                    <a:close/>
                    <a:moveTo>
                      <a:pt x="423583" y="0"/>
                    </a:moveTo>
                    <a:cubicBezTo>
                      <a:pt x="657521" y="0"/>
                      <a:pt x="847166" y="189645"/>
                      <a:pt x="847166" y="423583"/>
                    </a:cubicBezTo>
                    <a:cubicBezTo>
                      <a:pt x="847166" y="657521"/>
                      <a:pt x="657521" y="847166"/>
                      <a:pt x="423583" y="847166"/>
                    </a:cubicBezTo>
                    <a:cubicBezTo>
                      <a:pt x="189645" y="847166"/>
                      <a:pt x="0" y="657521"/>
                      <a:pt x="0" y="423583"/>
                    </a:cubicBezTo>
                    <a:cubicBezTo>
                      <a:pt x="0" y="189645"/>
                      <a:pt x="189645" y="0"/>
                      <a:pt x="42358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8" name="正方形/長方形 287">
                <a:extLst>
                  <a:ext uri="{FF2B5EF4-FFF2-40B4-BE49-F238E27FC236}">
                    <a16:creationId xmlns:a16="http://schemas.microsoft.com/office/drawing/2014/main" id="{0F92F276-3BE0-6D4A-BA49-551117F2C1FA}"/>
                  </a:ext>
                </a:extLst>
              </p:cNvPr>
              <p:cNvSpPr/>
              <p:nvPr/>
            </p:nvSpPr>
            <p:spPr>
              <a:xfrm rot="5400000">
                <a:off x="5218815" y="5897528"/>
                <a:ext cx="648000" cy="115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84" name="グループ化 283">
              <a:extLst>
                <a:ext uri="{FF2B5EF4-FFF2-40B4-BE49-F238E27FC236}">
                  <a16:creationId xmlns:a16="http://schemas.microsoft.com/office/drawing/2014/main" id="{F843DC9F-0FC9-C149-A7D2-4770F5A1C84E}"/>
                </a:ext>
              </a:extLst>
            </p:cNvPr>
            <p:cNvGrpSpPr/>
            <p:nvPr/>
          </p:nvGrpSpPr>
          <p:grpSpPr>
            <a:xfrm>
              <a:off x="5136181" y="4937394"/>
              <a:ext cx="813267" cy="114300"/>
              <a:chOff x="5128785" y="4937394"/>
              <a:chExt cx="813267" cy="114300"/>
            </a:xfrm>
            <a:grpFill/>
          </p:grpSpPr>
          <p:sp>
            <p:nvSpPr>
              <p:cNvPr id="285" name="正方形/長方形 284">
                <a:extLst>
                  <a:ext uri="{FF2B5EF4-FFF2-40B4-BE49-F238E27FC236}">
                    <a16:creationId xmlns:a16="http://schemas.microsoft.com/office/drawing/2014/main" id="{B9D8FE57-33EE-C543-88E6-665C80E90C3C}"/>
                  </a:ext>
                </a:extLst>
              </p:cNvPr>
              <p:cNvSpPr/>
              <p:nvPr/>
            </p:nvSpPr>
            <p:spPr>
              <a:xfrm rot="19800000">
                <a:off x="5128785" y="4937394"/>
                <a:ext cx="468000" cy="114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6" name="正方形/長方形 285">
                <a:extLst>
                  <a:ext uri="{FF2B5EF4-FFF2-40B4-BE49-F238E27FC236}">
                    <a16:creationId xmlns:a16="http://schemas.microsoft.com/office/drawing/2014/main" id="{8817435C-E0B6-0543-95DE-3FA67995CECC}"/>
                  </a:ext>
                </a:extLst>
              </p:cNvPr>
              <p:cNvSpPr/>
              <p:nvPr/>
            </p:nvSpPr>
            <p:spPr>
              <a:xfrm rot="1800000" flipH="1">
                <a:off x="5474052" y="4937394"/>
                <a:ext cx="468000" cy="1143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289" name="グループ化 288">
            <a:extLst>
              <a:ext uri="{FF2B5EF4-FFF2-40B4-BE49-F238E27FC236}">
                <a16:creationId xmlns:a16="http://schemas.microsoft.com/office/drawing/2014/main" id="{A6427468-442B-B04D-82E4-629493F9B564}"/>
              </a:ext>
            </a:extLst>
          </p:cNvPr>
          <p:cNvGrpSpPr/>
          <p:nvPr/>
        </p:nvGrpSpPr>
        <p:grpSpPr>
          <a:xfrm>
            <a:off x="1875866" y="3723958"/>
            <a:ext cx="232422" cy="543758"/>
            <a:chOff x="2182953" y="1237971"/>
            <a:chExt cx="1349112" cy="3156277"/>
          </a:xfrm>
          <a:solidFill>
            <a:srgbClr val="002060"/>
          </a:solidFill>
        </p:grpSpPr>
        <p:sp>
          <p:nvSpPr>
            <p:cNvPr id="290" name="台形 289">
              <a:extLst>
                <a:ext uri="{FF2B5EF4-FFF2-40B4-BE49-F238E27FC236}">
                  <a16:creationId xmlns:a16="http://schemas.microsoft.com/office/drawing/2014/main" id="{DC17C7B5-2EBE-C145-8A25-2F509E9F7CAB}"/>
                </a:ext>
              </a:extLst>
            </p:cNvPr>
            <p:cNvSpPr/>
            <p:nvPr/>
          </p:nvSpPr>
          <p:spPr>
            <a:xfrm rot="10800000">
              <a:off x="2475325" y="1882008"/>
              <a:ext cx="752465" cy="960808"/>
            </a:xfrm>
            <a:prstGeom prst="trapezoid">
              <a:avLst>
                <a:gd name="adj" fmla="val 669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1" name="円/楕円 290">
              <a:extLst>
                <a:ext uri="{FF2B5EF4-FFF2-40B4-BE49-F238E27FC236}">
                  <a16:creationId xmlns:a16="http://schemas.microsoft.com/office/drawing/2014/main" id="{14509F98-458A-EF42-A3FB-20CC828DCF79}"/>
                </a:ext>
              </a:extLst>
            </p:cNvPr>
            <p:cNvSpPr/>
            <p:nvPr/>
          </p:nvSpPr>
          <p:spPr>
            <a:xfrm>
              <a:off x="2635557" y="1237971"/>
              <a:ext cx="432000" cy="43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2" name="円/楕円 291">
              <a:extLst>
                <a:ext uri="{FF2B5EF4-FFF2-40B4-BE49-F238E27FC236}">
                  <a16:creationId xmlns:a16="http://schemas.microsoft.com/office/drawing/2014/main" id="{795F91EF-E2ED-984F-BB3F-7C22D4E578C3}"/>
                </a:ext>
              </a:extLst>
            </p:cNvPr>
            <p:cNvSpPr/>
            <p:nvPr/>
          </p:nvSpPr>
          <p:spPr>
            <a:xfrm>
              <a:off x="2440671" y="1747441"/>
              <a:ext cx="821773" cy="1818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93" name="グループ化 292">
              <a:extLst>
                <a:ext uri="{FF2B5EF4-FFF2-40B4-BE49-F238E27FC236}">
                  <a16:creationId xmlns:a16="http://schemas.microsoft.com/office/drawing/2014/main" id="{28F68F42-5960-3A47-B613-50619ECF58ED}"/>
                </a:ext>
              </a:extLst>
            </p:cNvPr>
            <p:cNvGrpSpPr/>
            <p:nvPr/>
          </p:nvGrpSpPr>
          <p:grpSpPr>
            <a:xfrm>
              <a:off x="2182953" y="1791699"/>
              <a:ext cx="510763" cy="1118828"/>
              <a:chOff x="7886169" y="1650297"/>
              <a:chExt cx="510763" cy="1118828"/>
            </a:xfrm>
            <a:grpFill/>
          </p:grpSpPr>
          <p:sp>
            <p:nvSpPr>
              <p:cNvPr id="307" name="円/楕円 306">
                <a:extLst>
                  <a:ext uri="{FF2B5EF4-FFF2-40B4-BE49-F238E27FC236}">
                    <a16:creationId xmlns:a16="http://schemas.microsoft.com/office/drawing/2014/main" id="{E5308DA1-F4EC-0846-AB53-59270F27BF2A}"/>
                  </a:ext>
                </a:extLst>
              </p:cNvPr>
              <p:cNvSpPr/>
              <p:nvPr/>
            </p:nvSpPr>
            <p:spPr>
              <a:xfrm>
                <a:off x="8085944" y="1650297"/>
                <a:ext cx="310988" cy="3109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8" name="円/楕円 307">
                <a:extLst>
                  <a:ext uri="{FF2B5EF4-FFF2-40B4-BE49-F238E27FC236}">
                    <a16:creationId xmlns:a16="http://schemas.microsoft.com/office/drawing/2014/main" id="{F7B839C9-ADDD-2E4A-9272-702E31C82C40}"/>
                  </a:ext>
                </a:extLst>
              </p:cNvPr>
              <p:cNvSpPr/>
              <p:nvPr/>
            </p:nvSpPr>
            <p:spPr>
              <a:xfrm rot="11700000">
                <a:off x="7886169" y="2607125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9" name="フリーフォーム 308">
                <a:extLst>
                  <a:ext uri="{FF2B5EF4-FFF2-40B4-BE49-F238E27FC236}">
                    <a16:creationId xmlns:a16="http://schemas.microsoft.com/office/drawing/2014/main" id="{A59C8EC9-66DD-A240-ABCD-8DD6CE3F1E92}"/>
                  </a:ext>
                </a:extLst>
              </p:cNvPr>
              <p:cNvSpPr/>
              <p:nvPr/>
            </p:nvSpPr>
            <p:spPr>
              <a:xfrm rot="11700000">
                <a:off x="8021610" y="1810269"/>
                <a:ext cx="238220" cy="460308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0" name="フリーフォーム 309">
                <a:extLst>
                  <a:ext uri="{FF2B5EF4-FFF2-40B4-BE49-F238E27FC236}">
                    <a16:creationId xmlns:a16="http://schemas.microsoft.com/office/drawing/2014/main" id="{6CF3700A-64B9-2643-8F1C-AE7DA3EC46AE}"/>
                  </a:ext>
                </a:extLst>
              </p:cNvPr>
              <p:cNvSpPr/>
              <p:nvPr/>
            </p:nvSpPr>
            <p:spPr>
              <a:xfrm rot="11700000">
                <a:off x="7922048" y="2254931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94" name="グループ化 293">
              <a:extLst>
                <a:ext uri="{FF2B5EF4-FFF2-40B4-BE49-F238E27FC236}">
                  <a16:creationId xmlns:a16="http://schemas.microsoft.com/office/drawing/2014/main" id="{30BA6BBF-4658-7649-9EE0-DCEB4958CE56}"/>
                </a:ext>
              </a:extLst>
            </p:cNvPr>
            <p:cNvGrpSpPr/>
            <p:nvPr/>
          </p:nvGrpSpPr>
          <p:grpSpPr>
            <a:xfrm>
              <a:off x="2851457" y="2822378"/>
              <a:ext cx="383479" cy="1571870"/>
              <a:chOff x="8554673" y="2680976"/>
              <a:chExt cx="383479" cy="1571870"/>
            </a:xfrm>
            <a:grpFill/>
          </p:grpSpPr>
          <p:sp>
            <p:nvSpPr>
              <p:cNvPr id="304" name="円/楕円 303">
                <a:extLst>
                  <a:ext uri="{FF2B5EF4-FFF2-40B4-BE49-F238E27FC236}">
                    <a16:creationId xmlns:a16="http://schemas.microsoft.com/office/drawing/2014/main" id="{0A3C3D74-14EA-0343-9FBF-4BE3A2A461F7}"/>
                  </a:ext>
                </a:extLst>
              </p:cNvPr>
              <p:cNvSpPr/>
              <p:nvPr/>
            </p:nvSpPr>
            <p:spPr>
              <a:xfrm rot="21284637" flipH="1">
                <a:off x="8747994" y="4072846"/>
                <a:ext cx="180000" cy="18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5" name="フリーフォーム 304">
                <a:extLst>
                  <a:ext uri="{FF2B5EF4-FFF2-40B4-BE49-F238E27FC236}">
                    <a16:creationId xmlns:a16="http://schemas.microsoft.com/office/drawing/2014/main" id="{C8A74EB1-4AEE-2240-B199-AF68D2BEF4AF}"/>
                  </a:ext>
                </a:extLst>
              </p:cNvPr>
              <p:cNvSpPr/>
              <p:nvPr/>
            </p:nvSpPr>
            <p:spPr>
              <a:xfrm rot="10500000">
                <a:off x="8554673" y="2680976"/>
                <a:ext cx="359224" cy="745326"/>
              </a:xfrm>
              <a:custGeom>
                <a:avLst/>
                <a:gdLst>
                  <a:gd name="connsiteX0" fmla="*/ 0 w 359224"/>
                  <a:gd name="connsiteY0" fmla="*/ 745326 h 745326"/>
                  <a:gd name="connsiteX1" fmla="*/ 41228 w 359224"/>
                  <a:gd name="connsiteY1" fmla="*/ 0 h 745326"/>
                  <a:gd name="connsiteX2" fmla="*/ 311413 w 359224"/>
                  <a:gd name="connsiteY2" fmla="*/ 0 h 745326"/>
                  <a:gd name="connsiteX3" fmla="*/ 359224 w 359224"/>
                  <a:gd name="connsiteY3" fmla="*/ 743721 h 745326"/>
                  <a:gd name="connsiteX4" fmla="*/ 0 w 359224"/>
                  <a:gd name="connsiteY4" fmla="*/ 745326 h 745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224" h="745326">
                    <a:moveTo>
                      <a:pt x="0" y="745326"/>
                    </a:moveTo>
                    <a:lnTo>
                      <a:pt x="41228" y="0"/>
                    </a:lnTo>
                    <a:lnTo>
                      <a:pt x="311413" y="0"/>
                    </a:lnTo>
                    <a:lnTo>
                      <a:pt x="359224" y="743721"/>
                    </a:lnTo>
                    <a:lnTo>
                      <a:pt x="0" y="745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6" name="フリーフォーム 305">
                <a:extLst>
                  <a:ext uri="{FF2B5EF4-FFF2-40B4-BE49-F238E27FC236}">
                    <a16:creationId xmlns:a16="http://schemas.microsoft.com/office/drawing/2014/main" id="{94614AF9-5C15-CF48-8709-EDE9136A4289}"/>
                  </a:ext>
                </a:extLst>
              </p:cNvPr>
              <p:cNvSpPr/>
              <p:nvPr/>
            </p:nvSpPr>
            <p:spPr>
              <a:xfrm rot="10500000">
                <a:off x="8667967" y="3423156"/>
                <a:ext cx="270185" cy="75763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95" name="グループ化 294">
              <a:extLst>
                <a:ext uri="{FF2B5EF4-FFF2-40B4-BE49-F238E27FC236}">
                  <a16:creationId xmlns:a16="http://schemas.microsoft.com/office/drawing/2014/main" id="{D5107F66-4B9E-124B-BE12-349B096AC2C2}"/>
                </a:ext>
              </a:extLst>
            </p:cNvPr>
            <p:cNvGrpSpPr/>
            <p:nvPr/>
          </p:nvGrpSpPr>
          <p:grpSpPr>
            <a:xfrm flipH="1">
              <a:off x="2468078" y="2822378"/>
              <a:ext cx="383479" cy="1571870"/>
              <a:chOff x="8554673" y="2680976"/>
              <a:chExt cx="383479" cy="1571870"/>
            </a:xfrm>
            <a:grpFill/>
          </p:grpSpPr>
          <p:sp>
            <p:nvSpPr>
              <p:cNvPr id="301" name="円/楕円 300">
                <a:extLst>
                  <a:ext uri="{FF2B5EF4-FFF2-40B4-BE49-F238E27FC236}">
                    <a16:creationId xmlns:a16="http://schemas.microsoft.com/office/drawing/2014/main" id="{E74348EC-520D-D64A-B039-0681847EC3DC}"/>
                  </a:ext>
                </a:extLst>
              </p:cNvPr>
              <p:cNvSpPr/>
              <p:nvPr/>
            </p:nvSpPr>
            <p:spPr>
              <a:xfrm rot="21284637" flipH="1">
                <a:off x="8747994" y="4072846"/>
                <a:ext cx="180000" cy="18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2" name="フリーフォーム 301">
                <a:extLst>
                  <a:ext uri="{FF2B5EF4-FFF2-40B4-BE49-F238E27FC236}">
                    <a16:creationId xmlns:a16="http://schemas.microsoft.com/office/drawing/2014/main" id="{06C46ACC-D7C0-C345-8824-24081AE65B68}"/>
                  </a:ext>
                </a:extLst>
              </p:cNvPr>
              <p:cNvSpPr/>
              <p:nvPr/>
            </p:nvSpPr>
            <p:spPr>
              <a:xfrm rot="10500000">
                <a:off x="8554673" y="2680976"/>
                <a:ext cx="359224" cy="745326"/>
              </a:xfrm>
              <a:custGeom>
                <a:avLst/>
                <a:gdLst>
                  <a:gd name="connsiteX0" fmla="*/ 0 w 359224"/>
                  <a:gd name="connsiteY0" fmla="*/ 745326 h 745326"/>
                  <a:gd name="connsiteX1" fmla="*/ 41228 w 359224"/>
                  <a:gd name="connsiteY1" fmla="*/ 0 h 745326"/>
                  <a:gd name="connsiteX2" fmla="*/ 311413 w 359224"/>
                  <a:gd name="connsiteY2" fmla="*/ 0 h 745326"/>
                  <a:gd name="connsiteX3" fmla="*/ 359224 w 359224"/>
                  <a:gd name="connsiteY3" fmla="*/ 743721 h 745326"/>
                  <a:gd name="connsiteX4" fmla="*/ 0 w 359224"/>
                  <a:gd name="connsiteY4" fmla="*/ 745326 h 745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224" h="745326">
                    <a:moveTo>
                      <a:pt x="0" y="745326"/>
                    </a:moveTo>
                    <a:lnTo>
                      <a:pt x="41228" y="0"/>
                    </a:lnTo>
                    <a:lnTo>
                      <a:pt x="311413" y="0"/>
                    </a:lnTo>
                    <a:lnTo>
                      <a:pt x="359224" y="743721"/>
                    </a:lnTo>
                    <a:lnTo>
                      <a:pt x="0" y="745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3" name="フリーフォーム 302">
                <a:extLst>
                  <a:ext uri="{FF2B5EF4-FFF2-40B4-BE49-F238E27FC236}">
                    <a16:creationId xmlns:a16="http://schemas.microsoft.com/office/drawing/2014/main" id="{94740A06-546C-B946-A156-3120BD6AC1BD}"/>
                  </a:ext>
                </a:extLst>
              </p:cNvPr>
              <p:cNvSpPr/>
              <p:nvPr/>
            </p:nvSpPr>
            <p:spPr>
              <a:xfrm rot="10500000">
                <a:off x="8667967" y="3423156"/>
                <a:ext cx="270185" cy="75763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96" name="グループ化 295">
              <a:extLst>
                <a:ext uri="{FF2B5EF4-FFF2-40B4-BE49-F238E27FC236}">
                  <a16:creationId xmlns:a16="http://schemas.microsoft.com/office/drawing/2014/main" id="{B897B8D5-867F-DE48-A8E1-D6C23CD01087}"/>
                </a:ext>
              </a:extLst>
            </p:cNvPr>
            <p:cNvGrpSpPr/>
            <p:nvPr/>
          </p:nvGrpSpPr>
          <p:grpSpPr>
            <a:xfrm flipH="1">
              <a:off x="3021302" y="1791699"/>
              <a:ext cx="510763" cy="1118828"/>
              <a:chOff x="7886169" y="1650297"/>
              <a:chExt cx="510763" cy="1118828"/>
            </a:xfrm>
            <a:grpFill/>
          </p:grpSpPr>
          <p:sp>
            <p:nvSpPr>
              <p:cNvPr id="297" name="円/楕円 296">
                <a:extLst>
                  <a:ext uri="{FF2B5EF4-FFF2-40B4-BE49-F238E27FC236}">
                    <a16:creationId xmlns:a16="http://schemas.microsoft.com/office/drawing/2014/main" id="{050E7F92-DD5C-8D4D-8F26-C1066F056867}"/>
                  </a:ext>
                </a:extLst>
              </p:cNvPr>
              <p:cNvSpPr/>
              <p:nvPr/>
            </p:nvSpPr>
            <p:spPr>
              <a:xfrm>
                <a:off x="8085944" y="1650297"/>
                <a:ext cx="310988" cy="3109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8" name="円/楕円 297">
                <a:extLst>
                  <a:ext uri="{FF2B5EF4-FFF2-40B4-BE49-F238E27FC236}">
                    <a16:creationId xmlns:a16="http://schemas.microsoft.com/office/drawing/2014/main" id="{1DE08AE5-E9DF-C448-8D10-2FAE14138EC3}"/>
                  </a:ext>
                </a:extLst>
              </p:cNvPr>
              <p:cNvSpPr/>
              <p:nvPr/>
            </p:nvSpPr>
            <p:spPr>
              <a:xfrm rot="11700000">
                <a:off x="7886169" y="2607125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9" name="フリーフォーム 298">
                <a:extLst>
                  <a:ext uri="{FF2B5EF4-FFF2-40B4-BE49-F238E27FC236}">
                    <a16:creationId xmlns:a16="http://schemas.microsoft.com/office/drawing/2014/main" id="{7941758B-F850-BA4F-8F13-237A26F753C8}"/>
                  </a:ext>
                </a:extLst>
              </p:cNvPr>
              <p:cNvSpPr/>
              <p:nvPr/>
            </p:nvSpPr>
            <p:spPr>
              <a:xfrm rot="11700000">
                <a:off x="8021610" y="1810269"/>
                <a:ext cx="238220" cy="460308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0" name="フリーフォーム 299">
                <a:extLst>
                  <a:ext uri="{FF2B5EF4-FFF2-40B4-BE49-F238E27FC236}">
                    <a16:creationId xmlns:a16="http://schemas.microsoft.com/office/drawing/2014/main" id="{0B200E0A-C4AD-2547-A2E6-3871926CE198}"/>
                  </a:ext>
                </a:extLst>
              </p:cNvPr>
              <p:cNvSpPr/>
              <p:nvPr/>
            </p:nvSpPr>
            <p:spPr>
              <a:xfrm rot="11700000">
                <a:off x="7922048" y="2254931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311" name="グループ化 310">
            <a:extLst>
              <a:ext uri="{FF2B5EF4-FFF2-40B4-BE49-F238E27FC236}">
                <a16:creationId xmlns:a16="http://schemas.microsoft.com/office/drawing/2014/main" id="{12E7EC44-BAD6-804B-944E-D4A7CFF21E5A}"/>
              </a:ext>
            </a:extLst>
          </p:cNvPr>
          <p:cNvGrpSpPr/>
          <p:nvPr/>
        </p:nvGrpSpPr>
        <p:grpSpPr>
          <a:xfrm>
            <a:off x="2215143" y="3733097"/>
            <a:ext cx="222845" cy="525480"/>
            <a:chOff x="7468725" y="2759212"/>
            <a:chExt cx="1318533" cy="3109160"/>
          </a:xfrm>
          <a:solidFill>
            <a:srgbClr val="002060"/>
          </a:solidFill>
        </p:grpSpPr>
        <p:sp>
          <p:nvSpPr>
            <p:cNvPr id="312" name="台形 311">
              <a:extLst>
                <a:ext uri="{FF2B5EF4-FFF2-40B4-BE49-F238E27FC236}">
                  <a16:creationId xmlns:a16="http://schemas.microsoft.com/office/drawing/2014/main" id="{735145A1-C804-054D-8880-A20C7E281DF4}"/>
                </a:ext>
              </a:extLst>
            </p:cNvPr>
            <p:cNvSpPr/>
            <p:nvPr/>
          </p:nvSpPr>
          <p:spPr>
            <a:xfrm rot="10800000">
              <a:off x="7780583" y="3352957"/>
              <a:ext cx="700013" cy="960808"/>
            </a:xfrm>
            <a:prstGeom prst="trapezoid">
              <a:avLst>
                <a:gd name="adj" fmla="val 1245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3" name="円/楕円 312">
              <a:extLst>
                <a:ext uri="{FF2B5EF4-FFF2-40B4-BE49-F238E27FC236}">
                  <a16:creationId xmlns:a16="http://schemas.microsoft.com/office/drawing/2014/main" id="{B18AF061-F46D-354D-BD42-0C5C1BAD591F}"/>
                </a:ext>
              </a:extLst>
            </p:cNvPr>
            <p:cNvSpPr/>
            <p:nvPr/>
          </p:nvSpPr>
          <p:spPr>
            <a:xfrm>
              <a:off x="7916756" y="2759212"/>
              <a:ext cx="432000" cy="43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4" name="円/楕円 313">
              <a:extLst>
                <a:ext uri="{FF2B5EF4-FFF2-40B4-BE49-F238E27FC236}">
                  <a16:creationId xmlns:a16="http://schemas.microsoft.com/office/drawing/2014/main" id="{C6ADC1A0-A4C5-5D40-B3A2-C3716BD1AE1D}"/>
                </a:ext>
              </a:extLst>
            </p:cNvPr>
            <p:cNvSpPr/>
            <p:nvPr/>
          </p:nvSpPr>
          <p:spPr>
            <a:xfrm>
              <a:off x="7783830" y="3254966"/>
              <a:ext cx="693519" cy="1818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315" name="グループ化 314">
              <a:extLst>
                <a:ext uri="{FF2B5EF4-FFF2-40B4-BE49-F238E27FC236}">
                  <a16:creationId xmlns:a16="http://schemas.microsoft.com/office/drawing/2014/main" id="{E8DF45CC-3B9A-CF43-B411-70ED086BAA46}"/>
                </a:ext>
              </a:extLst>
            </p:cNvPr>
            <p:cNvGrpSpPr/>
            <p:nvPr/>
          </p:nvGrpSpPr>
          <p:grpSpPr>
            <a:xfrm rot="524008">
              <a:off x="7468725" y="3276364"/>
              <a:ext cx="510763" cy="1118828"/>
              <a:chOff x="7886169" y="1650297"/>
              <a:chExt cx="510763" cy="1118828"/>
            </a:xfrm>
            <a:grpFill/>
          </p:grpSpPr>
          <p:sp>
            <p:nvSpPr>
              <p:cNvPr id="330" name="円/楕円 329">
                <a:extLst>
                  <a:ext uri="{FF2B5EF4-FFF2-40B4-BE49-F238E27FC236}">
                    <a16:creationId xmlns:a16="http://schemas.microsoft.com/office/drawing/2014/main" id="{5CEAA3FB-149F-2847-A5CF-FB53D97A406F}"/>
                  </a:ext>
                </a:extLst>
              </p:cNvPr>
              <p:cNvSpPr/>
              <p:nvPr/>
            </p:nvSpPr>
            <p:spPr>
              <a:xfrm>
                <a:off x="8085944" y="1650297"/>
                <a:ext cx="310988" cy="3109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1" name="円/楕円 330">
                <a:extLst>
                  <a:ext uri="{FF2B5EF4-FFF2-40B4-BE49-F238E27FC236}">
                    <a16:creationId xmlns:a16="http://schemas.microsoft.com/office/drawing/2014/main" id="{87078569-378F-C444-9DD5-46ED84534589}"/>
                  </a:ext>
                </a:extLst>
              </p:cNvPr>
              <p:cNvSpPr/>
              <p:nvPr/>
            </p:nvSpPr>
            <p:spPr>
              <a:xfrm rot="11700000">
                <a:off x="7886169" y="2607125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2" name="フリーフォーム 331">
                <a:extLst>
                  <a:ext uri="{FF2B5EF4-FFF2-40B4-BE49-F238E27FC236}">
                    <a16:creationId xmlns:a16="http://schemas.microsoft.com/office/drawing/2014/main" id="{7FBF2EFA-4D13-424C-971A-EA8C0F905268}"/>
                  </a:ext>
                </a:extLst>
              </p:cNvPr>
              <p:cNvSpPr/>
              <p:nvPr/>
            </p:nvSpPr>
            <p:spPr>
              <a:xfrm rot="11700000">
                <a:off x="8021610" y="1810269"/>
                <a:ext cx="238220" cy="460308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3" name="フリーフォーム 332">
                <a:extLst>
                  <a:ext uri="{FF2B5EF4-FFF2-40B4-BE49-F238E27FC236}">
                    <a16:creationId xmlns:a16="http://schemas.microsoft.com/office/drawing/2014/main" id="{48B0170D-2647-6346-BA44-A3BCE10E0A3B}"/>
                  </a:ext>
                </a:extLst>
              </p:cNvPr>
              <p:cNvSpPr/>
              <p:nvPr/>
            </p:nvSpPr>
            <p:spPr>
              <a:xfrm rot="11700000">
                <a:off x="7922048" y="2254931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16" name="グループ化 315">
              <a:extLst>
                <a:ext uri="{FF2B5EF4-FFF2-40B4-BE49-F238E27FC236}">
                  <a16:creationId xmlns:a16="http://schemas.microsoft.com/office/drawing/2014/main" id="{7E710DF2-698C-F540-B0F7-AF7DCC6B9370}"/>
                </a:ext>
              </a:extLst>
            </p:cNvPr>
            <p:cNvGrpSpPr/>
            <p:nvPr/>
          </p:nvGrpSpPr>
          <p:grpSpPr>
            <a:xfrm rot="21279855" flipH="1">
              <a:off x="7822303" y="4296502"/>
              <a:ext cx="383479" cy="1571870"/>
              <a:chOff x="8554673" y="2680976"/>
              <a:chExt cx="383479" cy="1571870"/>
            </a:xfrm>
            <a:grpFill/>
          </p:grpSpPr>
          <p:sp>
            <p:nvSpPr>
              <p:cNvPr id="327" name="円/楕円 326">
                <a:extLst>
                  <a:ext uri="{FF2B5EF4-FFF2-40B4-BE49-F238E27FC236}">
                    <a16:creationId xmlns:a16="http://schemas.microsoft.com/office/drawing/2014/main" id="{0AC17D4E-B9C7-D44C-A1CC-7AF7FCBC9538}"/>
                  </a:ext>
                </a:extLst>
              </p:cNvPr>
              <p:cNvSpPr/>
              <p:nvPr/>
            </p:nvSpPr>
            <p:spPr>
              <a:xfrm rot="21284637" flipH="1">
                <a:off x="8747994" y="4072846"/>
                <a:ext cx="180000" cy="18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8" name="フリーフォーム 327">
                <a:extLst>
                  <a:ext uri="{FF2B5EF4-FFF2-40B4-BE49-F238E27FC236}">
                    <a16:creationId xmlns:a16="http://schemas.microsoft.com/office/drawing/2014/main" id="{9148C4F6-B115-3249-9045-C8D4028601D1}"/>
                  </a:ext>
                </a:extLst>
              </p:cNvPr>
              <p:cNvSpPr/>
              <p:nvPr/>
            </p:nvSpPr>
            <p:spPr>
              <a:xfrm rot="10500000">
                <a:off x="8554673" y="2680976"/>
                <a:ext cx="359224" cy="745326"/>
              </a:xfrm>
              <a:custGeom>
                <a:avLst/>
                <a:gdLst>
                  <a:gd name="connsiteX0" fmla="*/ 0 w 359224"/>
                  <a:gd name="connsiteY0" fmla="*/ 745326 h 745326"/>
                  <a:gd name="connsiteX1" fmla="*/ 41228 w 359224"/>
                  <a:gd name="connsiteY1" fmla="*/ 0 h 745326"/>
                  <a:gd name="connsiteX2" fmla="*/ 311413 w 359224"/>
                  <a:gd name="connsiteY2" fmla="*/ 0 h 745326"/>
                  <a:gd name="connsiteX3" fmla="*/ 359224 w 359224"/>
                  <a:gd name="connsiteY3" fmla="*/ 743721 h 745326"/>
                  <a:gd name="connsiteX4" fmla="*/ 0 w 359224"/>
                  <a:gd name="connsiteY4" fmla="*/ 745326 h 745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224" h="745326">
                    <a:moveTo>
                      <a:pt x="0" y="745326"/>
                    </a:moveTo>
                    <a:lnTo>
                      <a:pt x="41228" y="0"/>
                    </a:lnTo>
                    <a:lnTo>
                      <a:pt x="311413" y="0"/>
                    </a:lnTo>
                    <a:lnTo>
                      <a:pt x="359224" y="743721"/>
                    </a:lnTo>
                    <a:lnTo>
                      <a:pt x="0" y="745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9" name="フリーフォーム 328">
                <a:extLst>
                  <a:ext uri="{FF2B5EF4-FFF2-40B4-BE49-F238E27FC236}">
                    <a16:creationId xmlns:a16="http://schemas.microsoft.com/office/drawing/2014/main" id="{E634C46F-F1DA-7D46-BCBF-A6485796E01C}"/>
                  </a:ext>
                </a:extLst>
              </p:cNvPr>
              <p:cNvSpPr/>
              <p:nvPr/>
            </p:nvSpPr>
            <p:spPr>
              <a:xfrm rot="10500000">
                <a:off x="8667967" y="3423156"/>
                <a:ext cx="270185" cy="75763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17" name="グループ化 316">
              <a:extLst>
                <a:ext uri="{FF2B5EF4-FFF2-40B4-BE49-F238E27FC236}">
                  <a16:creationId xmlns:a16="http://schemas.microsoft.com/office/drawing/2014/main" id="{6ED25CE3-9CDC-934E-864C-834B96FE3983}"/>
                </a:ext>
              </a:extLst>
            </p:cNvPr>
            <p:cNvGrpSpPr/>
            <p:nvPr/>
          </p:nvGrpSpPr>
          <p:grpSpPr>
            <a:xfrm rot="320145">
              <a:off x="8058620" y="4296501"/>
              <a:ext cx="383479" cy="1571870"/>
              <a:chOff x="8554673" y="2680976"/>
              <a:chExt cx="383479" cy="1571870"/>
            </a:xfrm>
            <a:grpFill/>
          </p:grpSpPr>
          <p:sp>
            <p:nvSpPr>
              <p:cNvPr id="324" name="円/楕円 323">
                <a:extLst>
                  <a:ext uri="{FF2B5EF4-FFF2-40B4-BE49-F238E27FC236}">
                    <a16:creationId xmlns:a16="http://schemas.microsoft.com/office/drawing/2014/main" id="{E7108198-002C-A644-AA5D-B6F6DC9C5A37}"/>
                  </a:ext>
                </a:extLst>
              </p:cNvPr>
              <p:cNvSpPr/>
              <p:nvPr/>
            </p:nvSpPr>
            <p:spPr>
              <a:xfrm rot="21284637" flipH="1">
                <a:off x="8747994" y="4072846"/>
                <a:ext cx="180000" cy="18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5" name="フリーフォーム 324">
                <a:extLst>
                  <a:ext uri="{FF2B5EF4-FFF2-40B4-BE49-F238E27FC236}">
                    <a16:creationId xmlns:a16="http://schemas.microsoft.com/office/drawing/2014/main" id="{4BAFAB42-CD23-F247-B895-0EDE3FC26E96}"/>
                  </a:ext>
                </a:extLst>
              </p:cNvPr>
              <p:cNvSpPr/>
              <p:nvPr/>
            </p:nvSpPr>
            <p:spPr>
              <a:xfrm rot="10500000">
                <a:off x="8554673" y="2680976"/>
                <a:ext cx="359224" cy="745326"/>
              </a:xfrm>
              <a:custGeom>
                <a:avLst/>
                <a:gdLst>
                  <a:gd name="connsiteX0" fmla="*/ 0 w 359224"/>
                  <a:gd name="connsiteY0" fmla="*/ 745326 h 745326"/>
                  <a:gd name="connsiteX1" fmla="*/ 41228 w 359224"/>
                  <a:gd name="connsiteY1" fmla="*/ 0 h 745326"/>
                  <a:gd name="connsiteX2" fmla="*/ 311413 w 359224"/>
                  <a:gd name="connsiteY2" fmla="*/ 0 h 745326"/>
                  <a:gd name="connsiteX3" fmla="*/ 359224 w 359224"/>
                  <a:gd name="connsiteY3" fmla="*/ 743721 h 745326"/>
                  <a:gd name="connsiteX4" fmla="*/ 0 w 359224"/>
                  <a:gd name="connsiteY4" fmla="*/ 745326 h 745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224" h="745326">
                    <a:moveTo>
                      <a:pt x="0" y="745326"/>
                    </a:moveTo>
                    <a:lnTo>
                      <a:pt x="41228" y="0"/>
                    </a:lnTo>
                    <a:lnTo>
                      <a:pt x="311413" y="0"/>
                    </a:lnTo>
                    <a:lnTo>
                      <a:pt x="359224" y="743721"/>
                    </a:lnTo>
                    <a:lnTo>
                      <a:pt x="0" y="745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6" name="フリーフォーム 325">
                <a:extLst>
                  <a:ext uri="{FF2B5EF4-FFF2-40B4-BE49-F238E27FC236}">
                    <a16:creationId xmlns:a16="http://schemas.microsoft.com/office/drawing/2014/main" id="{86838D7D-D803-8D4E-86FB-9C1B4504F29A}"/>
                  </a:ext>
                </a:extLst>
              </p:cNvPr>
              <p:cNvSpPr/>
              <p:nvPr/>
            </p:nvSpPr>
            <p:spPr>
              <a:xfrm rot="10500000">
                <a:off x="8667967" y="3423156"/>
                <a:ext cx="270185" cy="75763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18" name="台形 317">
              <a:extLst>
                <a:ext uri="{FF2B5EF4-FFF2-40B4-BE49-F238E27FC236}">
                  <a16:creationId xmlns:a16="http://schemas.microsoft.com/office/drawing/2014/main" id="{0C036136-0BB2-C448-AB11-821316081E7C}"/>
                </a:ext>
              </a:extLst>
            </p:cNvPr>
            <p:cNvSpPr/>
            <p:nvPr/>
          </p:nvSpPr>
          <p:spPr>
            <a:xfrm>
              <a:off x="7589520" y="4050792"/>
              <a:ext cx="1083564" cy="749808"/>
            </a:xfrm>
            <a:prstGeom prst="trapezoid">
              <a:avLst>
                <a:gd name="adj" fmla="val 348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19" name="グループ化 318">
              <a:extLst>
                <a:ext uri="{FF2B5EF4-FFF2-40B4-BE49-F238E27FC236}">
                  <a16:creationId xmlns:a16="http://schemas.microsoft.com/office/drawing/2014/main" id="{6C804010-06AB-B842-BF93-C904F9F5C6DA}"/>
                </a:ext>
              </a:extLst>
            </p:cNvPr>
            <p:cNvGrpSpPr/>
            <p:nvPr/>
          </p:nvGrpSpPr>
          <p:grpSpPr>
            <a:xfrm rot="21075992" flipH="1">
              <a:off x="8276495" y="3276365"/>
              <a:ext cx="510763" cy="1118828"/>
              <a:chOff x="7886169" y="1650297"/>
              <a:chExt cx="510763" cy="1118828"/>
            </a:xfrm>
            <a:grpFill/>
          </p:grpSpPr>
          <p:sp>
            <p:nvSpPr>
              <p:cNvPr id="320" name="円/楕円 319">
                <a:extLst>
                  <a:ext uri="{FF2B5EF4-FFF2-40B4-BE49-F238E27FC236}">
                    <a16:creationId xmlns:a16="http://schemas.microsoft.com/office/drawing/2014/main" id="{2F14C830-34F3-C947-91B2-8625AB1DEF05}"/>
                  </a:ext>
                </a:extLst>
              </p:cNvPr>
              <p:cNvSpPr/>
              <p:nvPr/>
            </p:nvSpPr>
            <p:spPr>
              <a:xfrm>
                <a:off x="8085944" y="1650297"/>
                <a:ext cx="310988" cy="3109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1" name="円/楕円 320">
                <a:extLst>
                  <a:ext uri="{FF2B5EF4-FFF2-40B4-BE49-F238E27FC236}">
                    <a16:creationId xmlns:a16="http://schemas.microsoft.com/office/drawing/2014/main" id="{94D570E8-3646-C144-82A2-54ED5776DBD1}"/>
                  </a:ext>
                </a:extLst>
              </p:cNvPr>
              <p:cNvSpPr/>
              <p:nvPr/>
            </p:nvSpPr>
            <p:spPr>
              <a:xfrm rot="11700000">
                <a:off x="7886169" y="2607125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2" name="フリーフォーム 321">
                <a:extLst>
                  <a:ext uri="{FF2B5EF4-FFF2-40B4-BE49-F238E27FC236}">
                    <a16:creationId xmlns:a16="http://schemas.microsoft.com/office/drawing/2014/main" id="{8354268A-F2C2-2248-BB2E-2DF7D9977896}"/>
                  </a:ext>
                </a:extLst>
              </p:cNvPr>
              <p:cNvSpPr/>
              <p:nvPr/>
            </p:nvSpPr>
            <p:spPr>
              <a:xfrm rot="11700000">
                <a:off x="8021610" y="1810269"/>
                <a:ext cx="238220" cy="460308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3" name="フリーフォーム 322">
                <a:extLst>
                  <a:ext uri="{FF2B5EF4-FFF2-40B4-BE49-F238E27FC236}">
                    <a16:creationId xmlns:a16="http://schemas.microsoft.com/office/drawing/2014/main" id="{A5F331C8-2337-FF4A-8949-2E701050C771}"/>
                  </a:ext>
                </a:extLst>
              </p:cNvPr>
              <p:cNvSpPr/>
              <p:nvPr/>
            </p:nvSpPr>
            <p:spPr>
              <a:xfrm rot="11700000">
                <a:off x="7922048" y="2254931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335" name="グループ化 334">
            <a:extLst>
              <a:ext uri="{FF2B5EF4-FFF2-40B4-BE49-F238E27FC236}">
                <a16:creationId xmlns:a16="http://schemas.microsoft.com/office/drawing/2014/main" id="{5CC03ADA-A496-3D4F-AF34-73F26781170F}"/>
              </a:ext>
            </a:extLst>
          </p:cNvPr>
          <p:cNvGrpSpPr>
            <a:grpSpLocks noChangeAspect="1"/>
          </p:cNvGrpSpPr>
          <p:nvPr/>
        </p:nvGrpSpPr>
        <p:grpSpPr>
          <a:xfrm rot="2700000">
            <a:off x="2945731" y="3733343"/>
            <a:ext cx="348081" cy="468000"/>
            <a:chOff x="6496210" y="2444186"/>
            <a:chExt cx="1260340" cy="1694550"/>
          </a:xfrm>
          <a:solidFill>
            <a:srgbClr val="002060"/>
          </a:solidFill>
        </p:grpSpPr>
        <p:sp>
          <p:nvSpPr>
            <p:cNvPr id="336" name="フリーフォーム 335">
              <a:extLst>
                <a:ext uri="{FF2B5EF4-FFF2-40B4-BE49-F238E27FC236}">
                  <a16:creationId xmlns:a16="http://schemas.microsoft.com/office/drawing/2014/main" id="{7CDBF079-C03F-B444-9345-F20F2ADA2716}"/>
                </a:ext>
              </a:extLst>
            </p:cNvPr>
            <p:cNvSpPr/>
            <p:nvPr/>
          </p:nvSpPr>
          <p:spPr>
            <a:xfrm rot="2700000">
              <a:off x="6738927" y="2852124"/>
              <a:ext cx="774906" cy="1260340"/>
            </a:xfrm>
            <a:custGeom>
              <a:avLst/>
              <a:gdLst>
                <a:gd name="connsiteX0" fmla="*/ 34946 w 774906"/>
                <a:gd name="connsiteY0" fmla="*/ 114946 h 1260340"/>
                <a:gd name="connsiteX1" fmla="*/ 119312 w 774906"/>
                <a:gd name="connsiteY1" fmla="*/ 80001 h 1260340"/>
                <a:gd name="connsiteX2" fmla="*/ 169446 w 774906"/>
                <a:gd name="connsiteY2" fmla="*/ 80001 h 1260340"/>
                <a:gd name="connsiteX3" fmla="*/ 253812 w 774906"/>
                <a:gd name="connsiteY3" fmla="*/ 114947 h 1260340"/>
                <a:gd name="connsiteX4" fmla="*/ 275654 w 774906"/>
                <a:gd name="connsiteY4" fmla="*/ 147343 h 1260340"/>
                <a:gd name="connsiteX5" fmla="*/ 275654 w 774906"/>
                <a:gd name="connsiteY5" fmla="*/ 527057 h 1260340"/>
                <a:gd name="connsiteX6" fmla="*/ 281654 w 774906"/>
                <a:gd name="connsiteY6" fmla="*/ 533057 h 1260340"/>
                <a:gd name="connsiteX7" fmla="*/ 305655 w 774906"/>
                <a:gd name="connsiteY7" fmla="*/ 533057 h 1260340"/>
                <a:gd name="connsiteX8" fmla="*/ 311654 w 774906"/>
                <a:gd name="connsiteY8" fmla="*/ 527057 h 1260340"/>
                <a:gd name="connsiteX9" fmla="*/ 311654 w 774906"/>
                <a:gd name="connsiteY9" fmla="*/ 109386 h 1260340"/>
                <a:gd name="connsiteX10" fmla="*/ 305654 w 774906"/>
                <a:gd name="connsiteY10" fmla="*/ 103386 h 1260340"/>
                <a:gd name="connsiteX11" fmla="*/ 293376 w 774906"/>
                <a:gd name="connsiteY11" fmla="*/ 103386 h 1260340"/>
                <a:gd name="connsiteX12" fmla="*/ 314969 w 774906"/>
                <a:gd name="connsiteY12" fmla="*/ 67796 h 1260340"/>
                <a:gd name="connsiteX13" fmla="*/ 458728 w 774906"/>
                <a:gd name="connsiteY13" fmla="*/ 0 h 1260340"/>
                <a:gd name="connsiteX14" fmla="*/ 515283 w 774906"/>
                <a:gd name="connsiteY14" fmla="*/ 0 h 1260340"/>
                <a:gd name="connsiteX15" fmla="*/ 701583 w 774906"/>
                <a:gd name="connsiteY15" fmla="*/ 186300 h 1260340"/>
                <a:gd name="connsiteX16" fmla="*/ 701584 w 774906"/>
                <a:gd name="connsiteY16" fmla="*/ 736113 h 1260340"/>
                <a:gd name="connsiteX17" fmla="*/ 774906 w 774906"/>
                <a:gd name="connsiteY17" fmla="*/ 809435 h 1260340"/>
                <a:gd name="connsiteX18" fmla="*/ 324003 w 774906"/>
                <a:gd name="connsiteY18" fmla="*/ 1260340 h 1260340"/>
                <a:gd name="connsiteX19" fmla="*/ 40932 w 774906"/>
                <a:gd name="connsiteY19" fmla="*/ 977269 h 1260340"/>
                <a:gd name="connsiteX20" fmla="*/ 34946 w 774906"/>
                <a:gd name="connsiteY20" fmla="*/ 973233 h 1260340"/>
                <a:gd name="connsiteX21" fmla="*/ 30910 w 774906"/>
                <a:gd name="connsiteY21" fmla="*/ 967247 h 1260340"/>
                <a:gd name="connsiteX22" fmla="*/ 26767 w 774906"/>
                <a:gd name="connsiteY22" fmla="*/ 963105 h 1260340"/>
                <a:gd name="connsiteX23" fmla="*/ 27573 w 774906"/>
                <a:gd name="connsiteY23" fmla="*/ 962297 h 1260340"/>
                <a:gd name="connsiteX24" fmla="*/ 9376 w 774906"/>
                <a:gd name="connsiteY24" fmla="*/ 935308 h 1260340"/>
                <a:gd name="connsiteX25" fmla="*/ 0 w 774906"/>
                <a:gd name="connsiteY25" fmla="*/ 888867 h 1260340"/>
                <a:gd name="connsiteX26" fmla="*/ 1 w 774906"/>
                <a:gd name="connsiteY26" fmla="*/ 199313 h 1260340"/>
                <a:gd name="connsiteX27" fmla="*/ 34946 w 774906"/>
                <a:gd name="connsiteY27" fmla="*/ 114946 h 126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74906" h="1260340">
                  <a:moveTo>
                    <a:pt x="34946" y="114946"/>
                  </a:moveTo>
                  <a:cubicBezTo>
                    <a:pt x="56537" y="93355"/>
                    <a:pt x="86365" y="80001"/>
                    <a:pt x="119312" y="80001"/>
                  </a:cubicBezTo>
                  <a:lnTo>
                    <a:pt x="169446" y="80001"/>
                  </a:lnTo>
                  <a:cubicBezTo>
                    <a:pt x="202393" y="80001"/>
                    <a:pt x="232221" y="93356"/>
                    <a:pt x="253812" y="114947"/>
                  </a:cubicBezTo>
                  <a:lnTo>
                    <a:pt x="275654" y="147343"/>
                  </a:lnTo>
                  <a:lnTo>
                    <a:pt x="275654" y="527057"/>
                  </a:lnTo>
                  <a:cubicBezTo>
                    <a:pt x="275654" y="530371"/>
                    <a:pt x="278341" y="533057"/>
                    <a:pt x="281654" y="533057"/>
                  </a:cubicBezTo>
                  <a:lnTo>
                    <a:pt x="305655" y="533057"/>
                  </a:lnTo>
                  <a:cubicBezTo>
                    <a:pt x="308968" y="533057"/>
                    <a:pt x="311654" y="530371"/>
                    <a:pt x="311654" y="527057"/>
                  </a:cubicBezTo>
                  <a:lnTo>
                    <a:pt x="311654" y="109386"/>
                  </a:lnTo>
                  <a:cubicBezTo>
                    <a:pt x="311654" y="106071"/>
                    <a:pt x="308969" y="103386"/>
                    <a:pt x="305654" y="103386"/>
                  </a:cubicBezTo>
                  <a:lnTo>
                    <a:pt x="293376" y="103386"/>
                  </a:lnTo>
                  <a:lnTo>
                    <a:pt x="314969" y="67796"/>
                  </a:lnTo>
                  <a:cubicBezTo>
                    <a:pt x="349140" y="26391"/>
                    <a:pt x="400852" y="0"/>
                    <a:pt x="458728" y="0"/>
                  </a:cubicBezTo>
                  <a:lnTo>
                    <a:pt x="515283" y="0"/>
                  </a:lnTo>
                  <a:cubicBezTo>
                    <a:pt x="618174" y="0"/>
                    <a:pt x="701583" y="83409"/>
                    <a:pt x="701583" y="186300"/>
                  </a:cubicBezTo>
                  <a:lnTo>
                    <a:pt x="701584" y="736113"/>
                  </a:lnTo>
                  <a:lnTo>
                    <a:pt x="774906" y="809435"/>
                  </a:lnTo>
                  <a:lnTo>
                    <a:pt x="324003" y="1260340"/>
                  </a:lnTo>
                  <a:lnTo>
                    <a:pt x="40932" y="977269"/>
                  </a:lnTo>
                  <a:lnTo>
                    <a:pt x="34946" y="973233"/>
                  </a:lnTo>
                  <a:lnTo>
                    <a:pt x="30910" y="967247"/>
                  </a:lnTo>
                  <a:lnTo>
                    <a:pt x="26767" y="963105"/>
                  </a:lnTo>
                  <a:lnTo>
                    <a:pt x="27573" y="962297"/>
                  </a:lnTo>
                  <a:lnTo>
                    <a:pt x="9376" y="935308"/>
                  </a:lnTo>
                  <a:cubicBezTo>
                    <a:pt x="3339" y="921033"/>
                    <a:pt x="0" y="905340"/>
                    <a:pt x="0" y="888867"/>
                  </a:cubicBezTo>
                  <a:lnTo>
                    <a:pt x="1" y="199313"/>
                  </a:lnTo>
                  <a:cubicBezTo>
                    <a:pt x="1" y="166366"/>
                    <a:pt x="13355" y="136537"/>
                    <a:pt x="34946" y="11494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7" name="台形 336">
              <a:extLst>
                <a:ext uri="{FF2B5EF4-FFF2-40B4-BE49-F238E27FC236}">
                  <a16:creationId xmlns:a16="http://schemas.microsoft.com/office/drawing/2014/main" id="{3A663C02-E69B-894B-86E4-DB71C20B69A4}"/>
                </a:ext>
              </a:extLst>
            </p:cNvPr>
            <p:cNvSpPr/>
            <p:nvPr/>
          </p:nvSpPr>
          <p:spPr>
            <a:xfrm>
              <a:off x="6522571" y="3910136"/>
              <a:ext cx="833717" cy="228600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8" name="角丸四角形 337">
              <a:extLst>
                <a:ext uri="{FF2B5EF4-FFF2-40B4-BE49-F238E27FC236}">
                  <a16:creationId xmlns:a16="http://schemas.microsoft.com/office/drawing/2014/main" id="{9FDBFB9C-AA54-CC44-9EDD-21B62EA375FC}"/>
                </a:ext>
              </a:extLst>
            </p:cNvPr>
            <p:cNvSpPr/>
            <p:nvPr/>
          </p:nvSpPr>
          <p:spPr>
            <a:xfrm>
              <a:off x="7428485" y="2444186"/>
              <a:ext cx="288758" cy="928178"/>
            </a:xfrm>
            <a:prstGeom prst="roundRect">
              <a:avLst>
                <a:gd name="adj" fmla="val 41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0" name="グループ化 339">
            <a:extLst>
              <a:ext uri="{FF2B5EF4-FFF2-40B4-BE49-F238E27FC236}">
                <a16:creationId xmlns:a16="http://schemas.microsoft.com/office/drawing/2014/main" id="{85FEF8E0-A3FF-5A43-AB43-412027CEC6BD}"/>
              </a:ext>
            </a:extLst>
          </p:cNvPr>
          <p:cNvGrpSpPr>
            <a:grpSpLocks noChangeAspect="1"/>
          </p:cNvGrpSpPr>
          <p:nvPr/>
        </p:nvGrpSpPr>
        <p:grpSpPr>
          <a:xfrm>
            <a:off x="4507117" y="5319535"/>
            <a:ext cx="540000" cy="294739"/>
            <a:chOff x="7960718" y="2522691"/>
            <a:chExt cx="3997426" cy="2181842"/>
          </a:xfrm>
        </p:grpSpPr>
        <p:grpSp>
          <p:nvGrpSpPr>
            <p:cNvPr id="341" name="グループ化 340">
              <a:extLst>
                <a:ext uri="{FF2B5EF4-FFF2-40B4-BE49-F238E27FC236}">
                  <a16:creationId xmlns:a16="http://schemas.microsoft.com/office/drawing/2014/main" id="{C52E30DE-095F-754F-AFF0-938D13116A38}"/>
                </a:ext>
              </a:extLst>
            </p:cNvPr>
            <p:cNvGrpSpPr/>
            <p:nvPr/>
          </p:nvGrpSpPr>
          <p:grpSpPr>
            <a:xfrm rot="16200000">
              <a:off x="10387711" y="2121732"/>
              <a:ext cx="633695" cy="2507171"/>
              <a:chOff x="6957550" y="1328468"/>
              <a:chExt cx="633695" cy="2507171"/>
            </a:xfrm>
          </p:grpSpPr>
          <p:sp>
            <p:nvSpPr>
              <p:cNvPr id="347" name="台形 346">
                <a:extLst>
                  <a:ext uri="{FF2B5EF4-FFF2-40B4-BE49-F238E27FC236}">
                    <a16:creationId xmlns:a16="http://schemas.microsoft.com/office/drawing/2014/main" id="{58A0E780-E637-0444-BD90-08E8424F816A}"/>
                  </a:ext>
                </a:extLst>
              </p:cNvPr>
              <p:cNvSpPr/>
              <p:nvPr/>
            </p:nvSpPr>
            <p:spPr>
              <a:xfrm>
                <a:off x="6957551" y="1328468"/>
                <a:ext cx="633694" cy="2234241"/>
              </a:xfrm>
              <a:prstGeom prst="trapezoid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8" name="円/楕円 347">
                <a:extLst>
                  <a:ext uri="{FF2B5EF4-FFF2-40B4-BE49-F238E27FC236}">
                    <a16:creationId xmlns:a16="http://schemas.microsoft.com/office/drawing/2014/main" id="{6DDA6743-4F9B-7C4F-AA0D-ACA2A4872E9D}"/>
                  </a:ext>
                </a:extLst>
              </p:cNvPr>
              <p:cNvSpPr/>
              <p:nvPr/>
            </p:nvSpPr>
            <p:spPr>
              <a:xfrm>
                <a:off x="6957550" y="3333307"/>
                <a:ext cx="633693" cy="50233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2" name="正方形/長方形 341">
              <a:extLst>
                <a:ext uri="{FF2B5EF4-FFF2-40B4-BE49-F238E27FC236}">
                  <a16:creationId xmlns:a16="http://schemas.microsoft.com/office/drawing/2014/main" id="{E25C3B8A-3327-1F48-95D1-0CB07CCCFDA7}"/>
                </a:ext>
              </a:extLst>
            </p:cNvPr>
            <p:cNvSpPr/>
            <p:nvPr/>
          </p:nvSpPr>
          <p:spPr>
            <a:xfrm>
              <a:off x="8684371" y="2820752"/>
              <a:ext cx="685800" cy="110913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43" name="片側の 2 つの角を丸めた四角形 342">
              <a:extLst>
                <a:ext uri="{FF2B5EF4-FFF2-40B4-BE49-F238E27FC236}">
                  <a16:creationId xmlns:a16="http://schemas.microsoft.com/office/drawing/2014/main" id="{A60252A8-3064-B944-86DD-60C55FC73480}"/>
                </a:ext>
              </a:extLst>
            </p:cNvPr>
            <p:cNvSpPr/>
            <p:nvPr/>
          </p:nvSpPr>
          <p:spPr>
            <a:xfrm>
              <a:off x="8570568" y="2522691"/>
              <a:ext cx="913407" cy="257239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44" name="片側の 2 つの角を丸めた四角形 343">
              <a:extLst>
                <a:ext uri="{FF2B5EF4-FFF2-40B4-BE49-F238E27FC236}">
                  <a16:creationId xmlns:a16="http://schemas.microsoft.com/office/drawing/2014/main" id="{763ECC58-85C4-E24B-A2B7-10F174042036}"/>
                </a:ext>
              </a:extLst>
            </p:cNvPr>
            <p:cNvSpPr/>
            <p:nvPr/>
          </p:nvSpPr>
          <p:spPr>
            <a:xfrm rot="10800000">
              <a:off x="8570568" y="3970704"/>
              <a:ext cx="913407" cy="257239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45" name="片側の 2 つの角を丸めた四角形 344">
              <a:extLst>
                <a:ext uri="{FF2B5EF4-FFF2-40B4-BE49-F238E27FC236}">
                  <a16:creationId xmlns:a16="http://schemas.microsoft.com/office/drawing/2014/main" id="{8F36E225-9F67-6543-870E-860FAF4C4621}"/>
                </a:ext>
              </a:extLst>
            </p:cNvPr>
            <p:cNvSpPr/>
            <p:nvPr/>
          </p:nvSpPr>
          <p:spPr>
            <a:xfrm>
              <a:off x="8226783" y="4368816"/>
              <a:ext cx="1600977" cy="291701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46" name="正方形/長方形 345">
              <a:extLst>
                <a:ext uri="{FF2B5EF4-FFF2-40B4-BE49-F238E27FC236}">
                  <a16:creationId xmlns:a16="http://schemas.microsoft.com/office/drawing/2014/main" id="{73BE8EED-9256-B346-B54F-DE837F2564A7}"/>
                </a:ext>
              </a:extLst>
            </p:cNvPr>
            <p:cNvSpPr/>
            <p:nvPr/>
          </p:nvSpPr>
          <p:spPr>
            <a:xfrm>
              <a:off x="7960718" y="4604023"/>
              <a:ext cx="2133107" cy="10051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938AF42-5E94-C042-8F5B-07375BA16B5D}"/>
              </a:ext>
            </a:extLst>
          </p:cNvPr>
          <p:cNvGrpSpPr>
            <a:grpSpLocks noChangeAspect="1"/>
          </p:cNvGrpSpPr>
          <p:nvPr/>
        </p:nvGrpSpPr>
        <p:grpSpPr>
          <a:xfrm>
            <a:off x="9902189" y="2401583"/>
            <a:ext cx="360000" cy="395635"/>
            <a:chOff x="6733663" y="1949062"/>
            <a:chExt cx="3026410" cy="3325982"/>
          </a:xfrm>
        </p:grpSpPr>
        <p:sp>
          <p:nvSpPr>
            <p:cNvPr id="356" name="フリーフォーム 355">
              <a:extLst>
                <a:ext uri="{FF2B5EF4-FFF2-40B4-BE49-F238E27FC236}">
                  <a16:creationId xmlns:a16="http://schemas.microsoft.com/office/drawing/2014/main" id="{FB92F11F-27B1-634B-BD29-3B2432646334}"/>
                </a:ext>
              </a:extLst>
            </p:cNvPr>
            <p:cNvSpPr/>
            <p:nvPr/>
          </p:nvSpPr>
          <p:spPr>
            <a:xfrm rot="9000000">
              <a:off x="7906518" y="1949062"/>
              <a:ext cx="915167" cy="2472163"/>
            </a:xfrm>
            <a:custGeom>
              <a:avLst/>
              <a:gdLst>
                <a:gd name="connsiteX0" fmla="*/ 138578 w 915167"/>
                <a:gd name="connsiteY0" fmla="*/ 2472163 h 2472163"/>
                <a:gd name="connsiteX1" fmla="*/ 134695 w 915167"/>
                <a:gd name="connsiteY1" fmla="*/ 515640 h 2472163"/>
                <a:gd name="connsiteX2" fmla="*/ 0 w 915167"/>
                <a:gd name="connsiteY2" fmla="*/ 515640 h 2472163"/>
                <a:gd name="connsiteX3" fmla="*/ 299071 w 915167"/>
                <a:gd name="connsiteY3" fmla="*/ 0 h 2472163"/>
                <a:gd name="connsiteX4" fmla="*/ 598142 w 915167"/>
                <a:gd name="connsiteY4" fmla="*/ 515640 h 2472163"/>
                <a:gd name="connsiteX5" fmla="*/ 461691 w 915167"/>
                <a:gd name="connsiteY5" fmla="*/ 515640 h 2472163"/>
                <a:gd name="connsiteX6" fmla="*/ 464454 w 915167"/>
                <a:gd name="connsiteY6" fmla="*/ 1907730 h 2472163"/>
                <a:gd name="connsiteX7" fmla="*/ 751669 w 915167"/>
                <a:gd name="connsiteY7" fmla="*/ 1742666 h 2472163"/>
                <a:gd name="connsiteX8" fmla="*/ 915167 w 915167"/>
                <a:gd name="connsiteY8" fmla="*/ 2025852 h 2472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5167" h="2472163">
                  <a:moveTo>
                    <a:pt x="138578" y="2472163"/>
                  </a:moveTo>
                  <a:lnTo>
                    <a:pt x="134695" y="515640"/>
                  </a:lnTo>
                  <a:lnTo>
                    <a:pt x="0" y="515640"/>
                  </a:lnTo>
                  <a:lnTo>
                    <a:pt x="299071" y="0"/>
                  </a:lnTo>
                  <a:lnTo>
                    <a:pt x="598142" y="515640"/>
                  </a:lnTo>
                  <a:lnTo>
                    <a:pt x="461691" y="515640"/>
                  </a:lnTo>
                  <a:lnTo>
                    <a:pt x="464454" y="1907730"/>
                  </a:lnTo>
                  <a:lnTo>
                    <a:pt x="751669" y="1742666"/>
                  </a:lnTo>
                  <a:lnTo>
                    <a:pt x="915167" y="202585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57" name="フリーフォーム 356">
              <a:extLst>
                <a:ext uri="{FF2B5EF4-FFF2-40B4-BE49-F238E27FC236}">
                  <a16:creationId xmlns:a16="http://schemas.microsoft.com/office/drawing/2014/main" id="{4454DA6A-B2BF-7442-91B7-CFA719DD1C36}"/>
                </a:ext>
              </a:extLst>
            </p:cNvPr>
            <p:cNvSpPr/>
            <p:nvPr/>
          </p:nvSpPr>
          <p:spPr>
            <a:xfrm rot="16200000">
              <a:off x="8054036" y="3383638"/>
              <a:ext cx="895252" cy="2516823"/>
            </a:xfrm>
            <a:custGeom>
              <a:avLst/>
              <a:gdLst>
                <a:gd name="connsiteX0" fmla="*/ 895252 w 895252"/>
                <a:gd name="connsiteY0" fmla="*/ 2077846 h 2516823"/>
                <a:gd name="connsiteX1" fmla="*/ 138394 w 895252"/>
                <a:gd name="connsiteY1" fmla="*/ 2516823 h 2516823"/>
                <a:gd name="connsiteX2" fmla="*/ 138394 w 895252"/>
                <a:gd name="connsiteY2" fmla="*/ 515640 h 2516823"/>
                <a:gd name="connsiteX3" fmla="*/ 0 w 895252"/>
                <a:gd name="connsiteY3" fmla="*/ 515640 h 2516823"/>
                <a:gd name="connsiteX4" fmla="*/ 299071 w 895252"/>
                <a:gd name="connsiteY4" fmla="*/ 0 h 2516823"/>
                <a:gd name="connsiteX5" fmla="*/ 598142 w 895252"/>
                <a:gd name="connsiteY5" fmla="*/ 515640 h 2516823"/>
                <a:gd name="connsiteX6" fmla="*/ 459407 w 895252"/>
                <a:gd name="connsiteY6" fmla="*/ 515640 h 2516823"/>
                <a:gd name="connsiteX7" fmla="*/ 459407 w 895252"/>
                <a:gd name="connsiteY7" fmla="*/ 1952619 h 2516823"/>
                <a:gd name="connsiteX8" fmla="*/ 731754 w 895252"/>
                <a:gd name="connsiteY8" fmla="*/ 1794658 h 2516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5252" h="2516823">
                  <a:moveTo>
                    <a:pt x="895252" y="2077846"/>
                  </a:moveTo>
                  <a:lnTo>
                    <a:pt x="138394" y="2516823"/>
                  </a:lnTo>
                  <a:lnTo>
                    <a:pt x="138394" y="515640"/>
                  </a:lnTo>
                  <a:lnTo>
                    <a:pt x="0" y="515640"/>
                  </a:lnTo>
                  <a:lnTo>
                    <a:pt x="299071" y="0"/>
                  </a:lnTo>
                  <a:lnTo>
                    <a:pt x="598142" y="515640"/>
                  </a:lnTo>
                  <a:lnTo>
                    <a:pt x="459407" y="515640"/>
                  </a:lnTo>
                  <a:lnTo>
                    <a:pt x="459407" y="1952619"/>
                  </a:lnTo>
                  <a:lnTo>
                    <a:pt x="731754" y="179465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55" name="フリーフォーム 354">
              <a:extLst>
                <a:ext uri="{FF2B5EF4-FFF2-40B4-BE49-F238E27FC236}">
                  <a16:creationId xmlns:a16="http://schemas.microsoft.com/office/drawing/2014/main" id="{8224FC52-7085-F947-864E-6D6C7BBB70D2}"/>
                </a:ext>
              </a:extLst>
            </p:cNvPr>
            <p:cNvSpPr/>
            <p:nvPr/>
          </p:nvSpPr>
          <p:spPr>
            <a:xfrm rot="23400000">
              <a:off x="6733663" y="2783673"/>
              <a:ext cx="890932" cy="2491371"/>
            </a:xfrm>
            <a:custGeom>
              <a:avLst/>
              <a:gdLst>
                <a:gd name="connsiteX0" fmla="*/ 299071 w 890932"/>
                <a:gd name="connsiteY0" fmla="*/ 0 h 2491371"/>
                <a:gd name="connsiteX1" fmla="*/ 598142 w 890932"/>
                <a:gd name="connsiteY1" fmla="*/ 515640 h 2491371"/>
                <a:gd name="connsiteX2" fmla="*/ 462641 w 890932"/>
                <a:gd name="connsiteY2" fmla="*/ 515640 h 2491371"/>
                <a:gd name="connsiteX3" fmla="*/ 459830 w 890932"/>
                <a:gd name="connsiteY3" fmla="*/ 1931263 h 2491371"/>
                <a:gd name="connsiteX4" fmla="*/ 730425 w 890932"/>
                <a:gd name="connsiteY4" fmla="*/ 1775035 h 2491371"/>
                <a:gd name="connsiteX5" fmla="*/ 890932 w 890932"/>
                <a:gd name="connsiteY5" fmla="*/ 2053041 h 2491371"/>
                <a:gd name="connsiteX6" fmla="*/ 131722 w 890932"/>
                <a:gd name="connsiteY6" fmla="*/ 2491371 h 2491371"/>
                <a:gd name="connsiteX7" fmla="*/ 135644 w 890932"/>
                <a:gd name="connsiteY7" fmla="*/ 515640 h 2491371"/>
                <a:gd name="connsiteX8" fmla="*/ 0 w 890932"/>
                <a:gd name="connsiteY8" fmla="*/ 515640 h 2491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0932" h="2491371">
                  <a:moveTo>
                    <a:pt x="299071" y="0"/>
                  </a:moveTo>
                  <a:lnTo>
                    <a:pt x="598142" y="515640"/>
                  </a:lnTo>
                  <a:lnTo>
                    <a:pt x="462641" y="515640"/>
                  </a:lnTo>
                  <a:lnTo>
                    <a:pt x="459830" y="1931263"/>
                  </a:lnTo>
                  <a:lnTo>
                    <a:pt x="730425" y="1775035"/>
                  </a:lnTo>
                  <a:lnTo>
                    <a:pt x="890932" y="2053041"/>
                  </a:lnTo>
                  <a:lnTo>
                    <a:pt x="131722" y="2491371"/>
                  </a:lnTo>
                  <a:lnTo>
                    <a:pt x="135644" y="515640"/>
                  </a:lnTo>
                  <a:lnTo>
                    <a:pt x="0" y="51564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9" name="グループ化 358">
            <a:extLst>
              <a:ext uri="{FF2B5EF4-FFF2-40B4-BE49-F238E27FC236}">
                <a16:creationId xmlns:a16="http://schemas.microsoft.com/office/drawing/2014/main" id="{E176F46E-A75A-934D-B23C-759AA541F759}"/>
              </a:ext>
            </a:extLst>
          </p:cNvPr>
          <p:cNvGrpSpPr>
            <a:grpSpLocks noChangeAspect="1"/>
          </p:cNvGrpSpPr>
          <p:nvPr/>
        </p:nvGrpSpPr>
        <p:grpSpPr>
          <a:xfrm>
            <a:off x="6247629" y="5279678"/>
            <a:ext cx="576000" cy="238984"/>
            <a:chOff x="3914955" y="4111068"/>
            <a:chExt cx="1451603" cy="602270"/>
          </a:xfrm>
        </p:grpSpPr>
        <p:sp>
          <p:nvSpPr>
            <p:cNvPr id="360" name="フリーフォーム 359">
              <a:extLst>
                <a:ext uri="{FF2B5EF4-FFF2-40B4-BE49-F238E27FC236}">
                  <a16:creationId xmlns:a16="http://schemas.microsoft.com/office/drawing/2014/main" id="{5F016250-23DF-2744-A5C0-D3E6024D4E5F}"/>
                </a:ext>
              </a:extLst>
            </p:cNvPr>
            <p:cNvSpPr/>
            <p:nvPr/>
          </p:nvSpPr>
          <p:spPr>
            <a:xfrm>
              <a:off x="3914955" y="4111068"/>
              <a:ext cx="1275493" cy="385864"/>
            </a:xfrm>
            <a:custGeom>
              <a:avLst/>
              <a:gdLst>
                <a:gd name="connsiteX0" fmla="*/ 217412 w 1275493"/>
                <a:gd name="connsiteY0" fmla="*/ 45207 h 385864"/>
                <a:gd name="connsiteX1" fmla="*/ 80407 w 1275493"/>
                <a:gd name="connsiteY1" fmla="*/ 335336 h 385864"/>
                <a:gd name="connsiteX2" fmla="*/ 1058080 w 1275493"/>
                <a:gd name="connsiteY2" fmla="*/ 335336 h 385864"/>
                <a:gd name="connsiteX3" fmla="*/ 1195085 w 1275493"/>
                <a:gd name="connsiteY3" fmla="*/ 45207 h 385864"/>
                <a:gd name="connsiteX4" fmla="*/ 182213 w 1275493"/>
                <a:gd name="connsiteY4" fmla="*/ 0 h 385864"/>
                <a:gd name="connsiteX5" fmla="*/ 1275493 w 1275493"/>
                <a:gd name="connsiteY5" fmla="*/ 0 h 385864"/>
                <a:gd name="connsiteX6" fmla="*/ 1093280 w 1275493"/>
                <a:gd name="connsiteY6" fmla="*/ 385864 h 385864"/>
                <a:gd name="connsiteX7" fmla="*/ 0 w 1275493"/>
                <a:gd name="connsiteY7" fmla="*/ 385864 h 38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75493" h="385864">
                  <a:moveTo>
                    <a:pt x="217412" y="45207"/>
                  </a:moveTo>
                  <a:lnTo>
                    <a:pt x="80407" y="335336"/>
                  </a:lnTo>
                  <a:lnTo>
                    <a:pt x="1058080" y="335336"/>
                  </a:lnTo>
                  <a:lnTo>
                    <a:pt x="1195085" y="45207"/>
                  </a:lnTo>
                  <a:close/>
                  <a:moveTo>
                    <a:pt x="182213" y="0"/>
                  </a:moveTo>
                  <a:lnTo>
                    <a:pt x="1275493" y="0"/>
                  </a:lnTo>
                  <a:lnTo>
                    <a:pt x="1093280" y="385864"/>
                  </a:lnTo>
                  <a:lnTo>
                    <a:pt x="0" y="385864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1" name="フリーフォーム 360">
              <a:extLst>
                <a:ext uri="{FF2B5EF4-FFF2-40B4-BE49-F238E27FC236}">
                  <a16:creationId xmlns:a16="http://schemas.microsoft.com/office/drawing/2014/main" id="{4F1CD8D9-45C3-B447-8991-3C2998913769}"/>
                </a:ext>
              </a:extLst>
            </p:cNvPr>
            <p:cNvSpPr/>
            <p:nvPr/>
          </p:nvSpPr>
          <p:spPr>
            <a:xfrm>
              <a:off x="4007555" y="4221088"/>
              <a:ext cx="1275493" cy="385864"/>
            </a:xfrm>
            <a:custGeom>
              <a:avLst/>
              <a:gdLst>
                <a:gd name="connsiteX0" fmla="*/ 1158426 w 1275493"/>
                <a:gd name="connsiteY0" fmla="*/ 0 h 385864"/>
                <a:gd name="connsiteX1" fmla="*/ 1275493 w 1275493"/>
                <a:gd name="connsiteY1" fmla="*/ 0 h 385864"/>
                <a:gd name="connsiteX2" fmla="*/ 1093280 w 1275493"/>
                <a:gd name="connsiteY2" fmla="*/ 385864 h 385864"/>
                <a:gd name="connsiteX3" fmla="*/ 0 w 1275493"/>
                <a:gd name="connsiteY3" fmla="*/ 385864 h 385864"/>
                <a:gd name="connsiteX4" fmla="*/ 43069 w 1275493"/>
                <a:gd name="connsiteY4" fmla="*/ 294659 h 385864"/>
                <a:gd name="connsiteX5" fmla="*/ 99616 w 1275493"/>
                <a:gd name="connsiteY5" fmla="*/ 294659 h 385864"/>
                <a:gd name="connsiteX6" fmla="*/ 80407 w 1275493"/>
                <a:gd name="connsiteY6" fmla="*/ 335336 h 385864"/>
                <a:gd name="connsiteX7" fmla="*/ 1058080 w 1275493"/>
                <a:gd name="connsiteY7" fmla="*/ 335336 h 385864"/>
                <a:gd name="connsiteX8" fmla="*/ 1195085 w 1275493"/>
                <a:gd name="connsiteY8" fmla="*/ 45207 h 385864"/>
                <a:gd name="connsiteX9" fmla="*/ 1137079 w 1275493"/>
                <a:gd name="connsiteY9" fmla="*/ 45207 h 385864"/>
                <a:gd name="connsiteX10" fmla="*/ 1158426 w 1275493"/>
                <a:gd name="connsiteY10" fmla="*/ 0 h 38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75493" h="385864">
                  <a:moveTo>
                    <a:pt x="1158426" y="0"/>
                  </a:moveTo>
                  <a:lnTo>
                    <a:pt x="1275493" y="0"/>
                  </a:lnTo>
                  <a:lnTo>
                    <a:pt x="1093280" y="385864"/>
                  </a:lnTo>
                  <a:lnTo>
                    <a:pt x="0" y="385864"/>
                  </a:lnTo>
                  <a:lnTo>
                    <a:pt x="43069" y="294659"/>
                  </a:lnTo>
                  <a:lnTo>
                    <a:pt x="99616" y="294659"/>
                  </a:lnTo>
                  <a:lnTo>
                    <a:pt x="80407" y="335336"/>
                  </a:lnTo>
                  <a:lnTo>
                    <a:pt x="1058080" y="335336"/>
                  </a:lnTo>
                  <a:lnTo>
                    <a:pt x="1195085" y="45207"/>
                  </a:lnTo>
                  <a:lnTo>
                    <a:pt x="1137079" y="45207"/>
                  </a:lnTo>
                  <a:lnTo>
                    <a:pt x="115842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2" name="フリーフォーム 361">
              <a:extLst>
                <a:ext uri="{FF2B5EF4-FFF2-40B4-BE49-F238E27FC236}">
                  <a16:creationId xmlns:a16="http://schemas.microsoft.com/office/drawing/2014/main" id="{59303666-66EB-D248-BEC0-9ACBA3C8F2B0}"/>
                </a:ext>
              </a:extLst>
            </p:cNvPr>
            <p:cNvSpPr/>
            <p:nvPr/>
          </p:nvSpPr>
          <p:spPr>
            <a:xfrm>
              <a:off x="4091065" y="4327474"/>
              <a:ext cx="1275493" cy="385864"/>
            </a:xfrm>
            <a:custGeom>
              <a:avLst/>
              <a:gdLst>
                <a:gd name="connsiteX0" fmla="*/ 1158426 w 1275493"/>
                <a:gd name="connsiteY0" fmla="*/ 0 h 385864"/>
                <a:gd name="connsiteX1" fmla="*/ 1275493 w 1275493"/>
                <a:gd name="connsiteY1" fmla="*/ 0 h 385864"/>
                <a:gd name="connsiteX2" fmla="*/ 1093280 w 1275493"/>
                <a:gd name="connsiteY2" fmla="*/ 385864 h 385864"/>
                <a:gd name="connsiteX3" fmla="*/ 0 w 1275493"/>
                <a:gd name="connsiteY3" fmla="*/ 385864 h 385864"/>
                <a:gd name="connsiteX4" fmla="*/ 43069 w 1275493"/>
                <a:gd name="connsiteY4" fmla="*/ 294659 h 385864"/>
                <a:gd name="connsiteX5" fmla="*/ 99616 w 1275493"/>
                <a:gd name="connsiteY5" fmla="*/ 294659 h 385864"/>
                <a:gd name="connsiteX6" fmla="*/ 80407 w 1275493"/>
                <a:gd name="connsiteY6" fmla="*/ 335336 h 385864"/>
                <a:gd name="connsiteX7" fmla="*/ 1058080 w 1275493"/>
                <a:gd name="connsiteY7" fmla="*/ 335336 h 385864"/>
                <a:gd name="connsiteX8" fmla="*/ 1195085 w 1275493"/>
                <a:gd name="connsiteY8" fmla="*/ 45207 h 385864"/>
                <a:gd name="connsiteX9" fmla="*/ 1137079 w 1275493"/>
                <a:gd name="connsiteY9" fmla="*/ 45207 h 385864"/>
                <a:gd name="connsiteX10" fmla="*/ 1158426 w 1275493"/>
                <a:gd name="connsiteY10" fmla="*/ 0 h 385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75493" h="385864">
                  <a:moveTo>
                    <a:pt x="1158426" y="0"/>
                  </a:moveTo>
                  <a:lnTo>
                    <a:pt x="1275493" y="0"/>
                  </a:lnTo>
                  <a:lnTo>
                    <a:pt x="1093280" y="385864"/>
                  </a:lnTo>
                  <a:lnTo>
                    <a:pt x="0" y="385864"/>
                  </a:lnTo>
                  <a:lnTo>
                    <a:pt x="43069" y="294659"/>
                  </a:lnTo>
                  <a:lnTo>
                    <a:pt x="99616" y="294659"/>
                  </a:lnTo>
                  <a:lnTo>
                    <a:pt x="80407" y="335336"/>
                  </a:lnTo>
                  <a:lnTo>
                    <a:pt x="1058080" y="335336"/>
                  </a:lnTo>
                  <a:lnTo>
                    <a:pt x="1195085" y="45207"/>
                  </a:lnTo>
                  <a:lnTo>
                    <a:pt x="1137079" y="45207"/>
                  </a:lnTo>
                  <a:lnTo>
                    <a:pt x="115842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3" name="テキスト ボックス 362">
              <a:extLst>
                <a:ext uri="{FF2B5EF4-FFF2-40B4-BE49-F238E27FC236}">
                  <a16:creationId xmlns:a16="http://schemas.microsoft.com/office/drawing/2014/main" id="{36FE2F35-1BF5-1646-84C9-64F9064FC8A8}"/>
                </a:ext>
              </a:extLst>
            </p:cNvPr>
            <p:cNvSpPr txBox="1"/>
            <p:nvPr/>
          </p:nvSpPr>
          <p:spPr>
            <a:xfrm>
              <a:off x="4469919" y="4187505"/>
              <a:ext cx="155717" cy="215161"/>
            </a:xfrm>
            <a:custGeom>
              <a:avLst/>
              <a:gdLst/>
              <a:ahLst/>
              <a:cxnLst/>
              <a:rect l="l" t="t" r="r" b="b"/>
              <a:pathLst>
                <a:path w="128364" h="177366">
                  <a:moveTo>
                    <a:pt x="0" y="0"/>
                  </a:moveTo>
                  <a:lnTo>
                    <a:pt x="31031" y="0"/>
                  </a:lnTo>
                  <a:lnTo>
                    <a:pt x="58936" y="63289"/>
                  </a:lnTo>
                  <a:cubicBezTo>
                    <a:pt x="61392" y="68944"/>
                    <a:pt x="63513" y="74265"/>
                    <a:pt x="65299" y="79251"/>
                  </a:cubicBezTo>
                  <a:cubicBezTo>
                    <a:pt x="65968" y="77762"/>
                    <a:pt x="67122" y="74860"/>
                    <a:pt x="68759" y="70544"/>
                  </a:cubicBezTo>
                  <a:cubicBezTo>
                    <a:pt x="69949" y="67419"/>
                    <a:pt x="70954" y="64926"/>
                    <a:pt x="71773" y="63066"/>
                  </a:cubicBezTo>
                  <a:lnTo>
                    <a:pt x="98450" y="0"/>
                  </a:lnTo>
                  <a:lnTo>
                    <a:pt x="128364" y="0"/>
                  </a:lnTo>
                  <a:lnTo>
                    <a:pt x="96441" y="64182"/>
                  </a:lnTo>
                  <a:lnTo>
                    <a:pt x="122672" y="64182"/>
                  </a:lnTo>
                  <a:lnTo>
                    <a:pt x="122672" y="76014"/>
                  </a:lnTo>
                  <a:lnTo>
                    <a:pt x="90860" y="76014"/>
                  </a:lnTo>
                  <a:lnTo>
                    <a:pt x="79698" y="99008"/>
                  </a:lnTo>
                  <a:lnTo>
                    <a:pt x="79698" y="99454"/>
                  </a:lnTo>
                  <a:lnTo>
                    <a:pt x="122672" y="99454"/>
                  </a:lnTo>
                  <a:lnTo>
                    <a:pt x="122672" y="111286"/>
                  </a:lnTo>
                  <a:lnTo>
                    <a:pt x="79251" y="111286"/>
                  </a:lnTo>
                  <a:lnTo>
                    <a:pt x="79251" y="177366"/>
                  </a:lnTo>
                  <a:lnTo>
                    <a:pt x="48667" y="177366"/>
                  </a:lnTo>
                  <a:lnTo>
                    <a:pt x="48667" y="111286"/>
                  </a:lnTo>
                  <a:lnTo>
                    <a:pt x="5470" y="111286"/>
                  </a:lnTo>
                  <a:lnTo>
                    <a:pt x="5470" y="99454"/>
                  </a:lnTo>
                  <a:lnTo>
                    <a:pt x="47997" y="99454"/>
                  </a:lnTo>
                  <a:lnTo>
                    <a:pt x="47997" y="99008"/>
                  </a:lnTo>
                  <a:lnTo>
                    <a:pt x="37282" y="76014"/>
                  </a:lnTo>
                  <a:lnTo>
                    <a:pt x="5470" y="76014"/>
                  </a:lnTo>
                  <a:lnTo>
                    <a:pt x="5470" y="64182"/>
                  </a:lnTo>
                  <a:lnTo>
                    <a:pt x="31254" y="6418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kumimoji="1" lang="ja-JP" altLang="en-US" b="1"/>
            </a:p>
          </p:txBody>
        </p:sp>
      </p:grpSp>
      <p:grpSp>
        <p:nvGrpSpPr>
          <p:cNvPr id="364" name="グループ化 363">
            <a:extLst>
              <a:ext uri="{FF2B5EF4-FFF2-40B4-BE49-F238E27FC236}">
                <a16:creationId xmlns:a16="http://schemas.microsoft.com/office/drawing/2014/main" id="{2D67D84E-C897-944D-9B8E-CB40561F4A89}"/>
              </a:ext>
            </a:extLst>
          </p:cNvPr>
          <p:cNvGrpSpPr>
            <a:grpSpLocks noChangeAspect="1"/>
          </p:cNvGrpSpPr>
          <p:nvPr/>
        </p:nvGrpSpPr>
        <p:grpSpPr>
          <a:xfrm>
            <a:off x="7216885" y="5201170"/>
            <a:ext cx="396000" cy="396000"/>
            <a:chOff x="5951984" y="4005064"/>
            <a:chExt cx="864096" cy="864096"/>
          </a:xfrm>
        </p:grpSpPr>
        <p:sp>
          <p:nvSpPr>
            <p:cNvPr id="365" name="フリーフォーム 364">
              <a:extLst>
                <a:ext uri="{FF2B5EF4-FFF2-40B4-BE49-F238E27FC236}">
                  <a16:creationId xmlns:a16="http://schemas.microsoft.com/office/drawing/2014/main" id="{3E1A4237-3C94-5342-84EE-09DB99E2562C}"/>
                </a:ext>
              </a:extLst>
            </p:cNvPr>
            <p:cNvSpPr/>
            <p:nvPr/>
          </p:nvSpPr>
          <p:spPr>
            <a:xfrm>
              <a:off x="5951984" y="4005064"/>
              <a:ext cx="864096" cy="864096"/>
            </a:xfrm>
            <a:custGeom>
              <a:avLst/>
              <a:gdLst>
                <a:gd name="connsiteX0" fmla="*/ 432048 w 864096"/>
                <a:gd name="connsiteY0" fmla="*/ 72048 h 864096"/>
                <a:gd name="connsiteX1" fmla="*/ 72048 w 864096"/>
                <a:gd name="connsiteY1" fmla="*/ 432048 h 864096"/>
                <a:gd name="connsiteX2" fmla="*/ 432048 w 864096"/>
                <a:gd name="connsiteY2" fmla="*/ 792048 h 864096"/>
                <a:gd name="connsiteX3" fmla="*/ 792048 w 864096"/>
                <a:gd name="connsiteY3" fmla="*/ 432048 h 864096"/>
                <a:gd name="connsiteX4" fmla="*/ 432048 w 864096"/>
                <a:gd name="connsiteY4" fmla="*/ 72048 h 864096"/>
                <a:gd name="connsiteX5" fmla="*/ 432048 w 864096"/>
                <a:gd name="connsiteY5" fmla="*/ 0 h 864096"/>
                <a:gd name="connsiteX6" fmla="*/ 864096 w 864096"/>
                <a:gd name="connsiteY6" fmla="*/ 432048 h 864096"/>
                <a:gd name="connsiteX7" fmla="*/ 432048 w 864096"/>
                <a:gd name="connsiteY7" fmla="*/ 864096 h 864096"/>
                <a:gd name="connsiteX8" fmla="*/ 0 w 864096"/>
                <a:gd name="connsiteY8" fmla="*/ 432048 h 864096"/>
                <a:gd name="connsiteX9" fmla="*/ 432048 w 864096"/>
                <a:gd name="connsiteY9" fmla="*/ 0 h 86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4096" h="864096">
                  <a:moveTo>
                    <a:pt x="432048" y="72048"/>
                  </a:moveTo>
                  <a:cubicBezTo>
                    <a:pt x="233225" y="72048"/>
                    <a:pt x="72048" y="233225"/>
                    <a:pt x="72048" y="432048"/>
                  </a:cubicBezTo>
                  <a:cubicBezTo>
                    <a:pt x="72048" y="630871"/>
                    <a:pt x="233225" y="792048"/>
                    <a:pt x="432048" y="792048"/>
                  </a:cubicBezTo>
                  <a:cubicBezTo>
                    <a:pt x="630871" y="792048"/>
                    <a:pt x="792048" y="630871"/>
                    <a:pt x="792048" y="432048"/>
                  </a:cubicBezTo>
                  <a:cubicBezTo>
                    <a:pt x="792048" y="233225"/>
                    <a:pt x="630871" y="72048"/>
                    <a:pt x="432048" y="72048"/>
                  </a:cubicBezTo>
                  <a:close/>
                  <a:moveTo>
                    <a:pt x="432048" y="0"/>
                  </a:moveTo>
                  <a:cubicBezTo>
                    <a:pt x="670662" y="0"/>
                    <a:pt x="864096" y="193434"/>
                    <a:pt x="864096" y="432048"/>
                  </a:cubicBezTo>
                  <a:cubicBezTo>
                    <a:pt x="864096" y="670662"/>
                    <a:pt x="670662" y="864096"/>
                    <a:pt x="432048" y="864096"/>
                  </a:cubicBezTo>
                  <a:cubicBezTo>
                    <a:pt x="193434" y="864096"/>
                    <a:pt x="0" y="670662"/>
                    <a:pt x="0" y="432048"/>
                  </a:cubicBezTo>
                  <a:cubicBezTo>
                    <a:pt x="0" y="193434"/>
                    <a:pt x="193434" y="0"/>
                    <a:pt x="43204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6" name="円/楕円 365">
              <a:extLst>
                <a:ext uri="{FF2B5EF4-FFF2-40B4-BE49-F238E27FC236}">
                  <a16:creationId xmlns:a16="http://schemas.microsoft.com/office/drawing/2014/main" id="{1674F454-870D-3C45-9302-51830AF7FF73}"/>
                </a:ext>
              </a:extLst>
            </p:cNvPr>
            <p:cNvSpPr/>
            <p:nvPr/>
          </p:nvSpPr>
          <p:spPr>
            <a:xfrm>
              <a:off x="6066062" y="4119142"/>
              <a:ext cx="635941" cy="63594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7" name="テキスト ボックス 366">
              <a:extLst>
                <a:ext uri="{FF2B5EF4-FFF2-40B4-BE49-F238E27FC236}">
                  <a16:creationId xmlns:a16="http://schemas.microsoft.com/office/drawing/2014/main" id="{7B2B1097-2EDA-9344-9F86-5C50675731F1}"/>
                </a:ext>
              </a:extLst>
            </p:cNvPr>
            <p:cNvSpPr txBox="1"/>
            <p:nvPr/>
          </p:nvSpPr>
          <p:spPr>
            <a:xfrm>
              <a:off x="6274725" y="4286078"/>
              <a:ext cx="218614" cy="302069"/>
            </a:xfrm>
            <a:custGeom>
              <a:avLst/>
              <a:gdLst/>
              <a:ahLst/>
              <a:cxnLst/>
              <a:rect l="l" t="t" r="r" b="b"/>
              <a:pathLst>
                <a:path w="128364" h="177366">
                  <a:moveTo>
                    <a:pt x="0" y="0"/>
                  </a:moveTo>
                  <a:lnTo>
                    <a:pt x="31031" y="0"/>
                  </a:lnTo>
                  <a:lnTo>
                    <a:pt x="58936" y="63289"/>
                  </a:lnTo>
                  <a:cubicBezTo>
                    <a:pt x="61392" y="68944"/>
                    <a:pt x="63513" y="74265"/>
                    <a:pt x="65299" y="79251"/>
                  </a:cubicBezTo>
                  <a:cubicBezTo>
                    <a:pt x="65968" y="77762"/>
                    <a:pt x="67122" y="74860"/>
                    <a:pt x="68759" y="70544"/>
                  </a:cubicBezTo>
                  <a:cubicBezTo>
                    <a:pt x="69949" y="67419"/>
                    <a:pt x="70954" y="64926"/>
                    <a:pt x="71773" y="63066"/>
                  </a:cubicBezTo>
                  <a:lnTo>
                    <a:pt x="98450" y="0"/>
                  </a:lnTo>
                  <a:lnTo>
                    <a:pt x="128364" y="0"/>
                  </a:lnTo>
                  <a:lnTo>
                    <a:pt x="96441" y="64182"/>
                  </a:lnTo>
                  <a:lnTo>
                    <a:pt x="122672" y="64182"/>
                  </a:lnTo>
                  <a:lnTo>
                    <a:pt x="122672" y="76014"/>
                  </a:lnTo>
                  <a:lnTo>
                    <a:pt x="90860" y="76014"/>
                  </a:lnTo>
                  <a:lnTo>
                    <a:pt x="79698" y="99008"/>
                  </a:lnTo>
                  <a:lnTo>
                    <a:pt x="79698" y="99454"/>
                  </a:lnTo>
                  <a:lnTo>
                    <a:pt x="122672" y="99454"/>
                  </a:lnTo>
                  <a:lnTo>
                    <a:pt x="122672" y="111286"/>
                  </a:lnTo>
                  <a:lnTo>
                    <a:pt x="79251" y="111286"/>
                  </a:lnTo>
                  <a:lnTo>
                    <a:pt x="79251" y="177366"/>
                  </a:lnTo>
                  <a:lnTo>
                    <a:pt x="48667" y="177366"/>
                  </a:lnTo>
                  <a:lnTo>
                    <a:pt x="48667" y="111286"/>
                  </a:lnTo>
                  <a:lnTo>
                    <a:pt x="5470" y="111286"/>
                  </a:lnTo>
                  <a:lnTo>
                    <a:pt x="5470" y="99454"/>
                  </a:lnTo>
                  <a:lnTo>
                    <a:pt x="47997" y="99454"/>
                  </a:lnTo>
                  <a:lnTo>
                    <a:pt x="47997" y="99008"/>
                  </a:lnTo>
                  <a:lnTo>
                    <a:pt x="37282" y="76014"/>
                  </a:lnTo>
                  <a:lnTo>
                    <a:pt x="5470" y="76014"/>
                  </a:lnTo>
                  <a:lnTo>
                    <a:pt x="5470" y="64182"/>
                  </a:lnTo>
                  <a:lnTo>
                    <a:pt x="31254" y="641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kumimoji="1" lang="ja-JP" altLang="en-US" b="1"/>
            </a:p>
          </p:txBody>
        </p:sp>
      </p:grpSp>
      <p:sp>
        <p:nvSpPr>
          <p:cNvPr id="368" name="フリーフォーム 367">
            <a:extLst>
              <a:ext uri="{FF2B5EF4-FFF2-40B4-BE49-F238E27FC236}">
                <a16:creationId xmlns:a16="http://schemas.microsoft.com/office/drawing/2014/main" id="{093EBC75-3DCB-FB48-A993-CC786ACFF84E}"/>
              </a:ext>
            </a:extLst>
          </p:cNvPr>
          <p:cNvSpPr/>
          <p:nvPr/>
        </p:nvSpPr>
        <p:spPr>
          <a:xfrm rot="18900000">
            <a:off x="8117802" y="5222831"/>
            <a:ext cx="352678" cy="352678"/>
          </a:xfrm>
          <a:custGeom>
            <a:avLst/>
            <a:gdLst>
              <a:gd name="connsiteX0" fmla="*/ 538429 w 4163735"/>
              <a:gd name="connsiteY0" fmla="*/ 1671032 h 4163735"/>
              <a:gd name="connsiteX1" fmla="*/ 462388 w 4163735"/>
              <a:gd name="connsiteY1" fmla="*/ 1815529 h 4163735"/>
              <a:gd name="connsiteX2" fmla="*/ 462391 w 4163735"/>
              <a:gd name="connsiteY2" fmla="*/ 2926009 h 4163735"/>
              <a:gd name="connsiteX3" fmla="*/ 577707 w 4163735"/>
              <a:gd name="connsiteY3" fmla="*/ 3145146 h 4163735"/>
              <a:gd name="connsiteX4" fmla="*/ 772298 w 4163735"/>
              <a:gd name="connsiteY4" fmla="*/ 2950555 h 4163735"/>
              <a:gd name="connsiteX5" fmla="*/ 707101 w 4163735"/>
              <a:gd name="connsiteY5" fmla="*/ 2826650 h 4163735"/>
              <a:gd name="connsiteX6" fmla="*/ 707099 w 4163735"/>
              <a:gd name="connsiteY6" fmla="*/ 1914889 h 4163735"/>
              <a:gd name="connsiteX7" fmla="*/ 733021 w 4163735"/>
              <a:gd name="connsiteY7" fmla="*/ 1865624 h 4163735"/>
              <a:gd name="connsiteX8" fmla="*/ 4163735 w 4163735"/>
              <a:gd name="connsiteY8" fmla="*/ 0 h 4163735"/>
              <a:gd name="connsiteX9" fmla="*/ 3565238 w 4163735"/>
              <a:gd name="connsiteY9" fmla="*/ 2381116 h 4163735"/>
              <a:gd name="connsiteX10" fmla="*/ 1782619 w 4163735"/>
              <a:gd name="connsiteY10" fmla="*/ 4163735 h 4163735"/>
              <a:gd name="connsiteX11" fmla="*/ 0 w 4163735"/>
              <a:gd name="connsiteY11" fmla="*/ 2381116 h 4163735"/>
              <a:gd name="connsiteX12" fmla="*/ 1782619 w 4163735"/>
              <a:gd name="connsiteY12" fmla="*/ 598497 h 4163735"/>
              <a:gd name="connsiteX13" fmla="*/ 4163735 w 4163735"/>
              <a:gd name="connsiteY13" fmla="*/ 0 h 4163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163735" h="4163735">
                <a:moveTo>
                  <a:pt x="538429" y="1671032"/>
                </a:moveTo>
                <a:lnTo>
                  <a:pt x="462388" y="1815529"/>
                </a:lnTo>
                <a:cubicBezTo>
                  <a:pt x="318336" y="2170774"/>
                  <a:pt x="318332" y="2570766"/>
                  <a:pt x="462391" y="2926009"/>
                </a:cubicBezTo>
                <a:lnTo>
                  <a:pt x="577707" y="3145146"/>
                </a:lnTo>
                <a:lnTo>
                  <a:pt x="772298" y="2950555"/>
                </a:lnTo>
                <a:lnTo>
                  <a:pt x="707101" y="2826650"/>
                </a:lnTo>
                <a:cubicBezTo>
                  <a:pt x="588820" y="2534979"/>
                  <a:pt x="588819" y="2206559"/>
                  <a:pt x="707099" y="1914889"/>
                </a:cubicBezTo>
                <a:lnTo>
                  <a:pt x="733021" y="1865624"/>
                </a:lnTo>
                <a:close/>
                <a:moveTo>
                  <a:pt x="4163735" y="0"/>
                </a:moveTo>
                <a:cubicBezTo>
                  <a:pt x="3764737" y="793705"/>
                  <a:pt x="3565238" y="1587411"/>
                  <a:pt x="3565238" y="2381116"/>
                </a:cubicBezTo>
                <a:cubicBezTo>
                  <a:pt x="3565238" y="3365629"/>
                  <a:pt x="2767132" y="4163735"/>
                  <a:pt x="1782619" y="4163735"/>
                </a:cubicBezTo>
                <a:cubicBezTo>
                  <a:pt x="798106" y="4163735"/>
                  <a:pt x="0" y="3365629"/>
                  <a:pt x="0" y="2381116"/>
                </a:cubicBezTo>
                <a:cubicBezTo>
                  <a:pt x="0" y="1396603"/>
                  <a:pt x="798106" y="598497"/>
                  <a:pt x="1782619" y="598497"/>
                </a:cubicBezTo>
                <a:cubicBezTo>
                  <a:pt x="2576324" y="598497"/>
                  <a:pt x="3370030" y="398998"/>
                  <a:pt x="4163735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369" name="グループ化 368">
            <a:extLst>
              <a:ext uri="{FF2B5EF4-FFF2-40B4-BE49-F238E27FC236}">
                <a16:creationId xmlns:a16="http://schemas.microsoft.com/office/drawing/2014/main" id="{8A104993-8DE1-2A4A-B5FD-0FFA121E1618}"/>
              </a:ext>
            </a:extLst>
          </p:cNvPr>
          <p:cNvGrpSpPr>
            <a:grpSpLocks noChangeAspect="1"/>
          </p:cNvGrpSpPr>
          <p:nvPr/>
        </p:nvGrpSpPr>
        <p:grpSpPr>
          <a:xfrm>
            <a:off x="8997547" y="5227768"/>
            <a:ext cx="324000" cy="342805"/>
            <a:chOff x="1573306" y="1855695"/>
            <a:chExt cx="1506070" cy="1593478"/>
          </a:xfrm>
          <a:solidFill>
            <a:srgbClr val="002060"/>
          </a:solidFill>
        </p:grpSpPr>
        <p:sp>
          <p:nvSpPr>
            <p:cNvPr id="370" name="正方形/長方形 369">
              <a:extLst>
                <a:ext uri="{FF2B5EF4-FFF2-40B4-BE49-F238E27FC236}">
                  <a16:creationId xmlns:a16="http://schemas.microsoft.com/office/drawing/2014/main" id="{47AE2D95-F87E-2541-8D2A-743A5B85A718}"/>
                </a:ext>
              </a:extLst>
            </p:cNvPr>
            <p:cNvSpPr/>
            <p:nvPr/>
          </p:nvSpPr>
          <p:spPr>
            <a:xfrm>
              <a:off x="1573306" y="1855695"/>
              <a:ext cx="1506070" cy="1546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71" name="グループ化 370">
              <a:extLst>
                <a:ext uri="{FF2B5EF4-FFF2-40B4-BE49-F238E27FC236}">
                  <a16:creationId xmlns:a16="http://schemas.microsoft.com/office/drawing/2014/main" id="{63423FC4-2947-6044-B388-5CAE6F99610C}"/>
                </a:ext>
              </a:extLst>
            </p:cNvPr>
            <p:cNvGrpSpPr/>
            <p:nvPr/>
          </p:nvGrpSpPr>
          <p:grpSpPr>
            <a:xfrm>
              <a:off x="1630457" y="2064124"/>
              <a:ext cx="1391771" cy="1385049"/>
              <a:chOff x="1630457" y="2064124"/>
              <a:chExt cx="1391771" cy="1385049"/>
            </a:xfrm>
            <a:grpFill/>
          </p:grpSpPr>
          <p:sp>
            <p:nvSpPr>
              <p:cNvPr id="372" name="フリーフォーム 371">
                <a:extLst>
                  <a:ext uri="{FF2B5EF4-FFF2-40B4-BE49-F238E27FC236}">
                    <a16:creationId xmlns:a16="http://schemas.microsoft.com/office/drawing/2014/main" id="{E5645BD1-3E0D-5943-AE19-47A7DC6756EE}"/>
                  </a:ext>
                </a:extLst>
              </p:cNvPr>
              <p:cNvSpPr/>
              <p:nvPr/>
            </p:nvSpPr>
            <p:spPr>
              <a:xfrm rot="5400000">
                <a:off x="1638861" y="2055720"/>
                <a:ext cx="322729" cy="339538"/>
              </a:xfrm>
              <a:custGeom>
                <a:avLst/>
                <a:gdLst>
                  <a:gd name="connsiteX0" fmla="*/ 0 w 322729"/>
                  <a:gd name="connsiteY0" fmla="*/ 339538 h 339538"/>
                  <a:gd name="connsiteX1" fmla="*/ 0 w 322729"/>
                  <a:gd name="connsiteY1" fmla="*/ 0 h 339538"/>
                  <a:gd name="connsiteX2" fmla="*/ 322729 w 322729"/>
                  <a:gd name="connsiteY2" fmla="*/ 0 h 339538"/>
                  <a:gd name="connsiteX3" fmla="*/ 322729 w 322729"/>
                  <a:gd name="connsiteY3" fmla="*/ 286920 h 339538"/>
                  <a:gd name="connsiteX4" fmla="*/ 0 w 322729"/>
                  <a:gd name="connsiteY4" fmla="*/ 339538 h 33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729" h="339538">
                    <a:moveTo>
                      <a:pt x="0" y="339538"/>
                    </a:moveTo>
                    <a:lnTo>
                      <a:pt x="0" y="0"/>
                    </a:lnTo>
                    <a:lnTo>
                      <a:pt x="322729" y="0"/>
                    </a:lnTo>
                    <a:lnTo>
                      <a:pt x="322729" y="286920"/>
                    </a:lnTo>
                    <a:lnTo>
                      <a:pt x="0" y="3395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3" name="フリーフォーム 372">
                <a:extLst>
                  <a:ext uri="{FF2B5EF4-FFF2-40B4-BE49-F238E27FC236}">
                    <a16:creationId xmlns:a16="http://schemas.microsoft.com/office/drawing/2014/main" id="{FA697835-C0B5-234F-A4A5-BD34ABAF05AE}"/>
                  </a:ext>
                </a:extLst>
              </p:cNvPr>
              <p:cNvSpPr/>
              <p:nvPr/>
            </p:nvSpPr>
            <p:spPr>
              <a:xfrm rot="5400000">
                <a:off x="2000251" y="2087657"/>
                <a:ext cx="322729" cy="275665"/>
              </a:xfrm>
              <a:custGeom>
                <a:avLst/>
                <a:gdLst>
                  <a:gd name="connsiteX0" fmla="*/ 0 w 322729"/>
                  <a:gd name="connsiteY0" fmla="*/ 275665 h 275665"/>
                  <a:gd name="connsiteX1" fmla="*/ 0 w 322729"/>
                  <a:gd name="connsiteY1" fmla="*/ 0 h 275665"/>
                  <a:gd name="connsiteX2" fmla="*/ 322729 w 322729"/>
                  <a:gd name="connsiteY2" fmla="*/ 0 h 275665"/>
                  <a:gd name="connsiteX3" fmla="*/ 322729 w 322729"/>
                  <a:gd name="connsiteY3" fmla="*/ 275665 h 275665"/>
                  <a:gd name="connsiteX4" fmla="*/ 0 w 322729"/>
                  <a:gd name="connsiteY4" fmla="*/ 275665 h 275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729" h="275665">
                    <a:moveTo>
                      <a:pt x="0" y="275665"/>
                    </a:moveTo>
                    <a:lnTo>
                      <a:pt x="0" y="0"/>
                    </a:lnTo>
                    <a:lnTo>
                      <a:pt x="322729" y="0"/>
                    </a:lnTo>
                    <a:lnTo>
                      <a:pt x="322729" y="275665"/>
                    </a:lnTo>
                    <a:lnTo>
                      <a:pt x="0" y="275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4" name="フリーフォーム 373">
                <a:extLst>
                  <a:ext uri="{FF2B5EF4-FFF2-40B4-BE49-F238E27FC236}">
                    <a16:creationId xmlns:a16="http://schemas.microsoft.com/office/drawing/2014/main" id="{D63A5C45-05F1-9245-B4D8-C3ACD60FC641}"/>
                  </a:ext>
                </a:extLst>
              </p:cNvPr>
              <p:cNvSpPr/>
              <p:nvPr/>
            </p:nvSpPr>
            <p:spPr>
              <a:xfrm rot="5400000">
                <a:off x="2329704" y="2087656"/>
                <a:ext cx="322729" cy="275666"/>
              </a:xfrm>
              <a:custGeom>
                <a:avLst/>
                <a:gdLst>
                  <a:gd name="connsiteX0" fmla="*/ 0 w 322729"/>
                  <a:gd name="connsiteY0" fmla="*/ 275666 h 275666"/>
                  <a:gd name="connsiteX1" fmla="*/ 0 w 322729"/>
                  <a:gd name="connsiteY1" fmla="*/ 0 h 275666"/>
                  <a:gd name="connsiteX2" fmla="*/ 322729 w 322729"/>
                  <a:gd name="connsiteY2" fmla="*/ 0 h 275666"/>
                  <a:gd name="connsiteX3" fmla="*/ 322729 w 322729"/>
                  <a:gd name="connsiteY3" fmla="*/ 275666 h 275666"/>
                  <a:gd name="connsiteX4" fmla="*/ 0 w 322729"/>
                  <a:gd name="connsiteY4" fmla="*/ 275666 h 275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729" h="275666">
                    <a:moveTo>
                      <a:pt x="0" y="275666"/>
                    </a:moveTo>
                    <a:lnTo>
                      <a:pt x="0" y="0"/>
                    </a:lnTo>
                    <a:lnTo>
                      <a:pt x="322729" y="0"/>
                    </a:lnTo>
                    <a:lnTo>
                      <a:pt x="322729" y="275666"/>
                    </a:lnTo>
                    <a:lnTo>
                      <a:pt x="0" y="2756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5" name="フリーフォーム 374">
                <a:extLst>
                  <a:ext uri="{FF2B5EF4-FFF2-40B4-BE49-F238E27FC236}">
                    <a16:creationId xmlns:a16="http://schemas.microsoft.com/office/drawing/2014/main" id="{873C74D9-90E0-424D-A99A-BA9E285AB1AB}"/>
                  </a:ext>
                </a:extLst>
              </p:cNvPr>
              <p:cNvSpPr/>
              <p:nvPr/>
            </p:nvSpPr>
            <p:spPr>
              <a:xfrm rot="5400000">
                <a:off x="2691094" y="2055720"/>
                <a:ext cx="322729" cy="339538"/>
              </a:xfrm>
              <a:custGeom>
                <a:avLst/>
                <a:gdLst>
                  <a:gd name="connsiteX0" fmla="*/ 0 w 322729"/>
                  <a:gd name="connsiteY0" fmla="*/ 339538 h 339538"/>
                  <a:gd name="connsiteX1" fmla="*/ 0 w 322729"/>
                  <a:gd name="connsiteY1" fmla="*/ 0 h 339538"/>
                  <a:gd name="connsiteX2" fmla="*/ 322729 w 322729"/>
                  <a:gd name="connsiteY2" fmla="*/ 52618 h 339538"/>
                  <a:gd name="connsiteX3" fmla="*/ 322729 w 322729"/>
                  <a:gd name="connsiteY3" fmla="*/ 339538 h 339538"/>
                  <a:gd name="connsiteX4" fmla="*/ 0 w 322729"/>
                  <a:gd name="connsiteY4" fmla="*/ 339538 h 339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2729" h="339538">
                    <a:moveTo>
                      <a:pt x="0" y="339538"/>
                    </a:moveTo>
                    <a:lnTo>
                      <a:pt x="0" y="0"/>
                    </a:lnTo>
                    <a:lnTo>
                      <a:pt x="322729" y="52618"/>
                    </a:lnTo>
                    <a:lnTo>
                      <a:pt x="322729" y="339538"/>
                    </a:lnTo>
                    <a:lnTo>
                      <a:pt x="0" y="3395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6" name="フリーフォーム 375">
                <a:extLst>
                  <a:ext uri="{FF2B5EF4-FFF2-40B4-BE49-F238E27FC236}">
                    <a16:creationId xmlns:a16="http://schemas.microsoft.com/office/drawing/2014/main" id="{1B5EDC3A-5AA0-6542-BC8E-9EA885E785A1}"/>
                  </a:ext>
                </a:extLst>
              </p:cNvPr>
              <p:cNvSpPr/>
              <p:nvPr/>
            </p:nvSpPr>
            <p:spPr>
              <a:xfrm rot="5400000">
                <a:off x="1691406" y="2441080"/>
                <a:ext cx="279027" cy="278151"/>
              </a:xfrm>
              <a:custGeom>
                <a:avLst/>
                <a:gdLst>
                  <a:gd name="connsiteX0" fmla="*/ 0 w 279027"/>
                  <a:gd name="connsiteY0" fmla="*/ 278151 h 278151"/>
                  <a:gd name="connsiteX1" fmla="*/ 0 w 279027"/>
                  <a:gd name="connsiteY1" fmla="*/ 0 h 278151"/>
                  <a:gd name="connsiteX2" fmla="*/ 279027 w 279027"/>
                  <a:gd name="connsiteY2" fmla="*/ 0 h 278151"/>
                  <a:gd name="connsiteX3" fmla="*/ 279027 w 279027"/>
                  <a:gd name="connsiteY3" fmla="*/ 232658 h 278151"/>
                  <a:gd name="connsiteX4" fmla="*/ 0 w 279027"/>
                  <a:gd name="connsiteY4" fmla="*/ 278151 h 27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027" h="278151">
                    <a:moveTo>
                      <a:pt x="0" y="278151"/>
                    </a:moveTo>
                    <a:lnTo>
                      <a:pt x="0" y="0"/>
                    </a:lnTo>
                    <a:lnTo>
                      <a:pt x="279027" y="0"/>
                    </a:lnTo>
                    <a:lnTo>
                      <a:pt x="279027" y="232658"/>
                    </a:lnTo>
                    <a:lnTo>
                      <a:pt x="0" y="2781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7" name="フリーフォーム 376">
                <a:extLst>
                  <a:ext uri="{FF2B5EF4-FFF2-40B4-BE49-F238E27FC236}">
                    <a16:creationId xmlns:a16="http://schemas.microsoft.com/office/drawing/2014/main" id="{13F0AE4A-2ABB-2C48-AC70-359DE3F77E39}"/>
                  </a:ext>
                </a:extLst>
              </p:cNvPr>
              <p:cNvSpPr/>
              <p:nvPr/>
            </p:nvSpPr>
            <p:spPr>
              <a:xfrm rot="5400000">
                <a:off x="2022102" y="2442323"/>
                <a:ext cx="279027" cy="275665"/>
              </a:xfrm>
              <a:custGeom>
                <a:avLst/>
                <a:gdLst>
                  <a:gd name="connsiteX0" fmla="*/ 0 w 279027"/>
                  <a:gd name="connsiteY0" fmla="*/ 275665 h 275665"/>
                  <a:gd name="connsiteX1" fmla="*/ 0 w 279027"/>
                  <a:gd name="connsiteY1" fmla="*/ 0 h 275665"/>
                  <a:gd name="connsiteX2" fmla="*/ 279027 w 279027"/>
                  <a:gd name="connsiteY2" fmla="*/ 0 h 275665"/>
                  <a:gd name="connsiteX3" fmla="*/ 279027 w 279027"/>
                  <a:gd name="connsiteY3" fmla="*/ 275665 h 275665"/>
                  <a:gd name="connsiteX4" fmla="*/ 0 w 279027"/>
                  <a:gd name="connsiteY4" fmla="*/ 275665 h 275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027" h="275665">
                    <a:moveTo>
                      <a:pt x="0" y="275665"/>
                    </a:moveTo>
                    <a:lnTo>
                      <a:pt x="0" y="0"/>
                    </a:lnTo>
                    <a:lnTo>
                      <a:pt x="279027" y="0"/>
                    </a:lnTo>
                    <a:lnTo>
                      <a:pt x="279027" y="275665"/>
                    </a:lnTo>
                    <a:lnTo>
                      <a:pt x="0" y="275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8" name="フリーフォーム 377">
                <a:extLst>
                  <a:ext uri="{FF2B5EF4-FFF2-40B4-BE49-F238E27FC236}">
                    <a16:creationId xmlns:a16="http://schemas.microsoft.com/office/drawing/2014/main" id="{6E6ACBFC-2BA3-AF48-8D37-3B4E1826D2AB}"/>
                  </a:ext>
                </a:extLst>
              </p:cNvPr>
              <p:cNvSpPr/>
              <p:nvPr/>
            </p:nvSpPr>
            <p:spPr>
              <a:xfrm rot="5400000">
                <a:off x="2351555" y="2442322"/>
                <a:ext cx="279027" cy="275666"/>
              </a:xfrm>
              <a:custGeom>
                <a:avLst/>
                <a:gdLst>
                  <a:gd name="connsiteX0" fmla="*/ 0 w 279027"/>
                  <a:gd name="connsiteY0" fmla="*/ 275666 h 275666"/>
                  <a:gd name="connsiteX1" fmla="*/ 0 w 279027"/>
                  <a:gd name="connsiteY1" fmla="*/ 0 h 275666"/>
                  <a:gd name="connsiteX2" fmla="*/ 279027 w 279027"/>
                  <a:gd name="connsiteY2" fmla="*/ 0 h 275666"/>
                  <a:gd name="connsiteX3" fmla="*/ 279027 w 279027"/>
                  <a:gd name="connsiteY3" fmla="*/ 275666 h 275666"/>
                  <a:gd name="connsiteX4" fmla="*/ 0 w 279027"/>
                  <a:gd name="connsiteY4" fmla="*/ 275666 h 275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027" h="275666">
                    <a:moveTo>
                      <a:pt x="0" y="275666"/>
                    </a:moveTo>
                    <a:lnTo>
                      <a:pt x="0" y="0"/>
                    </a:lnTo>
                    <a:lnTo>
                      <a:pt x="279027" y="0"/>
                    </a:lnTo>
                    <a:lnTo>
                      <a:pt x="279027" y="275666"/>
                    </a:lnTo>
                    <a:lnTo>
                      <a:pt x="0" y="2756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9" name="フリーフォーム 378">
                <a:extLst>
                  <a:ext uri="{FF2B5EF4-FFF2-40B4-BE49-F238E27FC236}">
                    <a16:creationId xmlns:a16="http://schemas.microsoft.com/office/drawing/2014/main" id="{4B91B90C-05A2-7044-A02A-09FBF5046164}"/>
                  </a:ext>
                </a:extLst>
              </p:cNvPr>
              <p:cNvSpPr/>
              <p:nvPr/>
            </p:nvSpPr>
            <p:spPr>
              <a:xfrm rot="5400000">
                <a:off x="2682252" y="2441080"/>
                <a:ext cx="279027" cy="278151"/>
              </a:xfrm>
              <a:custGeom>
                <a:avLst/>
                <a:gdLst>
                  <a:gd name="connsiteX0" fmla="*/ 0 w 279027"/>
                  <a:gd name="connsiteY0" fmla="*/ 278151 h 278151"/>
                  <a:gd name="connsiteX1" fmla="*/ 0 w 279027"/>
                  <a:gd name="connsiteY1" fmla="*/ 0 h 278151"/>
                  <a:gd name="connsiteX2" fmla="*/ 279027 w 279027"/>
                  <a:gd name="connsiteY2" fmla="*/ 45493 h 278151"/>
                  <a:gd name="connsiteX3" fmla="*/ 279027 w 279027"/>
                  <a:gd name="connsiteY3" fmla="*/ 278151 h 278151"/>
                  <a:gd name="connsiteX4" fmla="*/ 0 w 279027"/>
                  <a:gd name="connsiteY4" fmla="*/ 278151 h 278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027" h="278151">
                    <a:moveTo>
                      <a:pt x="0" y="278151"/>
                    </a:moveTo>
                    <a:lnTo>
                      <a:pt x="0" y="0"/>
                    </a:lnTo>
                    <a:lnTo>
                      <a:pt x="279027" y="45493"/>
                    </a:lnTo>
                    <a:lnTo>
                      <a:pt x="279027" y="278151"/>
                    </a:lnTo>
                    <a:lnTo>
                      <a:pt x="0" y="2781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0" name="フリーフォーム 379">
                <a:extLst>
                  <a:ext uri="{FF2B5EF4-FFF2-40B4-BE49-F238E27FC236}">
                    <a16:creationId xmlns:a16="http://schemas.microsoft.com/office/drawing/2014/main" id="{6FB78D71-66AB-9945-AFFC-B7441A1076C7}"/>
                  </a:ext>
                </a:extLst>
              </p:cNvPr>
              <p:cNvSpPr/>
              <p:nvPr/>
            </p:nvSpPr>
            <p:spPr>
              <a:xfrm rot="5400000">
                <a:off x="1718537" y="2801026"/>
                <a:ext cx="279027" cy="223889"/>
              </a:xfrm>
              <a:custGeom>
                <a:avLst/>
                <a:gdLst>
                  <a:gd name="connsiteX0" fmla="*/ 0 w 279027"/>
                  <a:gd name="connsiteY0" fmla="*/ 223889 h 223889"/>
                  <a:gd name="connsiteX1" fmla="*/ 0 w 279027"/>
                  <a:gd name="connsiteY1" fmla="*/ 0 h 223889"/>
                  <a:gd name="connsiteX2" fmla="*/ 279027 w 279027"/>
                  <a:gd name="connsiteY2" fmla="*/ 0 h 223889"/>
                  <a:gd name="connsiteX3" fmla="*/ 279027 w 279027"/>
                  <a:gd name="connsiteY3" fmla="*/ 178396 h 223889"/>
                  <a:gd name="connsiteX4" fmla="*/ 0 w 279027"/>
                  <a:gd name="connsiteY4" fmla="*/ 223889 h 223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027" h="223889">
                    <a:moveTo>
                      <a:pt x="0" y="223889"/>
                    </a:moveTo>
                    <a:lnTo>
                      <a:pt x="0" y="0"/>
                    </a:lnTo>
                    <a:lnTo>
                      <a:pt x="279027" y="0"/>
                    </a:lnTo>
                    <a:lnTo>
                      <a:pt x="279027" y="178396"/>
                    </a:lnTo>
                    <a:lnTo>
                      <a:pt x="0" y="2238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1" name="フリーフォーム 380">
                <a:extLst>
                  <a:ext uri="{FF2B5EF4-FFF2-40B4-BE49-F238E27FC236}">
                    <a16:creationId xmlns:a16="http://schemas.microsoft.com/office/drawing/2014/main" id="{C044904A-018F-5745-89F2-B2E049689EAD}"/>
                  </a:ext>
                </a:extLst>
              </p:cNvPr>
              <p:cNvSpPr/>
              <p:nvPr/>
            </p:nvSpPr>
            <p:spPr>
              <a:xfrm rot="5400000">
                <a:off x="2022102" y="2775138"/>
                <a:ext cx="279027" cy="275665"/>
              </a:xfrm>
              <a:custGeom>
                <a:avLst/>
                <a:gdLst>
                  <a:gd name="connsiteX0" fmla="*/ 0 w 279027"/>
                  <a:gd name="connsiteY0" fmla="*/ 275665 h 275665"/>
                  <a:gd name="connsiteX1" fmla="*/ 0 w 279027"/>
                  <a:gd name="connsiteY1" fmla="*/ 0 h 275665"/>
                  <a:gd name="connsiteX2" fmla="*/ 279027 w 279027"/>
                  <a:gd name="connsiteY2" fmla="*/ 0 h 275665"/>
                  <a:gd name="connsiteX3" fmla="*/ 279027 w 279027"/>
                  <a:gd name="connsiteY3" fmla="*/ 275665 h 275665"/>
                  <a:gd name="connsiteX4" fmla="*/ 0 w 279027"/>
                  <a:gd name="connsiteY4" fmla="*/ 275665 h 275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027" h="275665">
                    <a:moveTo>
                      <a:pt x="0" y="275665"/>
                    </a:moveTo>
                    <a:lnTo>
                      <a:pt x="0" y="0"/>
                    </a:lnTo>
                    <a:lnTo>
                      <a:pt x="279027" y="0"/>
                    </a:lnTo>
                    <a:lnTo>
                      <a:pt x="279027" y="275665"/>
                    </a:lnTo>
                    <a:lnTo>
                      <a:pt x="0" y="275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2" name="フリーフォーム 381">
                <a:extLst>
                  <a:ext uri="{FF2B5EF4-FFF2-40B4-BE49-F238E27FC236}">
                    <a16:creationId xmlns:a16="http://schemas.microsoft.com/office/drawing/2014/main" id="{BA96AFFB-B522-E549-BE71-433D94A78E7D}"/>
                  </a:ext>
                </a:extLst>
              </p:cNvPr>
              <p:cNvSpPr/>
              <p:nvPr/>
            </p:nvSpPr>
            <p:spPr>
              <a:xfrm rot="5400000">
                <a:off x="2351555" y="2775137"/>
                <a:ext cx="279027" cy="275666"/>
              </a:xfrm>
              <a:custGeom>
                <a:avLst/>
                <a:gdLst>
                  <a:gd name="connsiteX0" fmla="*/ 0 w 279027"/>
                  <a:gd name="connsiteY0" fmla="*/ 275666 h 275666"/>
                  <a:gd name="connsiteX1" fmla="*/ 0 w 279027"/>
                  <a:gd name="connsiteY1" fmla="*/ 0 h 275666"/>
                  <a:gd name="connsiteX2" fmla="*/ 279027 w 279027"/>
                  <a:gd name="connsiteY2" fmla="*/ 0 h 275666"/>
                  <a:gd name="connsiteX3" fmla="*/ 279027 w 279027"/>
                  <a:gd name="connsiteY3" fmla="*/ 275666 h 275666"/>
                  <a:gd name="connsiteX4" fmla="*/ 0 w 279027"/>
                  <a:gd name="connsiteY4" fmla="*/ 275666 h 275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027" h="275666">
                    <a:moveTo>
                      <a:pt x="0" y="275666"/>
                    </a:moveTo>
                    <a:lnTo>
                      <a:pt x="0" y="0"/>
                    </a:lnTo>
                    <a:lnTo>
                      <a:pt x="279027" y="0"/>
                    </a:lnTo>
                    <a:lnTo>
                      <a:pt x="279027" y="275666"/>
                    </a:lnTo>
                    <a:lnTo>
                      <a:pt x="0" y="2756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3" name="フリーフォーム 382">
                <a:extLst>
                  <a:ext uri="{FF2B5EF4-FFF2-40B4-BE49-F238E27FC236}">
                    <a16:creationId xmlns:a16="http://schemas.microsoft.com/office/drawing/2014/main" id="{A6289B89-142A-234A-A101-F13C1E776CB4}"/>
                  </a:ext>
                </a:extLst>
              </p:cNvPr>
              <p:cNvSpPr/>
              <p:nvPr/>
            </p:nvSpPr>
            <p:spPr>
              <a:xfrm rot="5400000">
                <a:off x="2655121" y="2801026"/>
                <a:ext cx="279027" cy="223889"/>
              </a:xfrm>
              <a:custGeom>
                <a:avLst/>
                <a:gdLst>
                  <a:gd name="connsiteX0" fmla="*/ 0 w 279027"/>
                  <a:gd name="connsiteY0" fmla="*/ 223889 h 223889"/>
                  <a:gd name="connsiteX1" fmla="*/ 0 w 279027"/>
                  <a:gd name="connsiteY1" fmla="*/ 0 h 223889"/>
                  <a:gd name="connsiteX2" fmla="*/ 279027 w 279027"/>
                  <a:gd name="connsiteY2" fmla="*/ 45493 h 223889"/>
                  <a:gd name="connsiteX3" fmla="*/ 279027 w 279027"/>
                  <a:gd name="connsiteY3" fmla="*/ 223889 h 223889"/>
                  <a:gd name="connsiteX4" fmla="*/ 0 w 279027"/>
                  <a:gd name="connsiteY4" fmla="*/ 223889 h 2238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027" h="223889">
                    <a:moveTo>
                      <a:pt x="0" y="223889"/>
                    </a:moveTo>
                    <a:lnTo>
                      <a:pt x="0" y="0"/>
                    </a:lnTo>
                    <a:lnTo>
                      <a:pt x="279027" y="45493"/>
                    </a:lnTo>
                    <a:lnTo>
                      <a:pt x="279027" y="223889"/>
                    </a:lnTo>
                    <a:lnTo>
                      <a:pt x="0" y="22388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4" name="フリーフォーム 383">
                <a:extLst>
                  <a:ext uri="{FF2B5EF4-FFF2-40B4-BE49-F238E27FC236}">
                    <a16:creationId xmlns:a16="http://schemas.microsoft.com/office/drawing/2014/main" id="{16916760-3C4E-8347-9A7C-605F059FC22F}"/>
                  </a:ext>
                </a:extLst>
              </p:cNvPr>
              <p:cNvSpPr/>
              <p:nvPr/>
            </p:nvSpPr>
            <p:spPr>
              <a:xfrm rot="5400000">
                <a:off x="1713731" y="3192909"/>
                <a:ext cx="342901" cy="169627"/>
              </a:xfrm>
              <a:custGeom>
                <a:avLst/>
                <a:gdLst>
                  <a:gd name="connsiteX0" fmla="*/ 0 w 342901"/>
                  <a:gd name="connsiteY0" fmla="*/ 169627 h 169627"/>
                  <a:gd name="connsiteX1" fmla="*/ 0 w 342901"/>
                  <a:gd name="connsiteY1" fmla="*/ 0 h 169627"/>
                  <a:gd name="connsiteX2" fmla="*/ 342901 w 342901"/>
                  <a:gd name="connsiteY2" fmla="*/ 0 h 169627"/>
                  <a:gd name="connsiteX3" fmla="*/ 342901 w 342901"/>
                  <a:gd name="connsiteY3" fmla="*/ 113720 h 169627"/>
                  <a:gd name="connsiteX4" fmla="*/ 0 w 342901"/>
                  <a:gd name="connsiteY4" fmla="*/ 169627 h 16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1" h="169627">
                    <a:moveTo>
                      <a:pt x="0" y="169627"/>
                    </a:moveTo>
                    <a:lnTo>
                      <a:pt x="0" y="0"/>
                    </a:lnTo>
                    <a:lnTo>
                      <a:pt x="342901" y="0"/>
                    </a:lnTo>
                    <a:lnTo>
                      <a:pt x="342901" y="113720"/>
                    </a:lnTo>
                    <a:lnTo>
                      <a:pt x="0" y="1696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5" name="フリーフォーム 384">
                <a:extLst>
                  <a:ext uri="{FF2B5EF4-FFF2-40B4-BE49-F238E27FC236}">
                    <a16:creationId xmlns:a16="http://schemas.microsoft.com/office/drawing/2014/main" id="{EFB595C3-CB9F-3140-A4F6-F588BC5EB2DB}"/>
                  </a:ext>
                </a:extLst>
              </p:cNvPr>
              <p:cNvSpPr/>
              <p:nvPr/>
            </p:nvSpPr>
            <p:spPr>
              <a:xfrm rot="5400000">
                <a:off x="1990165" y="3139890"/>
                <a:ext cx="342901" cy="275665"/>
              </a:xfrm>
              <a:custGeom>
                <a:avLst/>
                <a:gdLst>
                  <a:gd name="connsiteX0" fmla="*/ 0 w 342901"/>
                  <a:gd name="connsiteY0" fmla="*/ 275665 h 275665"/>
                  <a:gd name="connsiteX1" fmla="*/ 0 w 342901"/>
                  <a:gd name="connsiteY1" fmla="*/ 0 h 275665"/>
                  <a:gd name="connsiteX2" fmla="*/ 342901 w 342901"/>
                  <a:gd name="connsiteY2" fmla="*/ 0 h 275665"/>
                  <a:gd name="connsiteX3" fmla="*/ 342901 w 342901"/>
                  <a:gd name="connsiteY3" fmla="*/ 275665 h 275665"/>
                  <a:gd name="connsiteX4" fmla="*/ 0 w 342901"/>
                  <a:gd name="connsiteY4" fmla="*/ 275665 h 275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1" h="275665">
                    <a:moveTo>
                      <a:pt x="0" y="275665"/>
                    </a:moveTo>
                    <a:lnTo>
                      <a:pt x="0" y="0"/>
                    </a:lnTo>
                    <a:lnTo>
                      <a:pt x="342901" y="0"/>
                    </a:lnTo>
                    <a:lnTo>
                      <a:pt x="342901" y="275665"/>
                    </a:lnTo>
                    <a:lnTo>
                      <a:pt x="0" y="27566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6" name="フリーフォーム 385">
                <a:extLst>
                  <a:ext uri="{FF2B5EF4-FFF2-40B4-BE49-F238E27FC236}">
                    <a16:creationId xmlns:a16="http://schemas.microsoft.com/office/drawing/2014/main" id="{13A72EC3-8F02-D646-9B64-5A0C80E1F152}"/>
                  </a:ext>
                </a:extLst>
              </p:cNvPr>
              <p:cNvSpPr/>
              <p:nvPr/>
            </p:nvSpPr>
            <p:spPr>
              <a:xfrm rot="5400000">
                <a:off x="2319618" y="3139889"/>
                <a:ext cx="342901" cy="275666"/>
              </a:xfrm>
              <a:custGeom>
                <a:avLst/>
                <a:gdLst>
                  <a:gd name="connsiteX0" fmla="*/ 0 w 342901"/>
                  <a:gd name="connsiteY0" fmla="*/ 275666 h 275666"/>
                  <a:gd name="connsiteX1" fmla="*/ 0 w 342901"/>
                  <a:gd name="connsiteY1" fmla="*/ 0 h 275666"/>
                  <a:gd name="connsiteX2" fmla="*/ 342901 w 342901"/>
                  <a:gd name="connsiteY2" fmla="*/ 0 h 275666"/>
                  <a:gd name="connsiteX3" fmla="*/ 342901 w 342901"/>
                  <a:gd name="connsiteY3" fmla="*/ 275666 h 275666"/>
                  <a:gd name="connsiteX4" fmla="*/ 0 w 342901"/>
                  <a:gd name="connsiteY4" fmla="*/ 275666 h 275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1" h="275666">
                    <a:moveTo>
                      <a:pt x="0" y="275666"/>
                    </a:moveTo>
                    <a:lnTo>
                      <a:pt x="0" y="0"/>
                    </a:lnTo>
                    <a:lnTo>
                      <a:pt x="342901" y="0"/>
                    </a:lnTo>
                    <a:lnTo>
                      <a:pt x="342901" y="275666"/>
                    </a:lnTo>
                    <a:lnTo>
                      <a:pt x="0" y="2756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7" name="フリーフォーム 386">
                <a:extLst>
                  <a:ext uri="{FF2B5EF4-FFF2-40B4-BE49-F238E27FC236}">
                    <a16:creationId xmlns:a16="http://schemas.microsoft.com/office/drawing/2014/main" id="{E2356EA3-11DE-4245-A994-3D204758C2F3}"/>
                  </a:ext>
                </a:extLst>
              </p:cNvPr>
              <p:cNvSpPr/>
              <p:nvPr/>
            </p:nvSpPr>
            <p:spPr>
              <a:xfrm rot="5400000">
                <a:off x="2596053" y="3192909"/>
                <a:ext cx="342901" cy="169627"/>
              </a:xfrm>
              <a:custGeom>
                <a:avLst/>
                <a:gdLst>
                  <a:gd name="connsiteX0" fmla="*/ 0 w 342901"/>
                  <a:gd name="connsiteY0" fmla="*/ 169627 h 169627"/>
                  <a:gd name="connsiteX1" fmla="*/ 0 w 342901"/>
                  <a:gd name="connsiteY1" fmla="*/ 0 h 169627"/>
                  <a:gd name="connsiteX2" fmla="*/ 342901 w 342901"/>
                  <a:gd name="connsiteY2" fmla="*/ 55907 h 169627"/>
                  <a:gd name="connsiteX3" fmla="*/ 342901 w 342901"/>
                  <a:gd name="connsiteY3" fmla="*/ 169627 h 169627"/>
                  <a:gd name="connsiteX4" fmla="*/ 0 w 342901"/>
                  <a:gd name="connsiteY4" fmla="*/ 169627 h 16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2901" h="169627">
                    <a:moveTo>
                      <a:pt x="0" y="169627"/>
                    </a:moveTo>
                    <a:lnTo>
                      <a:pt x="0" y="0"/>
                    </a:lnTo>
                    <a:lnTo>
                      <a:pt x="342901" y="55907"/>
                    </a:lnTo>
                    <a:lnTo>
                      <a:pt x="342901" y="169627"/>
                    </a:lnTo>
                    <a:lnTo>
                      <a:pt x="0" y="1696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389" name="グループ化 388">
            <a:extLst>
              <a:ext uri="{FF2B5EF4-FFF2-40B4-BE49-F238E27FC236}">
                <a16:creationId xmlns:a16="http://schemas.microsoft.com/office/drawing/2014/main" id="{56DE7F45-A8C1-4241-A722-8101765AAC91}"/>
              </a:ext>
            </a:extLst>
          </p:cNvPr>
          <p:cNvGrpSpPr>
            <a:grpSpLocks noChangeAspect="1"/>
          </p:cNvGrpSpPr>
          <p:nvPr/>
        </p:nvGrpSpPr>
        <p:grpSpPr>
          <a:xfrm>
            <a:off x="9872653" y="5167997"/>
            <a:ext cx="360000" cy="462346"/>
            <a:chOff x="8521568" y="1081520"/>
            <a:chExt cx="1925052" cy="2472331"/>
          </a:xfrm>
        </p:grpSpPr>
        <p:sp>
          <p:nvSpPr>
            <p:cNvPr id="390" name="台形 389">
              <a:extLst>
                <a:ext uri="{FF2B5EF4-FFF2-40B4-BE49-F238E27FC236}">
                  <a16:creationId xmlns:a16="http://schemas.microsoft.com/office/drawing/2014/main" id="{C265540F-97AA-E04A-9C9F-22747DE318B3}"/>
                </a:ext>
              </a:extLst>
            </p:cNvPr>
            <p:cNvSpPr/>
            <p:nvPr/>
          </p:nvSpPr>
          <p:spPr>
            <a:xfrm rot="10800000">
              <a:off x="8965299" y="1081520"/>
              <a:ext cx="1033930" cy="37719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91" name="フリーフォーム 390">
              <a:extLst>
                <a:ext uri="{FF2B5EF4-FFF2-40B4-BE49-F238E27FC236}">
                  <a16:creationId xmlns:a16="http://schemas.microsoft.com/office/drawing/2014/main" id="{EE1FA8FA-5B1B-5544-BF3D-53098E6CA11E}"/>
                </a:ext>
              </a:extLst>
            </p:cNvPr>
            <p:cNvSpPr/>
            <p:nvPr/>
          </p:nvSpPr>
          <p:spPr>
            <a:xfrm>
              <a:off x="8521568" y="1531981"/>
              <a:ext cx="1925052" cy="2021870"/>
            </a:xfrm>
            <a:custGeom>
              <a:avLst/>
              <a:gdLst>
                <a:gd name="connsiteX0" fmla="*/ 227582 w 1925052"/>
                <a:gd name="connsiteY0" fmla="*/ 1450397 h 2021870"/>
                <a:gd name="connsiteX1" fmla="*/ 248849 w 1925052"/>
                <a:gd name="connsiteY1" fmla="*/ 1518912 h 2021870"/>
                <a:gd name="connsiteX2" fmla="*/ 593845 w 1925052"/>
                <a:gd name="connsiteY2" fmla="*/ 1863906 h 2021870"/>
                <a:gd name="connsiteX3" fmla="*/ 697750 w 1925052"/>
                <a:gd name="connsiteY3" fmla="*/ 1896160 h 2021870"/>
                <a:gd name="connsiteX4" fmla="*/ 697750 w 1925052"/>
                <a:gd name="connsiteY4" fmla="*/ 1775252 h 2021870"/>
                <a:gd name="connsiteX5" fmla="*/ 639001 w 1925052"/>
                <a:gd name="connsiteY5" fmla="*/ 1757014 h 2021870"/>
                <a:gd name="connsiteX6" fmla="*/ 355742 w 1925052"/>
                <a:gd name="connsiteY6" fmla="*/ 1473756 h 2021870"/>
                <a:gd name="connsiteX7" fmla="*/ 348490 w 1925052"/>
                <a:gd name="connsiteY7" fmla="*/ 1450397 h 2021870"/>
                <a:gd name="connsiteX8" fmla="*/ 516160 w 1925052"/>
                <a:gd name="connsiteY8" fmla="*/ 668480 h 2021870"/>
                <a:gd name="connsiteX9" fmla="*/ 455829 w 1925052"/>
                <a:gd name="connsiteY9" fmla="*/ 728811 h 2021870"/>
                <a:gd name="connsiteX10" fmla="*/ 455829 w 1925052"/>
                <a:gd name="connsiteY10" fmla="*/ 1223523 h 2021870"/>
                <a:gd name="connsiteX11" fmla="*/ 516160 w 1925052"/>
                <a:gd name="connsiteY11" fmla="*/ 1283854 h 2021870"/>
                <a:gd name="connsiteX12" fmla="*/ 1408892 w 1925052"/>
                <a:gd name="connsiteY12" fmla="*/ 1283854 h 2021870"/>
                <a:gd name="connsiteX13" fmla="*/ 1469223 w 1925052"/>
                <a:gd name="connsiteY13" fmla="*/ 1223523 h 2021870"/>
                <a:gd name="connsiteX14" fmla="*/ 1469223 w 1925052"/>
                <a:gd name="connsiteY14" fmla="*/ 728811 h 2021870"/>
                <a:gd name="connsiteX15" fmla="*/ 1408892 w 1925052"/>
                <a:gd name="connsiteY15" fmla="*/ 668480 h 2021870"/>
                <a:gd name="connsiteX16" fmla="*/ 544247 w 1925052"/>
                <a:gd name="connsiteY16" fmla="*/ 0 h 2021870"/>
                <a:gd name="connsiteX17" fmla="*/ 1382289 w 1925052"/>
                <a:gd name="connsiteY17" fmla="*/ 0 h 2021870"/>
                <a:gd name="connsiteX18" fmla="*/ 1745643 w 1925052"/>
                <a:gd name="connsiteY18" fmla="*/ 502976 h 2021870"/>
                <a:gd name="connsiteX19" fmla="*/ 1760668 w 1925052"/>
                <a:gd name="connsiteY19" fmla="*/ 521187 h 2021870"/>
                <a:gd name="connsiteX20" fmla="*/ 1770554 w 1925052"/>
                <a:gd name="connsiteY20" fmla="*/ 537460 h 2021870"/>
                <a:gd name="connsiteX21" fmla="*/ 1782462 w 1925052"/>
                <a:gd name="connsiteY21" fmla="*/ 553944 h 2021870"/>
                <a:gd name="connsiteX22" fmla="*/ 1780568 w 1925052"/>
                <a:gd name="connsiteY22" fmla="*/ 553944 h 2021870"/>
                <a:gd name="connsiteX23" fmla="*/ 1808880 w 1925052"/>
                <a:gd name="connsiteY23" fmla="*/ 600547 h 2021870"/>
                <a:gd name="connsiteX24" fmla="*/ 1925052 w 1925052"/>
                <a:gd name="connsiteY24" fmla="*/ 1059344 h 2021870"/>
                <a:gd name="connsiteX25" fmla="*/ 962526 w 1925052"/>
                <a:gd name="connsiteY25" fmla="*/ 2021870 h 2021870"/>
                <a:gd name="connsiteX26" fmla="*/ 0 w 1925052"/>
                <a:gd name="connsiteY26" fmla="*/ 1059344 h 2021870"/>
                <a:gd name="connsiteX27" fmla="*/ 116172 w 1925052"/>
                <a:gd name="connsiteY27" fmla="*/ 600547 h 2021870"/>
                <a:gd name="connsiteX28" fmla="*/ 144484 w 1925052"/>
                <a:gd name="connsiteY28" fmla="*/ 553944 h 2021870"/>
                <a:gd name="connsiteX29" fmla="*/ 144074 w 1925052"/>
                <a:gd name="connsiteY29" fmla="*/ 553944 h 2021870"/>
                <a:gd name="connsiteX30" fmla="*/ 146651 w 1925052"/>
                <a:gd name="connsiteY30" fmla="*/ 550376 h 2021870"/>
                <a:gd name="connsiteX31" fmla="*/ 164384 w 1925052"/>
                <a:gd name="connsiteY31" fmla="*/ 521187 h 2021870"/>
                <a:gd name="connsiteX32" fmla="*/ 191335 w 1925052"/>
                <a:gd name="connsiteY32" fmla="*/ 488522 h 202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25052" h="2021870">
                  <a:moveTo>
                    <a:pt x="227582" y="1450397"/>
                  </a:moveTo>
                  <a:lnTo>
                    <a:pt x="248849" y="1518912"/>
                  </a:lnTo>
                  <a:cubicBezTo>
                    <a:pt x="314461" y="1674030"/>
                    <a:pt x="438726" y="1798297"/>
                    <a:pt x="593845" y="1863906"/>
                  </a:cubicBezTo>
                  <a:lnTo>
                    <a:pt x="697750" y="1896160"/>
                  </a:lnTo>
                  <a:lnTo>
                    <a:pt x="697750" y="1775252"/>
                  </a:lnTo>
                  <a:lnTo>
                    <a:pt x="639001" y="1757014"/>
                  </a:lnTo>
                  <a:cubicBezTo>
                    <a:pt x="511641" y="1703146"/>
                    <a:pt x="409610" y="1601115"/>
                    <a:pt x="355742" y="1473756"/>
                  </a:cubicBezTo>
                  <a:lnTo>
                    <a:pt x="348490" y="1450397"/>
                  </a:lnTo>
                  <a:close/>
                  <a:moveTo>
                    <a:pt x="516160" y="668480"/>
                  </a:moveTo>
                  <a:cubicBezTo>
                    <a:pt x="482840" y="668480"/>
                    <a:pt x="455829" y="695491"/>
                    <a:pt x="455829" y="728811"/>
                  </a:cubicBezTo>
                  <a:lnTo>
                    <a:pt x="455829" y="1223523"/>
                  </a:lnTo>
                  <a:cubicBezTo>
                    <a:pt x="455829" y="1256843"/>
                    <a:pt x="482840" y="1283854"/>
                    <a:pt x="516160" y="1283854"/>
                  </a:cubicBezTo>
                  <a:lnTo>
                    <a:pt x="1408892" y="1283854"/>
                  </a:lnTo>
                  <a:cubicBezTo>
                    <a:pt x="1442212" y="1283854"/>
                    <a:pt x="1469223" y="1256843"/>
                    <a:pt x="1469223" y="1223523"/>
                  </a:cubicBezTo>
                  <a:lnTo>
                    <a:pt x="1469223" y="728811"/>
                  </a:lnTo>
                  <a:cubicBezTo>
                    <a:pt x="1469223" y="695491"/>
                    <a:pt x="1442212" y="668480"/>
                    <a:pt x="1408892" y="668480"/>
                  </a:cubicBezTo>
                  <a:close/>
                  <a:moveTo>
                    <a:pt x="544247" y="0"/>
                  </a:moveTo>
                  <a:lnTo>
                    <a:pt x="1382289" y="0"/>
                  </a:lnTo>
                  <a:lnTo>
                    <a:pt x="1745643" y="502976"/>
                  </a:lnTo>
                  <a:lnTo>
                    <a:pt x="1760668" y="521187"/>
                  </a:lnTo>
                  <a:lnTo>
                    <a:pt x="1770554" y="537460"/>
                  </a:lnTo>
                  <a:lnTo>
                    <a:pt x="1782462" y="553944"/>
                  </a:lnTo>
                  <a:lnTo>
                    <a:pt x="1780568" y="553944"/>
                  </a:lnTo>
                  <a:lnTo>
                    <a:pt x="1808880" y="600547"/>
                  </a:lnTo>
                  <a:cubicBezTo>
                    <a:pt x="1882968" y="736931"/>
                    <a:pt x="1925052" y="893223"/>
                    <a:pt x="1925052" y="1059344"/>
                  </a:cubicBezTo>
                  <a:cubicBezTo>
                    <a:pt x="1925052" y="1590932"/>
                    <a:pt x="1494114" y="2021870"/>
                    <a:pt x="962526" y="2021870"/>
                  </a:cubicBezTo>
                  <a:cubicBezTo>
                    <a:pt x="430938" y="2021870"/>
                    <a:pt x="0" y="1590932"/>
                    <a:pt x="0" y="1059344"/>
                  </a:cubicBezTo>
                  <a:cubicBezTo>
                    <a:pt x="0" y="893223"/>
                    <a:pt x="42084" y="736931"/>
                    <a:pt x="116172" y="600547"/>
                  </a:cubicBezTo>
                  <a:lnTo>
                    <a:pt x="144484" y="553944"/>
                  </a:lnTo>
                  <a:lnTo>
                    <a:pt x="144074" y="553944"/>
                  </a:lnTo>
                  <a:lnTo>
                    <a:pt x="146651" y="550376"/>
                  </a:lnTo>
                  <a:lnTo>
                    <a:pt x="164384" y="521187"/>
                  </a:lnTo>
                  <a:lnTo>
                    <a:pt x="191335" y="48852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2" name="グループ化 391">
            <a:extLst>
              <a:ext uri="{FF2B5EF4-FFF2-40B4-BE49-F238E27FC236}">
                <a16:creationId xmlns:a16="http://schemas.microsoft.com/office/drawing/2014/main" id="{ABAC80DD-E99D-E245-B003-7A14B1603424}"/>
              </a:ext>
            </a:extLst>
          </p:cNvPr>
          <p:cNvGrpSpPr>
            <a:grpSpLocks noChangeAspect="1"/>
          </p:cNvGrpSpPr>
          <p:nvPr/>
        </p:nvGrpSpPr>
        <p:grpSpPr>
          <a:xfrm>
            <a:off x="5448123" y="3725837"/>
            <a:ext cx="416500" cy="540000"/>
            <a:chOff x="6468205" y="1579179"/>
            <a:chExt cx="2602221" cy="3373821"/>
          </a:xfrm>
        </p:grpSpPr>
        <p:sp>
          <p:nvSpPr>
            <p:cNvPr id="393" name="正方形/長方形 392">
              <a:extLst>
                <a:ext uri="{FF2B5EF4-FFF2-40B4-BE49-F238E27FC236}">
                  <a16:creationId xmlns:a16="http://schemas.microsoft.com/office/drawing/2014/main" id="{C4A30681-7AE9-D741-B33C-3965D041DEF8}"/>
                </a:ext>
              </a:extLst>
            </p:cNvPr>
            <p:cNvSpPr/>
            <p:nvPr/>
          </p:nvSpPr>
          <p:spPr>
            <a:xfrm>
              <a:off x="6505902" y="2956034"/>
              <a:ext cx="324000" cy="199696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94" name="フリーフォーム 393">
              <a:extLst>
                <a:ext uri="{FF2B5EF4-FFF2-40B4-BE49-F238E27FC236}">
                  <a16:creationId xmlns:a16="http://schemas.microsoft.com/office/drawing/2014/main" id="{82A2E067-C208-6F49-B04C-08E98DFDE2B7}"/>
                </a:ext>
              </a:extLst>
            </p:cNvPr>
            <p:cNvSpPr/>
            <p:nvPr/>
          </p:nvSpPr>
          <p:spPr>
            <a:xfrm>
              <a:off x="6468205" y="1579179"/>
              <a:ext cx="1497758" cy="1271751"/>
            </a:xfrm>
            <a:custGeom>
              <a:avLst/>
              <a:gdLst>
                <a:gd name="connsiteX0" fmla="*/ 1050350 w 1497758"/>
                <a:gd name="connsiteY0" fmla="*/ 0 h 1271751"/>
                <a:gd name="connsiteX1" fmla="*/ 1497758 w 1497758"/>
                <a:gd name="connsiteY1" fmla="*/ 447408 h 1271751"/>
                <a:gd name="connsiteX2" fmla="*/ 1050350 w 1497758"/>
                <a:gd name="connsiteY2" fmla="*/ 894816 h 1271751"/>
                <a:gd name="connsiteX3" fmla="*/ 960182 w 1497758"/>
                <a:gd name="connsiteY3" fmla="*/ 885726 h 1271751"/>
                <a:gd name="connsiteX4" fmla="*/ 959956 w 1497758"/>
                <a:gd name="connsiteY4" fmla="*/ 885656 h 1271751"/>
                <a:gd name="connsiteX5" fmla="*/ 944561 w 1497758"/>
                <a:gd name="connsiteY5" fmla="*/ 935250 h 1271751"/>
                <a:gd name="connsiteX6" fmla="*/ 606269 w 1497758"/>
                <a:gd name="connsiteY6" fmla="*/ 1159485 h 1271751"/>
                <a:gd name="connsiteX7" fmla="*/ 532277 w 1497758"/>
                <a:gd name="connsiteY7" fmla="*/ 1152026 h 1271751"/>
                <a:gd name="connsiteX8" fmla="*/ 490537 w 1497758"/>
                <a:gd name="connsiteY8" fmla="*/ 1139069 h 1271751"/>
                <a:gd name="connsiteX9" fmla="*/ 481514 w 1497758"/>
                <a:gd name="connsiteY9" fmla="*/ 1155693 h 1271751"/>
                <a:gd name="connsiteX10" fmla="*/ 263235 w 1497758"/>
                <a:gd name="connsiteY10" fmla="*/ 1271751 h 1271751"/>
                <a:gd name="connsiteX11" fmla="*/ 0 w 1497758"/>
                <a:gd name="connsiteY11" fmla="*/ 1008516 h 1271751"/>
                <a:gd name="connsiteX12" fmla="*/ 210184 w 1497758"/>
                <a:gd name="connsiteY12" fmla="*/ 750629 h 1271751"/>
                <a:gd name="connsiteX13" fmla="*/ 243670 w 1497758"/>
                <a:gd name="connsiteY13" fmla="*/ 747253 h 1271751"/>
                <a:gd name="connsiteX14" fmla="*/ 246584 w 1497758"/>
                <a:gd name="connsiteY14" fmla="*/ 718349 h 1271751"/>
                <a:gd name="connsiteX15" fmla="*/ 541279 w 1497758"/>
                <a:gd name="connsiteY15" fmla="*/ 430931 h 1271751"/>
                <a:gd name="connsiteX16" fmla="*/ 605172 w 1497758"/>
                <a:gd name="connsiteY16" fmla="*/ 425294 h 1271751"/>
                <a:gd name="connsiteX17" fmla="*/ 612032 w 1497758"/>
                <a:gd name="connsiteY17" fmla="*/ 357240 h 1271751"/>
                <a:gd name="connsiteX18" fmla="*/ 1050350 w 1497758"/>
                <a:gd name="connsiteY18" fmla="*/ 0 h 1271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7758" h="1271751">
                  <a:moveTo>
                    <a:pt x="1050350" y="0"/>
                  </a:moveTo>
                  <a:cubicBezTo>
                    <a:pt x="1297447" y="0"/>
                    <a:pt x="1497758" y="200311"/>
                    <a:pt x="1497758" y="447408"/>
                  </a:cubicBezTo>
                  <a:cubicBezTo>
                    <a:pt x="1497758" y="694505"/>
                    <a:pt x="1297447" y="894816"/>
                    <a:pt x="1050350" y="894816"/>
                  </a:cubicBezTo>
                  <a:cubicBezTo>
                    <a:pt x="1019463" y="894816"/>
                    <a:pt x="989307" y="891686"/>
                    <a:pt x="960182" y="885726"/>
                  </a:cubicBezTo>
                  <a:lnTo>
                    <a:pt x="959956" y="885656"/>
                  </a:lnTo>
                  <a:lnTo>
                    <a:pt x="944561" y="935250"/>
                  </a:lnTo>
                  <a:cubicBezTo>
                    <a:pt x="888826" y="1067024"/>
                    <a:pt x="758345" y="1159485"/>
                    <a:pt x="606269" y="1159485"/>
                  </a:cubicBezTo>
                  <a:cubicBezTo>
                    <a:pt x="580923" y="1159485"/>
                    <a:pt x="556177" y="1156917"/>
                    <a:pt x="532277" y="1152026"/>
                  </a:cubicBezTo>
                  <a:lnTo>
                    <a:pt x="490537" y="1139069"/>
                  </a:lnTo>
                  <a:lnTo>
                    <a:pt x="481514" y="1155693"/>
                  </a:lnTo>
                  <a:cubicBezTo>
                    <a:pt x="434209" y="1225714"/>
                    <a:pt x="354098" y="1271751"/>
                    <a:pt x="263235" y="1271751"/>
                  </a:cubicBezTo>
                  <a:cubicBezTo>
                    <a:pt x="117854" y="1271751"/>
                    <a:pt x="0" y="1153897"/>
                    <a:pt x="0" y="1008516"/>
                  </a:cubicBezTo>
                  <a:cubicBezTo>
                    <a:pt x="0" y="881308"/>
                    <a:pt x="90232" y="775175"/>
                    <a:pt x="210184" y="750629"/>
                  </a:cubicBezTo>
                  <a:lnTo>
                    <a:pt x="243670" y="747253"/>
                  </a:lnTo>
                  <a:lnTo>
                    <a:pt x="246584" y="718349"/>
                  </a:lnTo>
                  <a:cubicBezTo>
                    <a:pt x="276540" y="571960"/>
                    <a:pt x="393618" y="457307"/>
                    <a:pt x="541279" y="430931"/>
                  </a:cubicBezTo>
                  <a:lnTo>
                    <a:pt x="605172" y="425294"/>
                  </a:lnTo>
                  <a:lnTo>
                    <a:pt x="612032" y="357240"/>
                  </a:lnTo>
                  <a:cubicBezTo>
                    <a:pt x="653751" y="153363"/>
                    <a:pt x="834140" y="0"/>
                    <a:pt x="105035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95" name="フリーフォーム 394">
              <a:extLst>
                <a:ext uri="{FF2B5EF4-FFF2-40B4-BE49-F238E27FC236}">
                  <a16:creationId xmlns:a16="http://schemas.microsoft.com/office/drawing/2014/main" id="{CB2387BB-DF78-014F-B8CF-E4EA218052EF}"/>
                </a:ext>
              </a:extLst>
            </p:cNvPr>
            <p:cNvSpPr/>
            <p:nvPr/>
          </p:nvSpPr>
          <p:spPr>
            <a:xfrm>
              <a:off x="6947335" y="3428997"/>
              <a:ext cx="2123091" cy="1524000"/>
            </a:xfrm>
            <a:custGeom>
              <a:avLst/>
              <a:gdLst>
                <a:gd name="connsiteX0" fmla="*/ 1450428 w 2123091"/>
                <a:gd name="connsiteY0" fmla="*/ 777767 h 1524000"/>
                <a:gd name="connsiteX1" fmla="*/ 1450428 w 2123091"/>
                <a:gd name="connsiteY1" fmla="*/ 1114098 h 1524000"/>
                <a:gd name="connsiteX2" fmla="*/ 1786759 w 2123091"/>
                <a:gd name="connsiteY2" fmla="*/ 1114098 h 1524000"/>
                <a:gd name="connsiteX3" fmla="*/ 1786759 w 2123091"/>
                <a:gd name="connsiteY3" fmla="*/ 777767 h 1524000"/>
                <a:gd name="connsiteX4" fmla="*/ 893379 w 2123091"/>
                <a:gd name="connsiteY4" fmla="*/ 777766 h 1524000"/>
                <a:gd name="connsiteX5" fmla="*/ 893379 w 2123091"/>
                <a:gd name="connsiteY5" fmla="*/ 1114097 h 1524000"/>
                <a:gd name="connsiteX6" fmla="*/ 1229710 w 2123091"/>
                <a:gd name="connsiteY6" fmla="*/ 1114097 h 1524000"/>
                <a:gd name="connsiteX7" fmla="*/ 1229710 w 2123091"/>
                <a:gd name="connsiteY7" fmla="*/ 777766 h 1524000"/>
                <a:gd name="connsiteX8" fmla="*/ 336331 w 2123091"/>
                <a:gd name="connsiteY8" fmla="*/ 777765 h 1524000"/>
                <a:gd name="connsiteX9" fmla="*/ 336331 w 2123091"/>
                <a:gd name="connsiteY9" fmla="*/ 1114096 h 1524000"/>
                <a:gd name="connsiteX10" fmla="*/ 672662 w 2123091"/>
                <a:gd name="connsiteY10" fmla="*/ 1114096 h 1524000"/>
                <a:gd name="connsiteX11" fmla="*/ 672662 w 2123091"/>
                <a:gd name="connsiteY11" fmla="*/ 777765 h 1524000"/>
                <a:gd name="connsiteX12" fmla="*/ 0 w 2123091"/>
                <a:gd name="connsiteY12" fmla="*/ 0 h 1524000"/>
                <a:gd name="connsiteX13" fmla="*/ 2123091 w 2123091"/>
                <a:gd name="connsiteY13" fmla="*/ 557048 h 1524000"/>
                <a:gd name="connsiteX14" fmla="*/ 2123091 w 2123091"/>
                <a:gd name="connsiteY14" fmla="*/ 1524000 h 1524000"/>
                <a:gd name="connsiteX15" fmla="*/ 0 w 2123091"/>
                <a:gd name="connsiteY15" fmla="*/ 1524000 h 1524000"/>
                <a:gd name="connsiteX16" fmla="*/ 0 w 2123091"/>
                <a:gd name="connsiteY16" fmla="*/ 557048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23091" h="1524000">
                  <a:moveTo>
                    <a:pt x="1450428" y="777767"/>
                  </a:moveTo>
                  <a:lnTo>
                    <a:pt x="1450428" y="1114098"/>
                  </a:lnTo>
                  <a:lnTo>
                    <a:pt x="1786759" y="1114098"/>
                  </a:lnTo>
                  <a:lnTo>
                    <a:pt x="1786759" y="777767"/>
                  </a:lnTo>
                  <a:close/>
                  <a:moveTo>
                    <a:pt x="893379" y="777766"/>
                  </a:moveTo>
                  <a:lnTo>
                    <a:pt x="893379" y="1114097"/>
                  </a:lnTo>
                  <a:lnTo>
                    <a:pt x="1229710" y="1114097"/>
                  </a:lnTo>
                  <a:lnTo>
                    <a:pt x="1229710" y="777766"/>
                  </a:lnTo>
                  <a:close/>
                  <a:moveTo>
                    <a:pt x="336331" y="777765"/>
                  </a:moveTo>
                  <a:lnTo>
                    <a:pt x="336331" y="1114096"/>
                  </a:lnTo>
                  <a:lnTo>
                    <a:pt x="672662" y="1114096"/>
                  </a:lnTo>
                  <a:lnTo>
                    <a:pt x="672662" y="777765"/>
                  </a:lnTo>
                  <a:close/>
                  <a:moveTo>
                    <a:pt x="0" y="0"/>
                  </a:moveTo>
                  <a:lnTo>
                    <a:pt x="2123091" y="557048"/>
                  </a:lnTo>
                  <a:lnTo>
                    <a:pt x="2123091" y="1524000"/>
                  </a:lnTo>
                  <a:lnTo>
                    <a:pt x="0" y="1524000"/>
                  </a:lnTo>
                  <a:lnTo>
                    <a:pt x="0" y="55704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7" name="グループ化 396">
            <a:extLst>
              <a:ext uri="{FF2B5EF4-FFF2-40B4-BE49-F238E27FC236}">
                <a16:creationId xmlns:a16="http://schemas.microsoft.com/office/drawing/2014/main" id="{ACDF2912-08C0-274E-AF07-F61EF695A973}"/>
              </a:ext>
            </a:extLst>
          </p:cNvPr>
          <p:cNvGrpSpPr/>
          <p:nvPr/>
        </p:nvGrpSpPr>
        <p:grpSpPr>
          <a:xfrm>
            <a:off x="6338356" y="3893963"/>
            <a:ext cx="394546" cy="296349"/>
            <a:chOff x="4972616" y="2282828"/>
            <a:chExt cx="1276952" cy="959135"/>
          </a:xfrm>
          <a:solidFill>
            <a:srgbClr val="002060"/>
          </a:solidFill>
        </p:grpSpPr>
        <p:grpSp>
          <p:nvGrpSpPr>
            <p:cNvPr id="420" name="グループ化 419">
              <a:extLst>
                <a:ext uri="{FF2B5EF4-FFF2-40B4-BE49-F238E27FC236}">
                  <a16:creationId xmlns:a16="http://schemas.microsoft.com/office/drawing/2014/main" id="{CE843AAB-C3C1-D44E-8232-E4815DD5ACF9}"/>
                </a:ext>
              </a:extLst>
            </p:cNvPr>
            <p:cNvGrpSpPr/>
            <p:nvPr/>
          </p:nvGrpSpPr>
          <p:grpSpPr>
            <a:xfrm>
              <a:off x="4972616" y="2707574"/>
              <a:ext cx="1276952" cy="534389"/>
              <a:chOff x="6872668" y="3681351"/>
              <a:chExt cx="1276952" cy="534389"/>
            </a:xfrm>
            <a:grpFill/>
          </p:grpSpPr>
          <p:sp>
            <p:nvSpPr>
              <p:cNvPr id="426" name="フリーフォーム 425">
                <a:extLst>
                  <a:ext uri="{FF2B5EF4-FFF2-40B4-BE49-F238E27FC236}">
                    <a16:creationId xmlns:a16="http://schemas.microsoft.com/office/drawing/2014/main" id="{DB3F880C-6472-3542-94EC-D420749C70F0}"/>
                  </a:ext>
                </a:extLst>
              </p:cNvPr>
              <p:cNvSpPr/>
              <p:nvPr/>
            </p:nvSpPr>
            <p:spPr>
              <a:xfrm>
                <a:off x="6872668" y="3681351"/>
                <a:ext cx="1276952" cy="475013"/>
              </a:xfrm>
              <a:custGeom>
                <a:avLst/>
                <a:gdLst>
                  <a:gd name="connsiteX0" fmla="*/ 0 w 1276952"/>
                  <a:gd name="connsiteY0" fmla="*/ 0 h 475013"/>
                  <a:gd name="connsiteX1" fmla="*/ 1276952 w 1276952"/>
                  <a:gd name="connsiteY1" fmla="*/ 0 h 475013"/>
                  <a:gd name="connsiteX2" fmla="*/ 1256705 w 1276952"/>
                  <a:gd name="connsiteY2" fmla="*/ 65223 h 475013"/>
                  <a:gd name="connsiteX3" fmla="*/ 638476 w 1276952"/>
                  <a:gd name="connsiteY3" fmla="*/ 475013 h 475013"/>
                  <a:gd name="connsiteX4" fmla="*/ 20247 w 1276952"/>
                  <a:gd name="connsiteY4" fmla="*/ 65223 h 475013"/>
                  <a:gd name="connsiteX5" fmla="*/ 0 w 1276952"/>
                  <a:gd name="connsiteY5" fmla="*/ 0 h 475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76952" h="475013">
                    <a:moveTo>
                      <a:pt x="0" y="0"/>
                    </a:moveTo>
                    <a:lnTo>
                      <a:pt x="1276952" y="0"/>
                    </a:lnTo>
                    <a:lnTo>
                      <a:pt x="1256705" y="65223"/>
                    </a:lnTo>
                    <a:cubicBezTo>
                      <a:pt x="1154848" y="306040"/>
                      <a:pt x="916395" y="475013"/>
                      <a:pt x="638476" y="475013"/>
                    </a:cubicBezTo>
                    <a:cubicBezTo>
                      <a:pt x="360557" y="475013"/>
                      <a:pt x="122104" y="306040"/>
                      <a:pt x="20247" y="6522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7" name="正方形/長方形 426">
                <a:extLst>
                  <a:ext uri="{FF2B5EF4-FFF2-40B4-BE49-F238E27FC236}">
                    <a16:creationId xmlns:a16="http://schemas.microsoft.com/office/drawing/2014/main" id="{450D4897-F334-D243-B67D-F31B405451F5}"/>
                  </a:ext>
                </a:extLst>
              </p:cNvPr>
              <p:cNvSpPr/>
              <p:nvPr/>
            </p:nvSpPr>
            <p:spPr>
              <a:xfrm>
                <a:off x="7232074" y="4073236"/>
                <a:ext cx="558140" cy="14250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21" name="グループ化 420">
              <a:extLst>
                <a:ext uri="{FF2B5EF4-FFF2-40B4-BE49-F238E27FC236}">
                  <a16:creationId xmlns:a16="http://schemas.microsoft.com/office/drawing/2014/main" id="{5F78A506-C674-AC4F-B0D3-97DA170334AB}"/>
                </a:ext>
              </a:extLst>
            </p:cNvPr>
            <p:cNvGrpSpPr/>
            <p:nvPr/>
          </p:nvGrpSpPr>
          <p:grpSpPr>
            <a:xfrm>
              <a:off x="5126210" y="2282828"/>
              <a:ext cx="969765" cy="353088"/>
              <a:chOff x="5170301" y="2282828"/>
              <a:chExt cx="969765" cy="353088"/>
            </a:xfrm>
            <a:grpFill/>
          </p:grpSpPr>
          <p:sp>
            <p:nvSpPr>
              <p:cNvPr id="422" name="大波 421">
                <a:extLst>
                  <a:ext uri="{FF2B5EF4-FFF2-40B4-BE49-F238E27FC236}">
                    <a16:creationId xmlns:a16="http://schemas.microsoft.com/office/drawing/2014/main" id="{042B0739-E982-AC45-8DD0-5A92125C5BCC}"/>
                  </a:ext>
                </a:extLst>
              </p:cNvPr>
              <p:cNvSpPr/>
              <p:nvPr/>
            </p:nvSpPr>
            <p:spPr>
              <a:xfrm rot="5400000">
                <a:off x="5051795" y="2401334"/>
                <a:ext cx="353085" cy="116074"/>
              </a:xfrm>
              <a:prstGeom prst="wave">
                <a:avLst>
                  <a:gd name="adj1" fmla="val 2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3" name="大波 422">
                <a:extLst>
                  <a:ext uri="{FF2B5EF4-FFF2-40B4-BE49-F238E27FC236}">
                    <a16:creationId xmlns:a16="http://schemas.microsoft.com/office/drawing/2014/main" id="{15ED28D1-B7D6-BB40-9CBD-C738221EFE73}"/>
                  </a:ext>
                </a:extLst>
              </p:cNvPr>
              <p:cNvSpPr/>
              <p:nvPr/>
            </p:nvSpPr>
            <p:spPr>
              <a:xfrm rot="5400000">
                <a:off x="5336359" y="2401335"/>
                <a:ext cx="353085" cy="116074"/>
              </a:xfrm>
              <a:prstGeom prst="wave">
                <a:avLst>
                  <a:gd name="adj1" fmla="val 2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4" name="大波 423">
                <a:extLst>
                  <a:ext uri="{FF2B5EF4-FFF2-40B4-BE49-F238E27FC236}">
                    <a16:creationId xmlns:a16="http://schemas.microsoft.com/office/drawing/2014/main" id="{B981E9FE-D7C4-7A42-BDBD-85D45C8B22F6}"/>
                  </a:ext>
                </a:extLst>
              </p:cNvPr>
              <p:cNvSpPr/>
              <p:nvPr/>
            </p:nvSpPr>
            <p:spPr>
              <a:xfrm rot="5400000">
                <a:off x="5620923" y="2401336"/>
                <a:ext cx="353085" cy="116074"/>
              </a:xfrm>
              <a:prstGeom prst="wave">
                <a:avLst>
                  <a:gd name="adj1" fmla="val 2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5" name="大波 424">
                <a:extLst>
                  <a:ext uri="{FF2B5EF4-FFF2-40B4-BE49-F238E27FC236}">
                    <a16:creationId xmlns:a16="http://schemas.microsoft.com/office/drawing/2014/main" id="{FEB85EA6-7C73-C44E-98C1-CCD867544729}"/>
                  </a:ext>
                </a:extLst>
              </p:cNvPr>
              <p:cNvSpPr/>
              <p:nvPr/>
            </p:nvSpPr>
            <p:spPr>
              <a:xfrm rot="5400000">
                <a:off x="5905486" y="2401337"/>
                <a:ext cx="353085" cy="116074"/>
              </a:xfrm>
              <a:prstGeom prst="wave">
                <a:avLst>
                  <a:gd name="adj1" fmla="val 2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433" name="グループ化 432">
            <a:extLst>
              <a:ext uri="{FF2B5EF4-FFF2-40B4-BE49-F238E27FC236}">
                <a16:creationId xmlns:a16="http://schemas.microsoft.com/office/drawing/2014/main" id="{90C4A6FA-B393-3D4A-97D1-36B6F4C21422}"/>
              </a:ext>
            </a:extLst>
          </p:cNvPr>
          <p:cNvGrpSpPr/>
          <p:nvPr/>
        </p:nvGrpSpPr>
        <p:grpSpPr>
          <a:xfrm>
            <a:off x="8147316" y="3741199"/>
            <a:ext cx="293649" cy="509277"/>
            <a:chOff x="1525670" y="4041725"/>
            <a:chExt cx="376048" cy="652182"/>
          </a:xfrm>
          <a:solidFill>
            <a:srgbClr val="002060"/>
          </a:solidFill>
        </p:grpSpPr>
        <p:sp>
          <p:nvSpPr>
            <p:cNvPr id="436" name="円/楕円 435">
              <a:extLst>
                <a:ext uri="{FF2B5EF4-FFF2-40B4-BE49-F238E27FC236}">
                  <a16:creationId xmlns:a16="http://schemas.microsoft.com/office/drawing/2014/main" id="{C7EE28D3-38E2-FB40-837B-0F4D2FB00A24}"/>
                </a:ext>
              </a:extLst>
            </p:cNvPr>
            <p:cNvSpPr/>
            <p:nvPr/>
          </p:nvSpPr>
          <p:spPr>
            <a:xfrm>
              <a:off x="1525670" y="4164722"/>
              <a:ext cx="362087" cy="34352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7" name="角丸四角形 436">
              <a:extLst>
                <a:ext uri="{FF2B5EF4-FFF2-40B4-BE49-F238E27FC236}">
                  <a16:creationId xmlns:a16="http://schemas.microsoft.com/office/drawing/2014/main" id="{51A27DDC-1971-F442-A942-4F5DBBAA99F9}"/>
                </a:ext>
              </a:extLst>
            </p:cNvPr>
            <p:cNvSpPr/>
            <p:nvPr/>
          </p:nvSpPr>
          <p:spPr>
            <a:xfrm>
              <a:off x="1631177" y="4545625"/>
              <a:ext cx="151073" cy="3836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9" name="角丸四角形 438">
              <a:extLst>
                <a:ext uri="{FF2B5EF4-FFF2-40B4-BE49-F238E27FC236}">
                  <a16:creationId xmlns:a16="http://schemas.microsoft.com/office/drawing/2014/main" id="{C6B4FCE0-14DD-2A42-8368-80CC03B9AD30}"/>
                </a:ext>
              </a:extLst>
            </p:cNvPr>
            <p:cNvSpPr/>
            <p:nvPr/>
          </p:nvSpPr>
          <p:spPr>
            <a:xfrm>
              <a:off x="1631177" y="4595624"/>
              <a:ext cx="151073" cy="38364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0" name="角丸四角形 439">
              <a:extLst>
                <a:ext uri="{FF2B5EF4-FFF2-40B4-BE49-F238E27FC236}">
                  <a16:creationId xmlns:a16="http://schemas.microsoft.com/office/drawing/2014/main" id="{CB48D85E-0DFD-7E4A-A020-2254AD59AF86}"/>
                </a:ext>
              </a:extLst>
            </p:cNvPr>
            <p:cNvSpPr/>
            <p:nvPr/>
          </p:nvSpPr>
          <p:spPr>
            <a:xfrm>
              <a:off x="1633268" y="4438442"/>
              <a:ext cx="148982" cy="9554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3" name="フリーフォーム 442">
              <a:extLst>
                <a:ext uri="{FF2B5EF4-FFF2-40B4-BE49-F238E27FC236}">
                  <a16:creationId xmlns:a16="http://schemas.microsoft.com/office/drawing/2014/main" id="{A9423E7C-E417-2841-AD04-C84C99B9F8DF}"/>
                </a:ext>
              </a:extLst>
            </p:cNvPr>
            <p:cNvSpPr/>
            <p:nvPr/>
          </p:nvSpPr>
          <p:spPr>
            <a:xfrm>
              <a:off x="1653160" y="4645624"/>
              <a:ext cx="117127" cy="48283"/>
            </a:xfrm>
            <a:custGeom>
              <a:avLst/>
              <a:gdLst>
                <a:gd name="connsiteX0" fmla="*/ 0 w 214654"/>
                <a:gd name="connsiteY0" fmla="*/ 0 h 88487"/>
                <a:gd name="connsiteX1" fmla="*/ 214654 w 214654"/>
                <a:gd name="connsiteY1" fmla="*/ 0 h 88487"/>
                <a:gd name="connsiteX2" fmla="*/ 210611 w 214654"/>
                <a:gd name="connsiteY2" fmla="*/ 20026 h 88487"/>
                <a:gd name="connsiteX3" fmla="*/ 107327 w 214654"/>
                <a:gd name="connsiteY3" fmla="*/ 88487 h 88487"/>
                <a:gd name="connsiteX4" fmla="*/ 4043 w 214654"/>
                <a:gd name="connsiteY4" fmla="*/ 20026 h 88487"/>
                <a:gd name="connsiteX5" fmla="*/ 0 w 214654"/>
                <a:gd name="connsiteY5" fmla="*/ 0 h 88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54" h="88487">
                  <a:moveTo>
                    <a:pt x="0" y="0"/>
                  </a:moveTo>
                  <a:lnTo>
                    <a:pt x="214654" y="0"/>
                  </a:lnTo>
                  <a:lnTo>
                    <a:pt x="210611" y="20026"/>
                  </a:lnTo>
                  <a:cubicBezTo>
                    <a:pt x="193595" y="60258"/>
                    <a:pt x="153757" y="88487"/>
                    <a:pt x="107327" y="88487"/>
                  </a:cubicBezTo>
                  <a:cubicBezTo>
                    <a:pt x="60897" y="88487"/>
                    <a:pt x="21060" y="60258"/>
                    <a:pt x="4043" y="2002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50" name="グループ化 449">
              <a:extLst>
                <a:ext uri="{FF2B5EF4-FFF2-40B4-BE49-F238E27FC236}">
                  <a16:creationId xmlns:a16="http://schemas.microsoft.com/office/drawing/2014/main" id="{B5D7CFB4-295D-A54C-B3B1-0FE2525EE2B1}"/>
                </a:ext>
              </a:extLst>
            </p:cNvPr>
            <p:cNvGrpSpPr/>
            <p:nvPr/>
          </p:nvGrpSpPr>
          <p:grpSpPr>
            <a:xfrm>
              <a:off x="1539186" y="4041725"/>
              <a:ext cx="362532" cy="138760"/>
              <a:chOff x="1478733" y="3965505"/>
              <a:chExt cx="463566" cy="177431"/>
            </a:xfrm>
            <a:grpFill/>
          </p:grpSpPr>
          <p:sp>
            <p:nvSpPr>
              <p:cNvPr id="452" name="正方形/長方形 451">
                <a:extLst>
                  <a:ext uri="{FF2B5EF4-FFF2-40B4-BE49-F238E27FC236}">
                    <a16:creationId xmlns:a16="http://schemas.microsoft.com/office/drawing/2014/main" id="{F209EFB2-35D9-5642-80F5-195D3D24F3BC}"/>
                  </a:ext>
                </a:extLst>
              </p:cNvPr>
              <p:cNvSpPr/>
              <p:nvPr/>
            </p:nvSpPr>
            <p:spPr>
              <a:xfrm>
                <a:off x="1696117" y="3965505"/>
                <a:ext cx="288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53" name="正方形/長方形 452">
                <a:extLst>
                  <a:ext uri="{FF2B5EF4-FFF2-40B4-BE49-F238E27FC236}">
                    <a16:creationId xmlns:a16="http://schemas.microsoft.com/office/drawing/2014/main" id="{53755977-7006-F245-8B83-F6079A288668}"/>
                  </a:ext>
                </a:extLst>
              </p:cNvPr>
              <p:cNvSpPr/>
              <p:nvPr/>
            </p:nvSpPr>
            <p:spPr>
              <a:xfrm rot="20483617">
                <a:off x="1587425" y="3986389"/>
                <a:ext cx="288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65" name="正方形/長方形 464">
                <a:extLst>
                  <a:ext uri="{FF2B5EF4-FFF2-40B4-BE49-F238E27FC236}">
                    <a16:creationId xmlns:a16="http://schemas.microsoft.com/office/drawing/2014/main" id="{B084E52D-7843-B940-9C09-CB0EAAC0B11A}"/>
                  </a:ext>
                </a:extLst>
              </p:cNvPr>
              <p:cNvSpPr/>
              <p:nvPr/>
            </p:nvSpPr>
            <p:spPr>
              <a:xfrm rot="19608589">
                <a:off x="1478733" y="4030040"/>
                <a:ext cx="288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5" name="正方形/長方形 474">
                <a:extLst>
                  <a:ext uri="{FF2B5EF4-FFF2-40B4-BE49-F238E27FC236}">
                    <a16:creationId xmlns:a16="http://schemas.microsoft.com/office/drawing/2014/main" id="{C02B2B7E-82E8-C347-AD1E-49FAD6B67A26}"/>
                  </a:ext>
                </a:extLst>
              </p:cNvPr>
              <p:cNvSpPr/>
              <p:nvPr/>
            </p:nvSpPr>
            <p:spPr>
              <a:xfrm rot="1116383" flipH="1">
                <a:off x="1804808" y="3989243"/>
                <a:ext cx="288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6" name="正方形/長方形 475">
                <a:extLst>
                  <a:ext uri="{FF2B5EF4-FFF2-40B4-BE49-F238E27FC236}">
                    <a16:creationId xmlns:a16="http://schemas.microsoft.com/office/drawing/2014/main" id="{E1F67A8E-8129-B243-A143-6C140A2FE9CF}"/>
                  </a:ext>
                </a:extLst>
              </p:cNvPr>
              <p:cNvSpPr/>
              <p:nvPr/>
            </p:nvSpPr>
            <p:spPr>
              <a:xfrm rot="1991411" flipH="1">
                <a:off x="1913499" y="4034936"/>
                <a:ext cx="28800" cy="10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566" name="テキスト ボックス 565">
            <a:extLst>
              <a:ext uri="{FF2B5EF4-FFF2-40B4-BE49-F238E27FC236}">
                <a16:creationId xmlns:a16="http://schemas.microsoft.com/office/drawing/2014/main" id="{F0186609-56F8-894A-9201-2793E01DEAC9}"/>
              </a:ext>
            </a:extLst>
          </p:cNvPr>
          <p:cNvSpPr txBox="1"/>
          <p:nvPr/>
        </p:nvSpPr>
        <p:spPr>
          <a:xfrm>
            <a:off x="1725349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people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67" name="テキスト ボックス 566">
            <a:extLst>
              <a:ext uri="{FF2B5EF4-FFF2-40B4-BE49-F238E27FC236}">
                <a16:creationId xmlns:a16="http://schemas.microsoft.com/office/drawing/2014/main" id="{E33175AB-57D3-BD47-A18E-2FEEBD63BEA1}"/>
              </a:ext>
            </a:extLst>
          </p:cNvPr>
          <p:cNvSpPr txBox="1"/>
          <p:nvPr/>
        </p:nvSpPr>
        <p:spPr>
          <a:xfrm>
            <a:off x="2604605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hand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68" name="テキスト ボックス 567">
            <a:extLst>
              <a:ext uri="{FF2B5EF4-FFF2-40B4-BE49-F238E27FC236}">
                <a16:creationId xmlns:a16="http://schemas.microsoft.com/office/drawing/2014/main" id="{B95D6510-ECD3-5143-AC44-8A022FAB0727}"/>
              </a:ext>
            </a:extLst>
          </p:cNvPr>
          <p:cNvSpPr txBox="1"/>
          <p:nvPr/>
        </p:nvSpPr>
        <p:spPr>
          <a:xfrm>
            <a:off x="846093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gender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69" name="テキスト ボックス 568">
            <a:extLst>
              <a:ext uri="{FF2B5EF4-FFF2-40B4-BE49-F238E27FC236}">
                <a16:creationId xmlns:a16="http://schemas.microsoft.com/office/drawing/2014/main" id="{31794EE6-85DE-0040-BC7C-5061835DD633}"/>
              </a:ext>
            </a:extLst>
          </p:cNvPr>
          <p:cNvSpPr txBox="1"/>
          <p:nvPr/>
        </p:nvSpPr>
        <p:spPr>
          <a:xfrm>
            <a:off x="3483861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power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0" name="テキスト ボックス 569">
            <a:extLst>
              <a:ext uri="{FF2B5EF4-FFF2-40B4-BE49-F238E27FC236}">
                <a16:creationId xmlns:a16="http://schemas.microsoft.com/office/drawing/2014/main" id="{61873FFE-20AC-D74E-AF82-5A47F6EBB0C5}"/>
              </a:ext>
            </a:extLst>
          </p:cNvPr>
          <p:cNvSpPr txBox="1"/>
          <p:nvPr/>
        </p:nvSpPr>
        <p:spPr>
          <a:xfrm>
            <a:off x="4363117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fish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1" name="テキスト ボックス 570">
            <a:extLst>
              <a:ext uri="{FF2B5EF4-FFF2-40B4-BE49-F238E27FC236}">
                <a16:creationId xmlns:a16="http://schemas.microsoft.com/office/drawing/2014/main" id="{D1F38417-BA3C-AD4A-940F-441ECECB0CCF}"/>
              </a:ext>
            </a:extLst>
          </p:cNvPr>
          <p:cNvSpPr txBox="1"/>
          <p:nvPr/>
        </p:nvSpPr>
        <p:spPr>
          <a:xfrm>
            <a:off x="5242373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factory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2" name="テキスト ボックス 571">
            <a:extLst>
              <a:ext uri="{FF2B5EF4-FFF2-40B4-BE49-F238E27FC236}">
                <a16:creationId xmlns:a16="http://schemas.microsoft.com/office/drawing/2014/main" id="{6992EC81-2A1D-904D-A8FA-921E945217FF}"/>
              </a:ext>
            </a:extLst>
          </p:cNvPr>
          <p:cNvSpPr txBox="1"/>
          <p:nvPr/>
        </p:nvSpPr>
        <p:spPr>
          <a:xfrm>
            <a:off x="6121629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food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3" name="テキスト ボックス 572">
            <a:extLst>
              <a:ext uri="{FF2B5EF4-FFF2-40B4-BE49-F238E27FC236}">
                <a16:creationId xmlns:a16="http://schemas.microsoft.com/office/drawing/2014/main" id="{A9E51A51-B3B1-3A47-8D07-F3011D7FDCBF}"/>
              </a:ext>
            </a:extLst>
          </p:cNvPr>
          <p:cNvSpPr txBox="1"/>
          <p:nvPr/>
        </p:nvSpPr>
        <p:spPr>
          <a:xfrm>
            <a:off x="7000885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eat</a:t>
            </a:r>
            <a:endParaRPr lang="ja-JP" altLang="en-US" sz="800">
              <a:latin typeface="Roboto Light" panose="02000000000000000000" pitchFamily="2" charset="0"/>
            </a:endParaRPr>
          </a:p>
          <a:p>
            <a:pPr algn="ctr"/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4" name="テキスト ボックス 573">
            <a:extLst>
              <a:ext uri="{FF2B5EF4-FFF2-40B4-BE49-F238E27FC236}">
                <a16:creationId xmlns:a16="http://schemas.microsoft.com/office/drawing/2014/main" id="{E1C7EBC2-E9F1-2B44-9A9A-1CB9FDD12426}"/>
              </a:ext>
            </a:extLst>
          </p:cNvPr>
          <p:cNvSpPr txBox="1"/>
          <p:nvPr/>
        </p:nvSpPr>
        <p:spPr>
          <a:xfrm>
            <a:off x="7880141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light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5" name="テキスト ボックス 574">
            <a:extLst>
              <a:ext uri="{FF2B5EF4-FFF2-40B4-BE49-F238E27FC236}">
                <a16:creationId xmlns:a16="http://schemas.microsoft.com/office/drawing/2014/main" id="{F984562F-F5FD-3644-AF74-B21C0A3FCCE2}"/>
              </a:ext>
            </a:extLst>
          </p:cNvPr>
          <p:cNvSpPr txBox="1"/>
          <p:nvPr/>
        </p:nvSpPr>
        <p:spPr>
          <a:xfrm>
            <a:off x="10517910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officer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7" name="テキスト ボックス 576">
            <a:extLst>
              <a:ext uri="{FF2B5EF4-FFF2-40B4-BE49-F238E27FC236}">
                <a16:creationId xmlns:a16="http://schemas.microsoft.com/office/drawing/2014/main" id="{D4C9B92B-8067-5D40-B905-C17A2CF444B3}"/>
              </a:ext>
            </a:extLst>
          </p:cNvPr>
          <p:cNvSpPr txBox="1"/>
          <p:nvPr/>
        </p:nvSpPr>
        <p:spPr>
          <a:xfrm>
            <a:off x="1725349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company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8" name="テキスト ボックス 577">
            <a:extLst>
              <a:ext uri="{FF2B5EF4-FFF2-40B4-BE49-F238E27FC236}">
                <a16:creationId xmlns:a16="http://schemas.microsoft.com/office/drawing/2014/main" id="{F7006002-35A1-2F48-8AFD-7501BBA6BBBC}"/>
              </a:ext>
            </a:extLst>
          </p:cNvPr>
          <p:cNvSpPr txBox="1"/>
          <p:nvPr/>
        </p:nvSpPr>
        <p:spPr>
          <a:xfrm>
            <a:off x="2604605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home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79" name="テキスト ボックス 578">
            <a:extLst>
              <a:ext uri="{FF2B5EF4-FFF2-40B4-BE49-F238E27FC236}">
                <a16:creationId xmlns:a16="http://schemas.microsoft.com/office/drawing/2014/main" id="{1AD4BB26-1D4A-F443-BAAA-3AA670D80174}"/>
              </a:ext>
            </a:extLst>
          </p:cNvPr>
          <p:cNvSpPr txBox="1"/>
          <p:nvPr/>
        </p:nvSpPr>
        <p:spPr>
          <a:xfrm>
            <a:off x="846093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rain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0" name="テキスト ボックス 579">
            <a:extLst>
              <a:ext uri="{FF2B5EF4-FFF2-40B4-BE49-F238E27FC236}">
                <a16:creationId xmlns:a16="http://schemas.microsoft.com/office/drawing/2014/main" id="{B97BAFF0-A3A0-4F4D-805C-FEC1AA69187C}"/>
              </a:ext>
            </a:extLst>
          </p:cNvPr>
          <p:cNvSpPr txBox="1"/>
          <p:nvPr/>
        </p:nvSpPr>
        <p:spPr>
          <a:xfrm>
            <a:off x="3483861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mind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1" name="テキスト ボックス 580">
            <a:extLst>
              <a:ext uri="{FF2B5EF4-FFF2-40B4-BE49-F238E27FC236}">
                <a16:creationId xmlns:a16="http://schemas.microsoft.com/office/drawing/2014/main" id="{D4C982C0-146E-414D-9738-71D9296AF68E}"/>
              </a:ext>
            </a:extLst>
          </p:cNvPr>
          <p:cNvSpPr txBox="1"/>
          <p:nvPr/>
        </p:nvSpPr>
        <p:spPr>
          <a:xfrm>
            <a:off x="4363117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cycle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2" name="テキスト ボックス 581">
            <a:extLst>
              <a:ext uri="{FF2B5EF4-FFF2-40B4-BE49-F238E27FC236}">
                <a16:creationId xmlns:a16="http://schemas.microsoft.com/office/drawing/2014/main" id="{0E1A06AD-1A25-2541-A434-8298EF5B5256}"/>
              </a:ext>
            </a:extLst>
          </p:cNvPr>
          <p:cNvSpPr txBox="1"/>
          <p:nvPr/>
        </p:nvSpPr>
        <p:spPr>
          <a:xfrm>
            <a:off x="5242373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wind power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3" name="テキスト ボックス 582">
            <a:extLst>
              <a:ext uri="{FF2B5EF4-FFF2-40B4-BE49-F238E27FC236}">
                <a16:creationId xmlns:a16="http://schemas.microsoft.com/office/drawing/2014/main" id="{FA7F301F-EDC1-2346-9F08-73472B6AE344}"/>
              </a:ext>
            </a:extLst>
          </p:cNvPr>
          <p:cNvSpPr txBox="1"/>
          <p:nvPr/>
        </p:nvSpPr>
        <p:spPr>
          <a:xfrm>
            <a:off x="6121629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sea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4" name="テキスト ボックス 583">
            <a:extLst>
              <a:ext uri="{FF2B5EF4-FFF2-40B4-BE49-F238E27FC236}">
                <a16:creationId xmlns:a16="http://schemas.microsoft.com/office/drawing/2014/main" id="{CABEF86F-6527-3E41-970F-75DC96FBCC0B}"/>
              </a:ext>
            </a:extLst>
          </p:cNvPr>
          <p:cNvSpPr txBox="1"/>
          <p:nvPr/>
        </p:nvSpPr>
        <p:spPr>
          <a:xfrm>
            <a:off x="7000885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chart</a:t>
            </a:r>
            <a:endParaRPr lang="ja-JP" altLang="en-US" sz="800">
              <a:latin typeface="Roboto Light" panose="02000000000000000000" pitchFamily="2" charset="0"/>
            </a:endParaRPr>
          </a:p>
          <a:p>
            <a:pPr algn="ctr"/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5" name="テキスト ボックス 584">
            <a:extLst>
              <a:ext uri="{FF2B5EF4-FFF2-40B4-BE49-F238E27FC236}">
                <a16:creationId xmlns:a16="http://schemas.microsoft.com/office/drawing/2014/main" id="{14C8311B-403F-764F-9E4F-E7E041B651DF}"/>
              </a:ext>
            </a:extLst>
          </p:cNvPr>
          <p:cNvSpPr txBox="1"/>
          <p:nvPr/>
        </p:nvSpPr>
        <p:spPr>
          <a:xfrm>
            <a:off x="7880141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graph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6" name="テキスト ボックス 585">
            <a:extLst>
              <a:ext uri="{FF2B5EF4-FFF2-40B4-BE49-F238E27FC236}">
                <a16:creationId xmlns:a16="http://schemas.microsoft.com/office/drawing/2014/main" id="{05004BDF-4E43-FE40-B40E-D52CE9C85BB7}"/>
              </a:ext>
            </a:extLst>
          </p:cNvPr>
          <p:cNvSpPr txBox="1"/>
          <p:nvPr/>
        </p:nvSpPr>
        <p:spPr>
          <a:xfrm>
            <a:off x="10517910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government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8" name="テキスト ボックス 587">
            <a:extLst>
              <a:ext uri="{FF2B5EF4-FFF2-40B4-BE49-F238E27FC236}">
                <a16:creationId xmlns:a16="http://schemas.microsoft.com/office/drawing/2014/main" id="{B5990460-AF4E-A54E-8798-706483CC161C}"/>
              </a:ext>
            </a:extLst>
          </p:cNvPr>
          <p:cNvSpPr txBox="1"/>
          <p:nvPr/>
        </p:nvSpPr>
        <p:spPr>
          <a:xfrm>
            <a:off x="1725349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document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89" name="テキスト ボックス 588">
            <a:extLst>
              <a:ext uri="{FF2B5EF4-FFF2-40B4-BE49-F238E27FC236}">
                <a16:creationId xmlns:a16="http://schemas.microsoft.com/office/drawing/2014/main" id="{D8DE45EC-D308-2347-816D-97A12BBD0565}"/>
              </a:ext>
            </a:extLst>
          </p:cNvPr>
          <p:cNvSpPr txBox="1"/>
          <p:nvPr/>
        </p:nvSpPr>
        <p:spPr>
          <a:xfrm>
            <a:off x="2604605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team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0" name="テキスト ボックス 589">
            <a:extLst>
              <a:ext uri="{FF2B5EF4-FFF2-40B4-BE49-F238E27FC236}">
                <a16:creationId xmlns:a16="http://schemas.microsoft.com/office/drawing/2014/main" id="{C9D06394-F462-6D4B-8D1F-A8D44F4A0C94}"/>
              </a:ext>
            </a:extLst>
          </p:cNvPr>
          <p:cNvSpPr txBox="1"/>
          <p:nvPr/>
        </p:nvSpPr>
        <p:spPr>
          <a:xfrm>
            <a:off x="846093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player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1" name="テキスト ボックス 590">
            <a:extLst>
              <a:ext uri="{FF2B5EF4-FFF2-40B4-BE49-F238E27FC236}">
                <a16:creationId xmlns:a16="http://schemas.microsoft.com/office/drawing/2014/main" id="{30F770EE-E059-B348-A7AD-C20E7016935C}"/>
              </a:ext>
            </a:extLst>
          </p:cNvPr>
          <p:cNvSpPr txBox="1"/>
          <p:nvPr/>
        </p:nvSpPr>
        <p:spPr>
          <a:xfrm>
            <a:off x="3483861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organization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2" name="テキスト ボックス 591">
            <a:extLst>
              <a:ext uri="{FF2B5EF4-FFF2-40B4-BE49-F238E27FC236}">
                <a16:creationId xmlns:a16="http://schemas.microsoft.com/office/drawing/2014/main" id="{730B66CE-53A4-2F44-AC51-F93ED1AA607D}"/>
              </a:ext>
            </a:extLst>
          </p:cNvPr>
          <p:cNvSpPr txBox="1"/>
          <p:nvPr/>
        </p:nvSpPr>
        <p:spPr>
          <a:xfrm>
            <a:off x="4363117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wood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3" name="テキスト ボックス 592">
            <a:extLst>
              <a:ext uri="{FF2B5EF4-FFF2-40B4-BE49-F238E27FC236}">
                <a16:creationId xmlns:a16="http://schemas.microsoft.com/office/drawing/2014/main" id="{DC4B5433-2F8F-9D4E-BB91-168615500655}"/>
              </a:ext>
            </a:extLst>
          </p:cNvPr>
          <p:cNvSpPr txBox="1"/>
          <p:nvPr/>
        </p:nvSpPr>
        <p:spPr>
          <a:xfrm>
            <a:off x="5242373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forest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4" name="テキスト ボックス 593">
            <a:extLst>
              <a:ext uri="{FF2B5EF4-FFF2-40B4-BE49-F238E27FC236}">
                <a16:creationId xmlns:a16="http://schemas.microsoft.com/office/drawing/2014/main" id="{CC87F8D5-3600-7342-AD4A-D9285F61D202}"/>
              </a:ext>
            </a:extLst>
          </p:cNvPr>
          <p:cNvSpPr txBox="1"/>
          <p:nvPr/>
        </p:nvSpPr>
        <p:spPr>
          <a:xfrm>
            <a:off x="6121629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kumimoji="1" lang="en-US" altLang="ja-JP" sz="800" dirty="0">
                <a:latin typeface="Roboto Light" panose="02000000000000000000" pitchFamily="2" charset="0"/>
              </a:rPr>
              <a:t>gas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5" name="テキスト ボックス 594">
            <a:extLst>
              <a:ext uri="{FF2B5EF4-FFF2-40B4-BE49-F238E27FC236}">
                <a16:creationId xmlns:a16="http://schemas.microsoft.com/office/drawing/2014/main" id="{E25810CD-D15D-7F4E-A1B9-B06C28E21CCC}"/>
              </a:ext>
            </a:extLst>
          </p:cNvPr>
          <p:cNvSpPr txBox="1"/>
          <p:nvPr/>
        </p:nvSpPr>
        <p:spPr>
          <a:xfrm>
            <a:off x="7000885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 err="1"/>
              <a:t>ev</a:t>
            </a:r>
            <a:endParaRPr lang="ja-JP" altLang="en-US" sz="800">
              <a:latin typeface="Roboto Light" panose="02000000000000000000" pitchFamily="2" charset="0"/>
            </a:endParaRPr>
          </a:p>
          <a:p>
            <a:pPr algn="ctr"/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6" name="テキスト ボックス 595">
            <a:extLst>
              <a:ext uri="{FF2B5EF4-FFF2-40B4-BE49-F238E27FC236}">
                <a16:creationId xmlns:a16="http://schemas.microsoft.com/office/drawing/2014/main" id="{EA5F5C41-1241-0E41-BEAF-CF93AA065BCE}"/>
              </a:ext>
            </a:extLst>
          </p:cNvPr>
          <p:cNvSpPr txBox="1"/>
          <p:nvPr/>
        </p:nvSpPr>
        <p:spPr>
          <a:xfrm>
            <a:off x="7880141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car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7" name="テキスト ボックス 596">
            <a:extLst>
              <a:ext uri="{FF2B5EF4-FFF2-40B4-BE49-F238E27FC236}">
                <a16:creationId xmlns:a16="http://schemas.microsoft.com/office/drawing/2014/main" id="{C2807B63-A861-2B45-BBB1-661FD6A7C022}"/>
              </a:ext>
            </a:extLst>
          </p:cNvPr>
          <p:cNvSpPr txBox="1"/>
          <p:nvPr/>
        </p:nvSpPr>
        <p:spPr>
          <a:xfrm>
            <a:off x="10517910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court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98" name="ハート 597">
            <a:extLst>
              <a:ext uri="{FF2B5EF4-FFF2-40B4-BE49-F238E27FC236}">
                <a16:creationId xmlns:a16="http://schemas.microsoft.com/office/drawing/2014/main" id="{45C59113-D885-924E-8C4D-77CE483032BE}"/>
              </a:ext>
            </a:extLst>
          </p:cNvPr>
          <p:cNvSpPr/>
          <p:nvPr/>
        </p:nvSpPr>
        <p:spPr>
          <a:xfrm flipH="1">
            <a:off x="3737479" y="2439018"/>
            <a:ext cx="320764" cy="320764"/>
          </a:xfrm>
          <a:prstGeom prst="hear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99" name="グループ化 598">
            <a:extLst>
              <a:ext uri="{FF2B5EF4-FFF2-40B4-BE49-F238E27FC236}">
                <a16:creationId xmlns:a16="http://schemas.microsoft.com/office/drawing/2014/main" id="{37B6212E-9430-C44D-93C9-8404ADC18BD0}"/>
              </a:ext>
            </a:extLst>
          </p:cNvPr>
          <p:cNvGrpSpPr/>
          <p:nvPr/>
        </p:nvGrpSpPr>
        <p:grpSpPr>
          <a:xfrm>
            <a:off x="9740447" y="3763369"/>
            <a:ext cx="624412" cy="464936"/>
            <a:chOff x="5384502" y="1344136"/>
            <a:chExt cx="3987986" cy="2969447"/>
          </a:xfrm>
        </p:grpSpPr>
        <p:sp>
          <p:nvSpPr>
            <p:cNvPr id="600" name="フリーフォーム 599">
              <a:extLst>
                <a:ext uri="{FF2B5EF4-FFF2-40B4-BE49-F238E27FC236}">
                  <a16:creationId xmlns:a16="http://schemas.microsoft.com/office/drawing/2014/main" id="{1374C679-7A8F-7041-BCD9-5ADC6D29DDED}"/>
                </a:ext>
              </a:extLst>
            </p:cNvPr>
            <p:cNvSpPr/>
            <p:nvPr/>
          </p:nvSpPr>
          <p:spPr>
            <a:xfrm rot="3600000">
              <a:off x="7779752" y="905970"/>
              <a:ext cx="1154570" cy="2030902"/>
            </a:xfrm>
            <a:custGeom>
              <a:avLst/>
              <a:gdLst>
                <a:gd name="connsiteX0" fmla="*/ 908526 w 1925052"/>
                <a:gd name="connsiteY0" fmla="*/ 672333 h 3386189"/>
                <a:gd name="connsiteX1" fmla="*/ 908526 w 1925052"/>
                <a:gd name="connsiteY1" fmla="*/ 2908637 h 3386189"/>
                <a:gd name="connsiteX2" fmla="*/ 1016526 w 1925052"/>
                <a:gd name="connsiteY2" fmla="*/ 2908637 h 3386189"/>
                <a:gd name="connsiteX3" fmla="*/ 1016526 w 1925052"/>
                <a:gd name="connsiteY3" fmla="*/ 672333 h 3386189"/>
                <a:gd name="connsiteX4" fmla="*/ 962527 w 1925052"/>
                <a:gd name="connsiteY4" fmla="*/ 0 h 3386189"/>
                <a:gd name="connsiteX5" fmla="*/ 1828605 w 1925052"/>
                <a:gd name="connsiteY5" fmla="*/ 1677378 h 3386189"/>
                <a:gd name="connsiteX6" fmla="*/ 1824005 w 1925052"/>
                <a:gd name="connsiteY6" fmla="*/ 1677378 h 3386189"/>
                <a:gd name="connsiteX7" fmla="*/ 1849412 w 1925052"/>
                <a:gd name="connsiteY7" fmla="*/ 1730121 h 3386189"/>
                <a:gd name="connsiteX8" fmla="*/ 1925052 w 1925052"/>
                <a:gd name="connsiteY8" fmla="*/ 2104779 h 3386189"/>
                <a:gd name="connsiteX9" fmla="*/ 1760668 w 1925052"/>
                <a:gd name="connsiteY9" fmla="*/ 2642936 h 3386189"/>
                <a:gd name="connsiteX10" fmla="*/ 1670196 w 1925052"/>
                <a:gd name="connsiteY10" fmla="*/ 2752589 h 3386189"/>
                <a:gd name="connsiteX11" fmla="*/ 1678730 w 1925052"/>
                <a:gd name="connsiteY11" fmla="*/ 2752589 h 3386189"/>
                <a:gd name="connsiteX12" fmla="*/ 1647132 w 1925052"/>
                <a:gd name="connsiteY12" fmla="*/ 2780543 h 3386189"/>
                <a:gd name="connsiteX13" fmla="*/ 1643135 w 1925052"/>
                <a:gd name="connsiteY13" fmla="*/ 2785388 h 3386189"/>
                <a:gd name="connsiteX14" fmla="*/ 1621178 w 1925052"/>
                <a:gd name="connsiteY14" fmla="*/ 2803504 h 3386189"/>
                <a:gd name="connsiteX15" fmla="*/ 962527 w 1925052"/>
                <a:gd name="connsiteY15" fmla="*/ 3386189 h 3386189"/>
                <a:gd name="connsiteX16" fmla="*/ 303904 w 1925052"/>
                <a:gd name="connsiteY16" fmla="*/ 2803528 h 3386189"/>
                <a:gd name="connsiteX17" fmla="*/ 281918 w 1925052"/>
                <a:gd name="connsiteY17" fmla="*/ 2785388 h 3386189"/>
                <a:gd name="connsiteX18" fmla="*/ 277915 w 1925052"/>
                <a:gd name="connsiteY18" fmla="*/ 2780537 h 3386189"/>
                <a:gd name="connsiteX19" fmla="*/ 246324 w 1925052"/>
                <a:gd name="connsiteY19" fmla="*/ 2752589 h 3386189"/>
                <a:gd name="connsiteX20" fmla="*/ 254856 w 1925052"/>
                <a:gd name="connsiteY20" fmla="*/ 2752589 h 3386189"/>
                <a:gd name="connsiteX21" fmla="*/ 164385 w 1925052"/>
                <a:gd name="connsiteY21" fmla="*/ 2642936 h 3386189"/>
                <a:gd name="connsiteX22" fmla="*/ 0 w 1925052"/>
                <a:gd name="connsiteY22" fmla="*/ 2104779 h 3386189"/>
                <a:gd name="connsiteX23" fmla="*/ 75640 w 1925052"/>
                <a:gd name="connsiteY23" fmla="*/ 1730121 h 3386189"/>
                <a:gd name="connsiteX24" fmla="*/ 101048 w 1925052"/>
                <a:gd name="connsiteY24" fmla="*/ 1677378 h 3386189"/>
                <a:gd name="connsiteX25" fmla="*/ 96448 w 1925052"/>
                <a:gd name="connsiteY25" fmla="*/ 1677378 h 338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25052" h="3386189">
                  <a:moveTo>
                    <a:pt x="908526" y="672333"/>
                  </a:moveTo>
                  <a:lnTo>
                    <a:pt x="908526" y="2908637"/>
                  </a:lnTo>
                  <a:lnTo>
                    <a:pt x="1016526" y="2908637"/>
                  </a:lnTo>
                  <a:lnTo>
                    <a:pt x="1016526" y="672333"/>
                  </a:lnTo>
                  <a:close/>
                  <a:moveTo>
                    <a:pt x="962527" y="0"/>
                  </a:moveTo>
                  <a:lnTo>
                    <a:pt x="1828605" y="1677378"/>
                  </a:lnTo>
                  <a:lnTo>
                    <a:pt x="1824005" y="1677378"/>
                  </a:lnTo>
                  <a:lnTo>
                    <a:pt x="1849412" y="1730121"/>
                  </a:lnTo>
                  <a:cubicBezTo>
                    <a:pt x="1898119" y="1845276"/>
                    <a:pt x="1925052" y="1971882"/>
                    <a:pt x="1925052" y="2104779"/>
                  </a:cubicBezTo>
                  <a:cubicBezTo>
                    <a:pt x="1925052" y="2304125"/>
                    <a:pt x="1864451" y="2489316"/>
                    <a:pt x="1760668" y="2642936"/>
                  </a:cubicBezTo>
                  <a:lnTo>
                    <a:pt x="1670196" y="2752589"/>
                  </a:lnTo>
                  <a:lnTo>
                    <a:pt x="1678730" y="2752589"/>
                  </a:lnTo>
                  <a:lnTo>
                    <a:pt x="1647132" y="2780543"/>
                  </a:lnTo>
                  <a:lnTo>
                    <a:pt x="1643135" y="2785388"/>
                  </a:lnTo>
                  <a:lnTo>
                    <a:pt x="1621178" y="2803504"/>
                  </a:lnTo>
                  <a:lnTo>
                    <a:pt x="962527" y="3386189"/>
                  </a:lnTo>
                  <a:lnTo>
                    <a:pt x="303904" y="2803528"/>
                  </a:lnTo>
                  <a:lnTo>
                    <a:pt x="281918" y="2785388"/>
                  </a:lnTo>
                  <a:lnTo>
                    <a:pt x="277915" y="2780537"/>
                  </a:lnTo>
                  <a:lnTo>
                    <a:pt x="246324" y="2752589"/>
                  </a:lnTo>
                  <a:lnTo>
                    <a:pt x="254856" y="2752589"/>
                  </a:lnTo>
                  <a:lnTo>
                    <a:pt x="164385" y="2642936"/>
                  </a:lnTo>
                  <a:cubicBezTo>
                    <a:pt x="60601" y="2489316"/>
                    <a:pt x="0" y="2304125"/>
                    <a:pt x="0" y="2104779"/>
                  </a:cubicBezTo>
                  <a:cubicBezTo>
                    <a:pt x="0" y="1971882"/>
                    <a:pt x="26934" y="1845276"/>
                    <a:pt x="75640" y="1730121"/>
                  </a:cubicBezTo>
                  <a:lnTo>
                    <a:pt x="101048" y="1677378"/>
                  </a:lnTo>
                  <a:lnTo>
                    <a:pt x="96448" y="167737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01" name="角丸四角形 600">
              <a:extLst>
                <a:ext uri="{FF2B5EF4-FFF2-40B4-BE49-F238E27FC236}">
                  <a16:creationId xmlns:a16="http://schemas.microsoft.com/office/drawing/2014/main" id="{F862872F-68D1-E644-B1CC-82CA52261742}"/>
                </a:ext>
              </a:extLst>
            </p:cNvPr>
            <p:cNvSpPr/>
            <p:nvPr/>
          </p:nvSpPr>
          <p:spPr>
            <a:xfrm>
              <a:off x="7285687" y="2494721"/>
              <a:ext cx="198783" cy="15480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02" name="フリーフォーム 601">
              <a:extLst>
                <a:ext uri="{FF2B5EF4-FFF2-40B4-BE49-F238E27FC236}">
                  <a16:creationId xmlns:a16="http://schemas.microsoft.com/office/drawing/2014/main" id="{75299904-9484-394B-BCBD-3D80D4DD4C27}"/>
                </a:ext>
              </a:extLst>
            </p:cNvPr>
            <p:cNvSpPr/>
            <p:nvPr/>
          </p:nvSpPr>
          <p:spPr>
            <a:xfrm>
              <a:off x="6672143" y="3886201"/>
              <a:ext cx="1425870" cy="427382"/>
            </a:xfrm>
            <a:custGeom>
              <a:avLst/>
              <a:gdLst>
                <a:gd name="connsiteX0" fmla="*/ 712935 w 1425870"/>
                <a:gd name="connsiteY0" fmla="*/ 0 h 427382"/>
                <a:gd name="connsiteX1" fmla="*/ 1389005 w 1425870"/>
                <a:gd name="connsiteY1" fmla="*/ 359464 h 427382"/>
                <a:gd name="connsiteX2" fmla="*/ 1425870 w 1425870"/>
                <a:gd name="connsiteY2" fmla="*/ 427382 h 427382"/>
                <a:gd name="connsiteX3" fmla="*/ 0 w 1425870"/>
                <a:gd name="connsiteY3" fmla="*/ 427382 h 427382"/>
                <a:gd name="connsiteX4" fmla="*/ 36865 w 1425870"/>
                <a:gd name="connsiteY4" fmla="*/ 359464 h 427382"/>
                <a:gd name="connsiteX5" fmla="*/ 712935 w 1425870"/>
                <a:gd name="connsiteY5" fmla="*/ 0 h 427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5870" h="427382">
                  <a:moveTo>
                    <a:pt x="712935" y="0"/>
                  </a:moveTo>
                  <a:cubicBezTo>
                    <a:pt x="994363" y="0"/>
                    <a:pt x="1242488" y="142589"/>
                    <a:pt x="1389005" y="359464"/>
                  </a:cubicBezTo>
                  <a:lnTo>
                    <a:pt x="1425870" y="427382"/>
                  </a:lnTo>
                  <a:lnTo>
                    <a:pt x="0" y="427382"/>
                  </a:lnTo>
                  <a:lnTo>
                    <a:pt x="36865" y="359464"/>
                  </a:lnTo>
                  <a:cubicBezTo>
                    <a:pt x="183383" y="142589"/>
                    <a:pt x="431507" y="0"/>
                    <a:pt x="712935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03" name="フリーフォーム 602">
              <a:extLst>
                <a:ext uri="{FF2B5EF4-FFF2-40B4-BE49-F238E27FC236}">
                  <a16:creationId xmlns:a16="http://schemas.microsoft.com/office/drawing/2014/main" id="{1D0DBE30-78BA-6244-9A78-6519D2F6A5C5}"/>
                </a:ext>
              </a:extLst>
            </p:cNvPr>
            <p:cNvSpPr/>
            <p:nvPr/>
          </p:nvSpPr>
          <p:spPr>
            <a:xfrm rot="18000000" flipH="1">
              <a:off x="5822668" y="905970"/>
              <a:ext cx="1154570" cy="2030902"/>
            </a:xfrm>
            <a:custGeom>
              <a:avLst/>
              <a:gdLst>
                <a:gd name="connsiteX0" fmla="*/ 908526 w 1925052"/>
                <a:gd name="connsiteY0" fmla="*/ 672333 h 3386189"/>
                <a:gd name="connsiteX1" fmla="*/ 908526 w 1925052"/>
                <a:gd name="connsiteY1" fmla="*/ 2908637 h 3386189"/>
                <a:gd name="connsiteX2" fmla="*/ 1016526 w 1925052"/>
                <a:gd name="connsiteY2" fmla="*/ 2908637 h 3386189"/>
                <a:gd name="connsiteX3" fmla="*/ 1016526 w 1925052"/>
                <a:gd name="connsiteY3" fmla="*/ 672333 h 3386189"/>
                <a:gd name="connsiteX4" fmla="*/ 962527 w 1925052"/>
                <a:gd name="connsiteY4" fmla="*/ 0 h 3386189"/>
                <a:gd name="connsiteX5" fmla="*/ 1828605 w 1925052"/>
                <a:gd name="connsiteY5" fmla="*/ 1677378 h 3386189"/>
                <a:gd name="connsiteX6" fmla="*/ 1824005 w 1925052"/>
                <a:gd name="connsiteY6" fmla="*/ 1677378 h 3386189"/>
                <a:gd name="connsiteX7" fmla="*/ 1849412 w 1925052"/>
                <a:gd name="connsiteY7" fmla="*/ 1730121 h 3386189"/>
                <a:gd name="connsiteX8" fmla="*/ 1925052 w 1925052"/>
                <a:gd name="connsiteY8" fmla="*/ 2104779 h 3386189"/>
                <a:gd name="connsiteX9" fmla="*/ 1760668 w 1925052"/>
                <a:gd name="connsiteY9" fmla="*/ 2642936 h 3386189"/>
                <a:gd name="connsiteX10" fmla="*/ 1670196 w 1925052"/>
                <a:gd name="connsiteY10" fmla="*/ 2752589 h 3386189"/>
                <a:gd name="connsiteX11" fmla="*/ 1678730 w 1925052"/>
                <a:gd name="connsiteY11" fmla="*/ 2752589 h 3386189"/>
                <a:gd name="connsiteX12" fmla="*/ 1647132 w 1925052"/>
                <a:gd name="connsiteY12" fmla="*/ 2780543 h 3386189"/>
                <a:gd name="connsiteX13" fmla="*/ 1643135 w 1925052"/>
                <a:gd name="connsiteY13" fmla="*/ 2785388 h 3386189"/>
                <a:gd name="connsiteX14" fmla="*/ 1621178 w 1925052"/>
                <a:gd name="connsiteY14" fmla="*/ 2803504 h 3386189"/>
                <a:gd name="connsiteX15" fmla="*/ 962527 w 1925052"/>
                <a:gd name="connsiteY15" fmla="*/ 3386189 h 3386189"/>
                <a:gd name="connsiteX16" fmla="*/ 303904 w 1925052"/>
                <a:gd name="connsiteY16" fmla="*/ 2803528 h 3386189"/>
                <a:gd name="connsiteX17" fmla="*/ 281918 w 1925052"/>
                <a:gd name="connsiteY17" fmla="*/ 2785388 h 3386189"/>
                <a:gd name="connsiteX18" fmla="*/ 277915 w 1925052"/>
                <a:gd name="connsiteY18" fmla="*/ 2780537 h 3386189"/>
                <a:gd name="connsiteX19" fmla="*/ 246324 w 1925052"/>
                <a:gd name="connsiteY19" fmla="*/ 2752589 h 3386189"/>
                <a:gd name="connsiteX20" fmla="*/ 254856 w 1925052"/>
                <a:gd name="connsiteY20" fmla="*/ 2752589 h 3386189"/>
                <a:gd name="connsiteX21" fmla="*/ 164385 w 1925052"/>
                <a:gd name="connsiteY21" fmla="*/ 2642936 h 3386189"/>
                <a:gd name="connsiteX22" fmla="*/ 0 w 1925052"/>
                <a:gd name="connsiteY22" fmla="*/ 2104779 h 3386189"/>
                <a:gd name="connsiteX23" fmla="*/ 75640 w 1925052"/>
                <a:gd name="connsiteY23" fmla="*/ 1730121 h 3386189"/>
                <a:gd name="connsiteX24" fmla="*/ 101048 w 1925052"/>
                <a:gd name="connsiteY24" fmla="*/ 1677378 h 3386189"/>
                <a:gd name="connsiteX25" fmla="*/ 96448 w 1925052"/>
                <a:gd name="connsiteY25" fmla="*/ 1677378 h 338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25052" h="3386189">
                  <a:moveTo>
                    <a:pt x="908526" y="672333"/>
                  </a:moveTo>
                  <a:lnTo>
                    <a:pt x="908526" y="2908637"/>
                  </a:lnTo>
                  <a:lnTo>
                    <a:pt x="1016526" y="2908637"/>
                  </a:lnTo>
                  <a:lnTo>
                    <a:pt x="1016526" y="672333"/>
                  </a:lnTo>
                  <a:close/>
                  <a:moveTo>
                    <a:pt x="962527" y="0"/>
                  </a:moveTo>
                  <a:lnTo>
                    <a:pt x="1828605" y="1677378"/>
                  </a:lnTo>
                  <a:lnTo>
                    <a:pt x="1824005" y="1677378"/>
                  </a:lnTo>
                  <a:lnTo>
                    <a:pt x="1849412" y="1730121"/>
                  </a:lnTo>
                  <a:cubicBezTo>
                    <a:pt x="1898119" y="1845276"/>
                    <a:pt x="1925052" y="1971882"/>
                    <a:pt x="1925052" y="2104779"/>
                  </a:cubicBezTo>
                  <a:cubicBezTo>
                    <a:pt x="1925052" y="2304125"/>
                    <a:pt x="1864451" y="2489316"/>
                    <a:pt x="1760668" y="2642936"/>
                  </a:cubicBezTo>
                  <a:lnTo>
                    <a:pt x="1670196" y="2752589"/>
                  </a:lnTo>
                  <a:lnTo>
                    <a:pt x="1678730" y="2752589"/>
                  </a:lnTo>
                  <a:lnTo>
                    <a:pt x="1647132" y="2780543"/>
                  </a:lnTo>
                  <a:lnTo>
                    <a:pt x="1643135" y="2785388"/>
                  </a:lnTo>
                  <a:lnTo>
                    <a:pt x="1621178" y="2803504"/>
                  </a:lnTo>
                  <a:lnTo>
                    <a:pt x="962527" y="3386189"/>
                  </a:lnTo>
                  <a:lnTo>
                    <a:pt x="303904" y="2803528"/>
                  </a:lnTo>
                  <a:lnTo>
                    <a:pt x="281918" y="2785388"/>
                  </a:lnTo>
                  <a:lnTo>
                    <a:pt x="277915" y="2780537"/>
                  </a:lnTo>
                  <a:lnTo>
                    <a:pt x="246324" y="2752589"/>
                  </a:lnTo>
                  <a:lnTo>
                    <a:pt x="254856" y="2752589"/>
                  </a:lnTo>
                  <a:lnTo>
                    <a:pt x="164385" y="2642936"/>
                  </a:lnTo>
                  <a:cubicBezTo>
                    <a:pt x="60601" y="2489316"/>
                    <a:pt x="0" y="2304125"/>
                    <a:pt x="0" y="2104779"/>
                  </a:cubicBezTo>
                  <a:cubicBezTo>
                    <a:pt x="0" y="1971882"/>
                    <a:pt x="26934" y="1845276"/>
                    <a:pt x="75640" y="1730121"/>
                  </a:cubicBezTo>
                  <a:lnTo>
                    <a:pt x="101048" y="1677378"/>
                  </a:lnTo>
                  <a:lnTo>
                    <a:pt x="96448" y="167737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F42A03A6-1FB8-3E40-9AEA-ED5FF2BD2A78}"/>
              </a:ext>
            </a:extLst>
          </p:cNvPr>
          <p:cNvGrpSpPr>
            <a:grpSpLocks noChangeAspect="1"/>
          </p:cNvGrpSpPr>
          <p:nvPr/>
        </p:nvGrpSpPr>
        <p:grpSpPr>
          <a:xfrm>
            <a:off x="1046690" y="2401400"/>
            <a:ext cx="469300" cy="432000"/>
            <a:chOff x="942187" y="970804"/>
            <a:chExt cx="505296" cy="465135"/>
          </a:xfrm>
        </p:grpSpPr>
        <p:sp>
          <p:nvSpPr>
            <p:cNvPr id="1202" name="フリーフォーム 1201">
              <a:extLst>
                <a:ext uri="{FF2B5EF4-FFF2-40B4-BE49-F238E27FC236}">
                  <a16:creationId xmlns:a16="http://schemas.microsoft.com/office/drawing/2014/main" id="{C1A02C26-D8F5-AD4C-AB4E-59E1C3B98C86}"/>
                </a:ext>
              </a:extLst>
            </p:cNvPr>
            <p:cNvSpPr/>
            <p:nvPr/>
          </p:nvSpPr>
          <p:spPr>
            <a:xfrm>
              <a:off x="942187" y="970804"/>
              <a:ext cx="505296" cy="305338"/>
            </a:xfrm>
            <a:custGeom>
              <a:avLst/>
              <a:gdLst>
                <a:gd name="connsiteX0" fmla="*/ 799076 w 1881512"/>
                <a:gd name="connsiteY0" fmla="*/ 0 h 1136950"/>
                <a:gd name="connsiteX1" fmla="*/ 1140441 w 1881512"/>
                <a:gd name="connsiteY1" fmla="*/ 226272 h 1136950"/>
                <a:gd name="connsiteX2" fmla="*/ 1145039 w 1881512"/>
                <a:gd name="connsiteY2" fmla="*/ 241085 h 1136950"/>
                <a:gd name="connsiteX3" fmla="*/ 1169555 w 1881512"/>
                <a:gd name="connsiteY3" fmla="*/ 238614 h 1136950"/>
                <a:gd name="connsiteX4" fmla="*/ 1427576 w 1881512"/>
                <a:gd name="connsiteY4" fmla="*/ 375802 h 1136950"/>
                <a:gd name="connsiteX5" fmla="*/ 1442295 w 1881512"/>
                <a:gd name="connsiteY5" fmla="*/ 402920 h 1136950"/>
                <a:gd name="connsiteX6" fmla="*/ 1511033 w 1881512"/>
                <a:gd name="connsiteY6" fmla="*/ 395991 h 1136950"/>
                <a:gd name="connsiteX7" fmla="*/ 1881512 w 1881512"/>
                <a:gd name="connsiteY7" fmla="*/ 766470 h 1136950"/>
                <a:gd name="connsiteX8" fmla="*/ 1511033 w 1881512"/>
                <a:gd name="connsiteY8" fmla="*/ 1136949 h 1136950"/>
                <a:gd name="connsiteX9" fmla="*/ 1499875 w 1881512"/>
                <a:gd name="connsiteY9" fmla="*/ 1135824 h 1136950"/>
                <a:gd name="connsiteX10" fmla="*/ 1499875 w 1881512"/>
                <a:gd name="connsiteY10" fmla="*/ 1136949 h 1136950"/>
                <a:gd name="connsiteX11" fmla="*/ 428608 w 1881512"/>
                <a:gd name="connsiteY11" fmla="*/ 1136949 h 1136950"/>
                <a:gd name="connsiteX12" fmla="*/ 428598 w 1881512"/>
                <a:gd name="connsiteY12" fmla="*/ 1136950 h 1136950"/>
                <a:gd name="connsiteX13" fmla="*/ 0 w 1881512"/>
                <a:gd name="connsiteY13" fmla="*/ 708352 h 1136950"/>
                <a:gd name="connsiteX14" fmla="*/ 428598 w 1881512"/>
                <a:gd name="connsiteY14" fmla="*/ 279754 h 1136950"/>
                <a:gd name="connsiteX15" fmla="*/ 440822 w 1881512"/>
                <a:gd name="connsiteY15" fmla="*/ 280679 h 1136950"/>
                <a:gd name="connsiteX16" fmla="*/ 457711 w 1881512"/>
                <a:gd name="connsiteY16" fmla="*/ 226272 h 1136950"/>
                <a:gd name="connsiteX17" fmla="*/ 799076 w 1881512"/>
                <a:gd name="connsiteY17" fmla="*/ 0 h 113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81512" h="1136950">
                  <a:moveTo>
                    <a:pt x="799076" y="0"/>
                  </a:moveTo>
                  <a:cubicBezTo>
                    <a:pt x="952534" y="0"/>
                    <a:pt x="1084199" y="93301"/>
                    <a:pt x="1140441" y="226272"/>
                  </a:cubicBezTo>
                  <a:lnTo>
                    <a:pt x="1145039" y="241085"/>
                  </a:lnTo>
                  <a:lnTo>
                    <a:pt x="1169555" y="238614"/>
                  </a:lnTo>
                  <a:cubicBezTo>
                    <a:pt x="1276962" y="238614"/>
                    <a:pt x="1371658" y="293033"/>
                    <a:pt x="1427576" y="375802"/>
                  </a:cubicBezTo>
                  <a:lnTo>
                    <a:pt x="1442295" y="402920"/>
                  </a:lnTo>
                  <a:lnTo>
                    <a:pt x="1511033" y="395991"/>
                  </a:lnTo>
                  <a:cubicBezTo>
                    <a:pt x="1715643" y="395991"/>
                    <a:pt x="1881512" y="561860"/>
                    <a:pt x="1881512" y="766470"/>
                  </a:cubicBezTo>
                  <a:cubicBezTo>
                    <a:pt x="1881512" y="971080"/>
                    <a:pt x="1715643" y="1136949"/>
                    <a:pt x="1511033" y="1136949"/>
                  </a:cubicBezTo>
                  <a:lnTo>
                    <a:pt x="1499875" y="1135824"/>
                  </a:lnTo>
                  <a:lnTo>
                    <a:pt x="1499875" y="1136949"/>
                  </a:lnTo>
                  <a:lnTo>
                    <a:pt x="428608" y="1136949"/>
                  </a:lnTo>
                  <a:lnTo>
                    <a:pt x="428598" y="1136950"/>
                  </a:lnTo>
                  <a:cubicBezTo>
                    <a:pt x="191890" y="1136950"/>
                    <a:pt x="0" y="945060"/>
                    <a:pt x="0" y="708352"/>
                  </a:cubicBezTo>
                  <a:cubicBezTo>
                    <a:pt x="0" y="471644"/>
                    <a:pt x="191890" y="279754"/>
                    <a:pt x="428598" y="279754"/>
                  </a:cubicBezTo>
                  <a:lnTo>
                    <a:pt x="440822" y="280679"/>
                  </a:lnTo>
                  <a:lnTo>
                    <a:pt x="457711" y="226272"/>
                  </a:lnTo>
                  <a:cubicBezTo>
                    <a:pt x="513953" y="93301"/>
                    <a:pt x="645619" y="0"/>
                    <a:pt x="799076" y="0"/>
                  </a:cubicBezTo>
                  <a:close/>
                </a:path>
              </a:pathLst>
            </a:custGeom>
            <a:solidFill>
              <a:srgbClr val="002060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FA0ED8A8-B94F-5142-8D4D-A617E4B15403}"/>
                </a:ext>
              </a:extLst>
            </p:cNvPr>
            <p:cNvGrpSpPr/>
            <p:nvPr/>
          </p:nvGrpSpPr>
          <p:grpSpPr>
            <a:xfrm>
              <a:off x="1083870" y="1255939"/>
              <a:ext cx="221931" cy="180000"/>
              <a:chOff x="1067533" y="1255939"/>
              <a:chExt cx="221931" cy="180000"/>
            </a:xfrm>
          </p:grpSpPr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7EC9820C-C417-AC44-AFA1-D727D9949567}"/>
                  </a:ext>
                </a:extLst>
              </p:cNvPr>
              <p:cNvSpPr/>
              <p:nvPr/>
            </p:nvSpPr>
            <p:spPr>
              <a:xfrm>
                <a:off x="1067533" y="1255939"/>
                <a:ext cx="18000" cy="1800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04" name="正方形/長方形 603">
                <a:extLst>
                  <a:ext uri="{FF2B5EF4-FFF2-40B4-BE49-F238E27FC236}">
                    <a16:creationId xmlns:a16="http://schemas.microsoft.com/office/drawing/2014/main" id="{7BB00C32-2C22-2B49-9B43-4887EC9CC850}"/>
                  </a:ext>
                </a:extLst>
              </p:cNvPr>
              <p:cNvSpPr/>
              <p:nvPr/>
            </p:nvSpPr>
            <p:spPr>
              <a:xfrm>
                <a:off x="1135510" y="1255939"/>
                <a:ext cx="18000" cy="1800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05" name="正方形/長方形 604">
                <a:extLst>
                  <a:ext uri="{FF2B5EF4-FFF2-40B4-BE49-F238E27FC236}">
                    <a16:creationId xmlns:a16="http://schemas.microsoft.com/office/drawing/2014/main" id="{E3639688-6438-5147-9BEE-75337B52D2EC}"/>
                  </a:ext>
                </a:extLst>
              </p:cNvPr>
              <p:cNvSpPr/>
              <p:nvPr/>
            </p:nvSpPr>
            <p:spPr>
              <a:xfrm>
                <a:off x="1203487" y="1255939"/>
                <a:ext cx="18000" cy="1800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06" name="正方形/長方形 605">
                <a:extLst>
                  <a:ext uri="{FF2B5EF4-FFF2-40B4-BE49-F238E27FC236}">
                    <a16:creationId xmlns:a16="http://schemas.microsoft.com/office/drawing/2014/main" id="{9ACCB21F-7A91-3643-880B-C777236928F9}"/>
                  </a:ext>
                </a:extLst>
              </p:cNvPr>
              <p:cNvSpPr/>
              <p:nvPr/>
            </p:nvSpPr>
            <p:spPr>
              <a:xfrm>
                <a:off x="1271464" y="1255939"/>
                <a:ext cx="18000" cy="1800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607" name="フリーフォーム 606">
            <a:extLst>
              <a:ext uri="{FF2B5EF4-FFF2-40B4-BE49-F238E27FC236}">
                <a16:creationId xmlns:a16="http://schemas.microsoft.com/office/drawing/2014/main" id="{FE172FFC-2825-3E41-96F0-536E8063EB1C}"/>
              </a:ext>
            </a:extLst>
          </p:cNvPr>
          <p:cNvSpPr>
            <a:spLocks noChangeAspect="1"/>
          </p:cNvSpPr>
          <p:nvPr/>
        </p:nvSpPr>
        <p:spPr>
          <a:xfrm rot="5400000">
            <a:off x="4651116" y="3814467"/>
            <a:ext cx="252000" cy="490339"/>
          </a:xfrm>
          <a:custGeom>
            <a:avLst/>
            <a:gdLst>
              <a:gd name="connsiteX0" fmla="*/ 0 w 1925054"/>
              <a:gd name="connsiteY0" fmla="*/ 2472060 h 3745749"/>
              <a:gd name="connsiteX1" fmla="*/ 75641 w 1925054"/>
              <a:gd name="connsiteY1" fmla="*/ 2097401 h 3745749"/>
              <a:gd name="connsiteX2" fmla="*/ 101049 w 1925054"/>
              <a:gd name="connsiteY2" fmla="*/ 2044657 h 3745749"/>
              <a:gd name="connsiteX3" fmla="*/ 95861 w 1925054"/>
              <a:gd name="connsiteY3" fmla="*/ 2044657 h 3745749"/>
              <a:gd name="connsiteX4" fmla="*/ 868011 w 1925054"/>
              <a:gd name="connsiteY4" fmla="*/ 549198 h 3745749"/>
              <a:gd name="connsiteX5" fmla="*/ 354742 w 1925054"/>
              <a:gd name="connsiteY5" fmla="*/ 0 h 3745749"/>
              <a:gd name="connsiteX6" fmla="*/ 1570313 w 1925054"/>
              <a:gd name="connsiteY6" fmla="*/ 0 h 3745749"/>
              <a:gd name="connsiteX7" fmla="*/ 1056288 w 1925054"/>
              <a:gd name="connsiteY7" fmla="*/ 550006 h 3745749"/>
              <a:gd name="connsiteX8" fmla="*/ 1828019 w 1925054"/>
              <a:gd name="connsiteY8" fmla="*/ 2044657 h 3745749"/>
              <a:gd name="connsiteX9" fmla="*/ 1824005 w 1925054"/>
              <a:gd name="connsiteY9" fmla="*/ 2044657 h 3745749"/>
              <a:gd name="connsiteX10" fmla="*/ 1849413 w 1925054"/>
              <a:gd name="connsiteY10" fmla="*/ 2097401 h 3745749"/>
              <a:gd name="connsiteX11" fmla="*/ 1925054 w 1925054"/>
              <a:gd name="connsiteY11" fmla="*/ 2472060 h 3745749"/>
              <a:gd name="connsiteX12" fmla="*/ 1760668 w 1925054"/>
              <a:gd name="connsiteY12" fmla="*/ 3010217 h 3745749"/>
              <a:gd name="connsiteX13" fmla="*/ 1716847 w 1925054"/>
              <a:gd name="connsiteY13" fmla="*/ 3063328 h 3745749"/>
              <a:gd name="connsiteX14" fmla="*/ 1724799 w 1925054"/>
              <a:gd name="connsiteY14" fmla="*/ 3063328 h 3745749"/>
              <a:gd name="connsiteX15" fmla="*/ 1126927 w 1925054"/>
              <a:gd name="connsiteY15" fmla="*/ 3745749 h 3745749"/>
              <a:gd name="connsiteX16" fmla="*/ 962528 w 1925054"/>
              <a:gd name="connsiteY16" fmla="*/ 3462301 h 3745749"/>
              <a:gd name="connsiteX17" fmla="*/ 798128 w 1925054"/>
              <a:gd name="connsiteY17" fmla="*/ 3745749 h 3745749"/>
              <a:gd name="connsiteX18" fmla="*/ 200255 w 1925054"/>
              <a:gd name="connsiteY18" fmla="*/ 3063328 h 3745749"/>
              <a:gd name="connsiteX19" fmla="*/ 208206 w 1925054"/>
              <a:gd name="connsiteY19" fmla="*/ 3063328 h 3745749"/>
              <a:gd name="connsiteX20" fmla="*/ 164385 w 1925054"/>
              <a:gd name="connsiteY20" fmla="*/ 3010217 h 3745749"/>
              <a:gd name="connsiteX21" fmla="*/ 0 w 1925054"/>
              <a:gd name="connsiteY21" fmla="*/ 2472060 h 3745749"/>
              <a:gd name="connsiteX22" fmla="*/ 606719 w 1925054"/>
              <a:gd name="connsiteY22" fmla="*/ 3285786 h 3745749"/>
              <a:gd name="connsiteX23" fmla="*/ 718110 w 1925054"/>
              <a:gd name="connsiteY23" fmla="*/ 3397176 h 3745749"/>
              <a:gd name="connsiteX24" fmla="*/ 829500 w 1925054"/>
              <a:gd name="connsiteY24" fmla="*/ 3285786 h 3745749"/>
              <a:gd name="connsiteX25" fmla="*/ 718110 w 1925054"/>
              <a:gd name="connsiteY25" fmla="*/ 3174396 h 3745749"/>
              <a:gd name="connsiteX26" fmla="*/ 606719 w 1925054"/>
              <a:gd name="connsiteY26" fmla="*/ 3285786 h 374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925054" h="3745749">
                <a:moveTo>
                  <a:pt x="0" y="2472060"/>
                </a:moveTo>
                <a:cubicBezTo>
                  <a:pt x="0" y="2339163"/>
                  <a:pt x="26934" y="2212556"/>
                  <a:pt x="75641" y="2097401"/>
                </a:cubicBezTo>
                <a:lnTo>
                  <a:pt x="101049" y="2044657"/>
                </a:lnTo>
                <a:lnTo>
                  <a:pt x="95861" y="2044657"/>
                </a:lnTo>
                <a:lnTo>
                  <a:pt x="868011" y="549198"/>
                </a:lnTo>
                <a:lnTo>
                  <a:pt x="354742" y="0"/>
                </a:lnTo>
                <a:lnTo>
                  <a:pt x="1570313" y="0"/>
                </a:lnTo>
                <a:lnTo>
                  <a:pt x="1056288" y="550006"/>
                </a:lnTo>
                <a:lnTo>
                  <a:pt x="1828019" y="2044657"/>
                </a:lnTo>
                <a:lnTo>
                  <a:pt x="1824005" y="2044657"/>
                </a:lnTo>
                <a:lnTo>
                  <a:pt x="1849413" y="2097401"/>
                </a:lnTo>
                <a:cubicBezTo>
                  <a:pt x="1898120" y="2212556"/>
                  <a:pt x="1925054" y="2339163"/>
                  <a:pt x="1925054" y="2472060"/>
                </a:cubicBezTo>
                <a:cubicBezTo>
                  <a:pt x="1925054" y="2671405"/>
                  <a:pt x="1864453" y="2856597"/>
                  <a:pt x="1760668" y="3010217"/>
                </a:cubicBezTo>
                <a:lnTo>
                  <a:pt x="1716847" y="3063328"/>
                </a:lnTo>
                <a:lnTo>
                  <a:pt x="1724799" y="3063328"/>
                </a:lnTo>
                <a:lnTo>
                  <a:pt x="1126927" y="3745749"/>
                </a:lnTo>
                <a:lnTo>
                  <a:pt x="962528" y="3462301"/>
                </a:lnTo>
                <a:lnTo>
                  <a:pt x="798128" y="3745749"/>
                </a:lnTo>
                <a:lnTo>
                  <a:pt x="200255" y="3063328"/>
                </a:lnTo>
                <a:lnTo>
                  <a:pt x="208206" y="3063328"/>
                </a:lnTo>
                <a:lnTo>
                  <a:pt x="164385" y="3010217"/>
                </a:lnTo>
                <a:cubicBezTo>
                  <a:pt x="60601" y="2856597"/>
                  <a:pt x="0" y="2671405"/>
                  <a:pt x="0" y="2472060"/>
                </a:cubicBezTo>
                <a:close/>
                <a:moveTo>
                  <a:pt x="606719" y="3285786"/>
                </a:moveTo>
                <a:cubicBezTo>
                  <a:pt x="606719" y="3347305"/>
                  <a:pt x="656590" y="3397176"/>
                  <a:pt x="718110" y="3397176"/>
                </a:cubicBezTo>
                <a:cubicBezTo>
                  <a:pt x="779629" y="3397176"/>
                  <a:pt x="829500" y="3347305"/>
                  <a:pt x="829500" y="3285786"/>
                </a:cubicBezTo>
                <a:cubicBezTo>
                  <a:pt x="829500" y="3224267"/>
                  <a:pt x="779629" y="3174396"/>
                  <a:pt x="718110" y="3174396"/>
                </a:cubicBezTo>
                <a:cubicBezTo>
                  <a:pt x="656590" y="3174396"/>
                  <a:pt x="606719" y="3224267"/>
                  <a:pt x="606719" y="3285786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559BCFF7-4AD9-8141-8EFF-91D4024331B4}"/>
              </a:ext>
            </a:extLst>
          </p:cNvPr>
          <p:cNvGrpSpPr>
            <a:grpSpLocks noChangeAspect="1"/>
          </p:cNvGrpSpPr>
          <p:nvPr/>
        </p:nvGrpSpPr>
        <p:grpSpPr>
          <a:xfrm>
            <a:off x="7263950" y="3725837"/>
            <a:ext cx="301869" cy="540000"/>
            <a:chOff x="2073708" y="2208281"/>
            <a:chExt cx="2079862" cy="3720520"/>
          </a:xfrm>
        </p:grpSpPr>
        <p:grpSp>
          <p:nvGrpSpPr>
            <p:cNvPr id="630" name="グループ化 629">
              <a:extLst>
                <a:ext uri="{FF2B5EF4-FFF2-40B4-BE49-F238E27FC236}">
                  <a16:creationId xmlns:a16="http://schemas.microsoft.com/office/drawing/2014/main" id="{6C01FC5C-F780-3F41-B1F4-39F08A4E1CE3}"/>
                </a:ext>
              </a:extLst>
            </p:cNvPr>
            <p:cNvGrpSpPr/>
            <p:nvPr/>
          </p:nvGrpSpPr>
          <p:grpSpPr>
            <a:xfrm>
              <a:off x="2073708" y="2217880"/>
              <a:ext cx="792020" cy="3710921"/>
              <a:chOff x="2276462" y="2076775"/>
              <a:chExt cx="253100" cy="1185873"/>
            </a:xfrm>
            <a:solidFill>
              <a:srgbClr val="002060"/>
            </a:solidFill>
          </p:grpSpPr>
          <p:sp>
            <p:nvSpPr>
              <p:cNvPr id="631" name="フリーフォーム 630">
                <a:extLst>
                  <a:ext uri="{FF2B5EF4-FFF2-40B4-BE49-F238E27FC236}">
                    <a16:creationId xmlns:a16="http://schemas.microsoft.com/office/drawing/2014/main" id="{C454AD88-CC33-4648-9CBC-CCEACB7C1002}"/>
                  </a:ext>
                </a:extLst>
              </p:cNvPr>
              <p:cNvSpPr/>
              <p:nvPr/>
            </p:nvSpPr>
            <p:spPr>
              <a:xfrm flipH="1">
                <a:off x="2276462" y="2076775"/>
                <a:ext cx="253100" cy="434485"/>
              </a:xfrm>
              <a:custGeom>
                <a:avLst/>
                <a:gdLst>
                  <a:gd name="connsiteX0" fmla="*/ 232696 w 253100"/>
                  <a:gd name="connsiteY0" fmla="*/ 0 h 434485"/>
                  <a:gd name="connsiteX1" fmla="*/ 227575 w 253100"/>
                  <a:gd name="connsiteY1" fmla="*/ 0 h 434485"/>
                  <a:gd name="connsiteX2" fmla="*/ 207620 w 253100"/>
                  <a:gd name="connsiteY2" fmla="*/ 19955 h 434485"/>
                  <a:gd name="connsiteX3" fmla="*/ 207620 w 253100"/>
                  <a:gd name="connsiteY3" fmla="*/ 194880 h 434485"/>
                  <a:gd name="connsiteX4" fmla="*/ 198284 w 253100"/>
                  <a:gd name="connsiteY4" fmla="*/ 204216 h 434485"/>
                  <a:gd name="connsiteX5" fmla="*/ 158181 w 253100"/>
                  <a:gd name="connsiteY5" fmla="*/ 204216 h 434485"/>
                  <a:gd name="connsiteX6" fmla="*/ 148841 w 253100"/>
                  <a:gd name="connsiteY6" fmla="*/ 194876 h 434485"/>
                  <a:gd name="connsiteX7" fmla="*/ 148841 w 253100"/>
                  <a:gd name="connsiteY7" fmla="*/ 19955 h 434485"/>
                  <a:gd name="connsiteX8" fmla="*/ 128886 w 253100"/>
                  <a:gd name="connsiteY8" fmla="*/ 0 h 434485"/>
                  <a:gd name="connsiteX9" fmla="*/ 123765 w 253100"/>
                  <a:gd name="connsiteY9" fmla="*/ 0 h 434485"/>
                  <a:gd name="connsiteX10" fmla="*/ 103810 w 253100"/>
                  <a:gd name="connsiteY10" fmla="*/ 19955 h 434485"/>
                  <a:gd name="connsiteX11" fmla="*/ 103810 w 253100"/>
                  <a:gd name="connsiteY11" fmla="*/ 194878 h 434485"/>
                  <a:gd name="connsiteX12" fmla="*/ 94472 w 253100"/>
                  <a:gd name="connsiteY12" fmla="*/ 204216 h 434485"/>
                  <a:gd name="connsiteX13" fmla="*/ 54369 w 253100"/>
                  <a:gd name="connsiteY13" fmla="*/ 204216 h 434485"/>
                  <a:gd name="connsiteX14" fmla="*/ 45031 w 253100"/>
                  <a:gd name="connsiteY14" fmla="*/ 194878 h 434485"/>
                  <a:gd name="connsiteX15" fmla="*/ 45031 w 253100"/>
                  <a:gd name="connsiteY15" fmla="*/ 19955 h 434485"/>
                  <a:gd name="connsiteX16" fmla="*/ 25076 w 253100"/>
                  <a:gd name="connsiteY16" fmla="*/ 0 h 434485"/>
                  <a:gd name="connsiteX17" fmla="*/ 19955 w 253100"/>
                  <a:gd name="connsiteY17" fmla="*/ 0 h 434485"/>
                  <a:gd name="connsiteX18" fmla="*/ 0 w 253100"/>
                  <a:gd name="connsiteY18" fmla="*/ 19955 h 434485"/>
                  <a:gd name="connsiteX19" fmla="*/ 0 w 253100"/>
                  <a:gd name="connsiteY19" fmla="*/ 224577 h 434485"/>
                  <a:gd name="connsiteX20" fmla="*/ 364 w 253100"/>
                  <a:gd name="connsiteY20" fmla="*/ 225455 h 434485"/>
                  <a:gd name="connsiteX21" fmla="*/ 2 w 253100"/>
                  <a:gd name="connsiteY21" fmla="*/ 226639 h 434485"/>
                  <a:gd name="connsiteX22" fmla="*/ 2 w 253100"/>
                  <a:gd name="connsiteY22" fmla="*/ 329092 h 434485"/>
                  <a:gd name="connsiteX23" fmla="*/ 893 w 253100"/>
                  <a:gd name="connsiteY23" fmla="*/ 333505 h 434485"/>
                  <a:gd name="connsiteX24" fmla="*/ 450 w 253100"/>
                  <a:gd name="connsiteY24" fmla="*/ 335229 h 434485"/>
                  <a:gd name="connsiteX25" fmla="*/ 126775 w 253100"/>
                  <a:gd name="connsiteY25" fmla="*/ 434485 h 434485"/>
                  <a:gd name="connsiteX26" fmla="*/ 253100 w 253100"/>
                  <a:gd name="connsiteY26" fmla="*/ 335229 h 434485"/>
                  <a:gd name="connsiteX27" fmla="*/ 252155 w 253100"/>
                  <a:gd name="connsiteY27" fmla="*/ 331552 h 434485"/>
                  <a:gd name="connsiteX28" fmla="*/ 252652 w 253100"/>
                  <a:gd name="connsiteY28" fmla="*/ 329092 h 434485"/>
                  <a:gd name="connsiteX29" fmla="*/ 252652 w 253100"/>
                  <a:gd name="connsiteY29" fmla="*/ 226639 h 434485"/>
                  <a:gd name="connsiteX30" fmla="*/ 252289 w 253100"/>
                  <a:gd name="connsiteY30" fmla="*/ 225451 h 434485"/>
                  <a:gd name="connsiteX31" fmla="*/ 252651 w 253100"/>
                  <a:gd name="connsiteY31" fmla="*/ 224577 h 434485"/>
                  <a:gd name="connsiteX32" fmla="*/ 252651 w 253100"/>
                  <a:gd name="connsiteY32" fmla="*/ 19955 h 434485"/>
                  <a:gd name="connsiteX33" fmla="*/ 232696 w 253100"/>
                  <a:gd name="connsiteY33" fmla="*/ 0 h 434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53100" h="434485">
                    <a:moveTo>
                      <a:pt x="232696" y="0"/>
                    </a:moveTo>
                    <a:lnTo>
                      <a:pt x="227575" y="0"/>
                    </a:lnTo>
                    <a:cubicBezTo>
                      <a:pt x="216554" y="0"/>
                      <a:pt x="207620" y="8934"/>
                      <a:pt x="207620" y="19955"/>
                    </a:cubicBezTo>
                    <a:lnTo>
                      <a:pt x="207620" y="194880"/>
                    </a:lnTo>
                    <a:lnTo>
                      <a:pt x="198284" y="204216"/>
                    </a:lnTo>
                    <a:lnTo>
                      <a:pt x="158181" y="204216"/>
                    </a:lnTo>
                    <a:lnTo>
                      <a:pt x="148841" y="194876"/>
                    </a:lnTo>
                    <a:lnTo>
                      <a:pt x="148841" y="19955"/>
                    </a:lnTo>
                    <a:cubicBezTo>
                      <a:pt x="148841" y="8934"/>
                      <a:pt x="139907" y="0"/>
                      <a:pt x="128886" y="0"/>
                    </a:cubicBezTo>
                    <a:lnTo>
                      <a:pt x="123765" y="0"/>
                    </a:lnTo>
                    <a:cubicBezTo>
                      <a:pt x="112744" y="0"/>
                      <a:pt x="103810" y="8934"/>
                      <a:pt x="103810" y="19955"/>
                    </a:cubicBezTo>
                    <a:lnTo>
                      <a:pt x="103810" y="194878"/>
                    </a:lnTo>
                    <a:lnTo>
                      <a:pt x="94472" y="204216"/>
                    </a:lnTo>
                    <a:lnTo>
                      <a:pt x="54369" y="204216"/>
                    </a:lnTo>
                    <a:lnTo>
                      <a:pt x="45031" y="194878"/>
                    </a:lnTo>
                    <a:lnTo>
                      <a:pt x="45031" y="19955"/>
                    </a:lnTo>
                    <a:cubicBezTo>
                      <a:pt x="45031" y="8934"/>
                      <a:pt x="36097" y="0"/>
                      <a:pt x="25076" y="0"/>
                    </a:cubicBezTo>
                    <a:lnTo>
                      <a:pt x="19955" y="0"/>
                    </a:lnTo>
                    <a:cubicBezTo>
                      <a:pt x="8934" y="0"/>
                      <a:pt x="0" y="8934"/>
                      <a:pt x="0" y="19955"/>
                    </a:cubicBezTo>
                    <a:lnTo>
                      <a:pt x="0" y="224577"/>
                    </a:lnTo>
                    <a:lnTo>
                      <a:pt x="364" y="225455"/>
                    </a:lnTo>
                    <a:lnTo>
                      <a:pt x="2" y="226639"/>
                    </a:lnTo>
                    <a:lnTo>
                      <a:pt x="2" y="329092"/>
                    </a:lnTo>
                    <a:lnTo>
                      <a:pt x="893" y="333505"/>
                    </a:lnTo>
                    <a:lnTo>
                      <a:pt x="450" y="335229"/>
                    </a:lnTo>
                    <a:cubicBezTo>
                      <a:pt x="450" y="390047"/>
                      <a:pt x="57008" y="434485"/>
                      <a:pt x="126775" y="434485"/>
                    </a:cubicBezTo>
                    <a:cubicBezTo>
                      <a:pt x="196542" y="434485"/>
                      <a:pt x="253100" y="390047"/>
                      <a:pt x="253100" y="335229"/>
                    </a:cubicBezTo>
                    <a:lnTo>
                      <a:pt x="252155" y="331552"/>
                    </a:lnTo>
                    <a:lnTo>
                      <a:pt x="252652" y="329092"/>
                    </a:lnTo>
                    <a:lnTo>
                      <a:pt x="252652" y="226639"/>
                    </a:lnTo>
                    <a:lnTo>
                      <a:pt x="252289" y="225451"/>
                    </a:lnTo>
                    <a:lnTo>
                      <a:pt x="252651" y="224577"/>
                    </a:lnTo>
                    <a:lnTo>
                      <a:pt x="252651" y="19955"/>
                    </a:lnTo>
                    <a:cubicBezTo>
                      <a:pt x="252651" y="8934"/>
                      <a:pt x="243717" y="0"/>
                      <a:pt x="2326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32" name="台形 631">
                <a:extLst>
                  <a:ext uri="{FF2B5EF4-FFF2-40B4-BE49-F238E27FC236}">
                    <a16:creationId xmlns:a16="http://schemas.microsoft.com/office/drawing/2014/main" id="{F8FC77D7-2A80-3E41-8011-CA5EF7A9D470}"/>
                  </a:ext>
                </a:extLst>
              </p:cNvPr>
              <p:cNvSpPr/>
              <p:nvPr/>
            </p:nvSpPr>
            <p:spPr>
              <a:xfrm>
                <a:off x="2342970" y="2389549"/>
                <a:ext cx="119640" cy="809063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33" name="円/楕円 632">
                <a:extLst>
                  <a:ext uri="{FF2B5EF4-FFF2-40B4-BE49-F238E27FC236}">
                    <a16:creationId xmlns:a16="http://schemas.microsoft.com/office/drawing/2014/main" id="{C282B0FF-A124-3F44-BC6A-D1000CC2ED51}"/>
                  </a:ext>
                </a:extLst>
              </p:cNvPr>
              <p:cNvSpPr/>
              <p:nvPr/>
            </p:nvSpPr>
            <p:spPr>
              <a:xfrm>
                <a:off x="2342635" y="3142338"/>
                <a:ext cx="120310" cy="12031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34" name="グループ化 633">
              <a:extLst>
                <a:ext uri="{FF2B5EF4-FFF2-40B4-BE49-F238E27FC236}">
                  <a16:creationId xmlns:a16="http://schemas.microsoft.com/office/drawing/2014/main" id="{8A9A4524-29AF-A944-A751-06B243C173E4}"/>
                </a:ext>
              </a:extLst>
            </p:cNvPr>
            <p:cNvGrpSpPr/>
            <p:nvPr/>
          </p:nvGrpSpPr>
          <p:grpSpPr>
            <a:xfrm>
              <a:off x="3196259" y="2208281"/>
              <a:ext cx="957311" cy="3720520"/>
              <a:chOff x="3196259" y="2208281"/>
              <a:chExt cx="957311" cy="3720520"/>
            </a:xfrm>
          </p:grpSpPr>
          <p:grpSp>
            <p:nvGrpSpPr>
              <p:cNvPr id="635" name="グループ化 634">
                <a:extLst>
                  <a:ext uri="{FF2B5EF4-FFF2-40B4-BE49-F238E27FC236}">
                    <a16:creationId xmlns:a16="http://schemas.microsoft.com/office/drawing/2014/main" id="{11616B72-96B6-D944-A5D5-144DB778C2B7}"/>
                  </a:ext>
                </a:extLst>
              </p:cNvPr>
              <p:cNvGrpSpPr/>
              <p:nvPr/>
            </p:nvGrpSpPr>
            <p:grpSpPr>
              <a:xfrm>
                <a:off x="3486673" y="3196635"/>
                <a:ext cx="376483" cy="2732166"/>
                <a:chOff x="3500036" y="3196635"/>
                <a:chExt cx="376483" cy="2732166"/>
              </a:xfrm>
            </p:grpSpPr>
            <p:sp>
              <p:nvSpPr>
                <p:cNvPr id="637" name="台形 636">
                  <a:extLst>
                    <a:ext uri="{FF2B5EF4-FFF2-40B4-BE49-F238E27FC236}">
                      <a16:creationId xmlns:a16="http://schemas.microsoft.com/office/drawing/2014/main" id="{073274C4-7BB6-224A-BF20-7E9F58A0B69E}"/>
                    </a:ext>
                  </a:extLst>
                </p:cNvPr>
                <p:cNvSpPr/>
                <p:nvPr/>
              </p:nvSpPr>
              <p:spPr>
                <a:xfrm>
                  <a:off x="3501084" y="3196635"/>
                  <a:ext cx="374387" cy="2531779"/>
                </a:xfrm>
                <a:prstGeom prst="trapezoid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38" name="円/楕円 637">
                  <a:extLst>
                    <a:ext uri="{FF2B5EF4-FFF2-40B4-BE49-F238E27FC236}">
                      <a16:creationId xmlns:a16="http://schemas.microsoft.com/office/drawing/2014/main" id="{0228F760-7D25-9A4A-AE10-F29762472AD0}"/>
                    </a:ext>
                  </a:extLst>
                </p:cNvPr>
                <p:cNvSpPr/>
                <p:nvPr/>
              </p:nvSpPr>
              <p:spPr>
                <a:xfrm>
                  <a:off x="3500036" y="5552318"/>
                  <a:ext cx="376483" cy="376483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636" name="円/楕円 635">
                <a:extLst>
                  <a:ext uri="{FF2B5EF4-FFF2-40B4-BE49-F238E27FC236}">
                    <a16:creationId xmlns:a16="http://schemas.microsoft.com/office/drawing/2014/main" id="{35D71FEB-2FCC-7841-B86C-DBF4CCA3D572}"/>
                  </a:ext>
                </a:extLst>
              </p:cNvPr>
              <p:cNvSpPr/>
              <p:nvPr/>
            </p:nvSpPr>
            <p:spPr>
              <a:xfrm>
                <a:off x="3196259" y="2208281"/>
                <a:ext cx="957311" cy="131896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C45F80E-B5EE-AB49-A5F1-BF5A41B15075}"/>
              </a:ext>
            </a:extLst>
          </p:cNvPr>
          <p:cNvGrpSpPr>
            <a:grpSpLocks noChangeAspect="1"/>
          </p:cNvGrpSpPr>
          <p:nvPr/>
        </p:nvGrpSpPr>
        <p:grpSpPr>
          <a:xfrm>
            <a:off x="6247629" y="2497145"/>
            <a:ext cx="576000" cy="204511"/>
            <a:chOff x="2410547" y="1404624"/>
            <a:chExt cx="8188381" cy="2907328"/>
          </a:xfrm>
        </p:grpSpPr>
        <p:sp>
          <p:nvSpPr>
            <p:cNvPr id="643" name="フリーフォーム 642">
              <a:extLst>
                <a:ext uri="{FF2B5EF4-FFF2-40B4-BE49-F238E27FC236}">
                  <a16:creationId xmlns:a16="http://schemas.microsoft.com/office/drawing/2014/main" id="{0410B50C-CD41-4B41-A631-BE9442C059F1}"/>
                </a:ext>
              </a:extLst>
            </p:cNvPr>
            <p:cNvSpPr/>
            <p:nvPr/>
          </p:nvSpPr>
          <p:spPr>
            <a:xfrm>
              <a:off x="2410547" y="1404624"/>
              <a:ext cx="8188381" cy="1140251"/>
            </a:xfrm>
            <a:custGeom>
              <a:avLst/>
              <a:gdLst>
                <a:gd name="connsiteX0" fmla="*/ 1000556 w 8188381"/>
                <a:gd name="connsiteY0" fmla="*/ 86 h 1140251"/>
                <a:gd name="connsiteX1" fmla="*/ 1571661 w 8188381"/>
                <a:gd name="connsiteY1" fmla="*/ 161935 h 1140251"/>
                <a:gd name="connsiteX2" fmla="*/ 1903666 w 8188381"/>
                <a:gd name="connsiteY2" fmla="*/ 464205 h 1140251"/>
                <a:gd name="connsiteX3" fmla="*/ 1972284 w 8188381"/>
                <a:gd name="connsiteY3" fmla="*/ 571660 h 1140251"/>
                <a:gd name="connsiteX4" fmla="*/ 1970640 w 8188381"/>
                <a:gd name="connsiteY4" fmla="*/ 571660 h 1140251"/>
                <a:gd name="connsiteX5" fmla="*/ 2038291 w 8188381"/>
                <a:gd name="connsiteY5" fmla="*/ 633426 h 1140251"/>
                <a:gd name="connsiteX6" fmla="*/ 2127091 w 8188381"/>
                <a:gd name="connsiteY6" fmla="*/ 695072 h 1140251"/>
                <a:gd name="connsiteX7" fmla="*/ 2940559 w 8188381"/>
                <a:gd name="connsiteY7" fmla="*/ 705082 h 1140251"/>
                <a:gd name="connsiteX8" fmla="*/ 3111373 w 8188381"/>
                <a:gd name="connsiteY8" fmla="*/ 575675 h 1140251"/>
                <a:gd name="connsiteX9" fmla="*/ 3114921 w 8188381"/>
                <a:gd name="connsiteY9" fmla="*/ 571660 h 1140251"/>
                <a:gd name="connsiteX10" fmla="*/ 3112847 w 8188381"/>
                <a:gd name="connsiteY10" fmla="*/ 571660 h 1140251"/>
                <a:gd name="connsiteX11" fmla="*/ 3116178 w 8188381"/>
                <a:gd name="connsiteY11" fmla="*/ 564978 h 1140251"/>
                <a:gd name="connsiteX12" fmla="*/ 3538488 w 8188381"/>
                <a:gd name="connsiteY12" fmla="*/ 147832 h 1140251"/>
                <a:gd name="connsiteX13" fmla="*/ 4113403 w 8188381"/>
                <a:gd name="connsiteY13" fmla="*/ 86 h 1140251"/>
                <a:gd name="connsiteX14" fmla="*/ 4684508 w 8188381"/>
                <a:gd name="connsiteY14" fmla="*/ 161935 h 1140251"/>
                <a:gd name="connsiteX15" fmla="*/ 5016513 w 8188381"/>
                <a:gd name="connsiteY15" fmla="*/ 464205 h 1140251"/>
                <a:gd name="connsiteX16" fmla="*/ 5085131 w 8188381"/>
                <a:gd name="connsiteY16" fmla="*/ 571660 h 1140251"/>
                <a:gd name="connsiteX17" fmla="*/ 5077704 w 8188381"/>
                <a:gd name="connsiteY17" fmla="*/ 571660 h 1140251"/>
                <a:gd name="connsiteX18" fmla="*/ 5145355 w 8188381"/>
                <a:gd name="connsiteY18" fmla="*/ 633426 h 1140251"/>
                <a:gd name="connsiteX19" fmla="*/ 5234155 w 8188381"/>
                <a:gd name="connsiteY19" fmla="*/ 695072 h 1140251"/>
                <a:gd name="connsiteX20" fmla="*/ 6047623 w 8188381"/>
                <a:gd name="connsiteY20" fmla="*/ 705082 h 1140251"/>
                <a:gd name="connsiteX21" fmla="*/ 6218437 w 8188381"/>
                <a:gd name="connsiteY21" fmla="*/ 575675 h 1140251"/>
                <a:gd name="connsiteX22" fmla="*/ 6221984 w 8188381"/>
                <a:gd name="connsiteY22" fmla="*/ 571660 h 1140251"/>
                <a:gd name="connsiteX23" fmla="*/ 6216097 w 8188381"/>
                <a:gd name="connsiteY23" fmla="*/ 571660 h 1140251"/>
                <a:gd name="connsiteX24" fmla="*/ 6219428 w 8188381"/>
                <a:gd name="connsiteY24" fmla="*/ 564978 h 1140251"/>
                <a:gd name="connsiteX25" fmla="*/ 6641738 w 8188381"/>
                <a:gd name="connsiteY25" fmla="*/ 147832 h 1140251"/>
                <a:gd name="connsiteX26" fmla="*/ 7216653 w 8188381"/>
                <a:gd name="connsiteY26" fmla="*/ 86 h 1140251"/>
                <a:gd name="connsiteX27" fmla="*/ 7787758 w 8188381"/>
                <a:gd name="connsiteY27" fmla="*/ 161935 h 1140251"/>
                <a:gd name="connsiteX28" fmla="*/ 8119763 w 8188381"/>
                <a:gd name="connsiteY28" fmla="*/ 464205 h 1140251"/>
                <a:gd name="connsiteX29" fmla="*/ 8188381 w 8188381"/>
                <a:gd name="connsiteY29" fmla="*/ 571660 h 1140251"/>
                <a:gd name="connsiteX30" fmla="*/ 7777783 w 8188381"/>
                <a:gd name="connsiteY30" fmla="*/ 571660 h 1140251"/>
                <a:gd name="connsiteX31" fmla="*/ 7706770 w 8188381"/>
                <a:gd name="connsiteY31" fmla="*/ 506825 h 1140251"/>
                <a:gd name="connsiteX32" fmla="*/ 7617970 w 8188381"/>
                <a:gd name="connsiteY32" fmla="*/ 445179 h 1140251"/>
                <a:gd name="connsiteX33" fmla="*/ 6804502 w 8188381"/>
                <a:gd name="connsiteY33" fmla="*/ 435169 h 1140251"/>
                <a:gd name="connsiteX34" fmla="*/ 6633688 w 8188381"/>
                <a:gd name="connsiteY34" fmla="*/ 564576 h 1140251"/>
                <a:gd name="connsiteX35" fmla="*/ 6630141 w 8188381"/>
                <a:gd name="connsiteY35" fmla="*/ 568591 h 1140251"/>
                <a:gd name="connsiteX36" fmla="*/ 6636028 w 8188381"/>
                <a:gd name="connsiteY36" fmla="*/ 568591 h 1140251"/>
                <a:gd name="connsiteX37" fmla="*/ 6632697 w 8188381"/>
                <a:gd name="connsiteY37" fmla="*/ 575273 h 1140251"/>
                <a:gd name="connsiteX38" fmla="*/ 6210387 w 8188381"/>
                <a:gd name="connsiteY38" fmla="*/ 992419 h 1140251"/>
                <a:gd name="connsiteX39" fmla="*/ 5635472 w 8188381"/>
                <a:gd name="connsiteY39" fmla="*/ 1140165 h 1140251"/>
                <a:gd name="connsiteX40" fmla="*/ 5064367 w 8188381"/>
                <a:gd name="connsiteY40" fmla="*/ 978316 h 1140251"/>
                <a:gd name="connsiteX41" fmla="*/ 4732362 w 8188381"/>
                <a:gd name="connsiteY41" fmla="*/ 676046 h 1140251"/>
                <a:gd name="connsiteX42" fmla="*/ 4663744 w 8188381"/>
                <a:gd name="connsiteY42" fmla="*/ 568591 h 1140251"/>
                <a:gd name="connsiteX43" fmla="*/ 4671172 w 8188381"/>
                <a:gd name="connsiteY43" fmla="*/ 568591 h 1140251"/>
                <a:gd name="connsiteX44" fmla="*/ 4603520 w 8188381"/>
                <a:gd name="connsiteY44" fmla="*/ 506825 h 1140251"/>
                <a:gd name="connsiteX45" fmla="*/ 4514720 w 8188381"/>
                <a:gd name="connsiteY45" fmla="*/ 445179 h 1140251"/>
                <a:gd name="connsiteX46" fmla="*/ 3701252 w 8188381"/>
                <a:gd name="connsiteY46" fmla="*/ 435169 h 1140251"/>
                <a:gd name="connsiteX47" fmla="*/ 3530438 w 8188381"/>
                <a:gd name="connsiteY47" fmla="*/ 564576 h 1140251"/>
                <a:gd name="connsiteX48" fmla="*/ 3526891 w 8188381"/>
                <a:gd name="connsiteY48" fmla="*/ 568591 h 1140251"/>
                <a:gd name="connsiteX49" fmla="*/ 3528964 w 8188381"/>
                <a:gd name="connsiteY49" fmla="*/ 568591 h 1140251"/>
                <a:gd name="connsiteX50" fmla="*/ 3525633 w 8188381"/>
                <a:gd name="connsiteY50" fmla="*/ 575273 h 1140251"/>
                <a:gd name="connsiteX51" fmla="*/ 3103323 w 8188381"/>
                <a:gd name="connsiteY51" fmla="*/ 992419 h 1140251"/>
                <a:gd name="connsiteX52" fmla="*/ 2528408 w 8188381"/>
                <a:gd name="connsiteY52" fmla="*/ 1140165 h 1140251"/>
                <a:gd name="connsiteX53" fmla="*/ 1957303 w 8188381"/>
                <a:gd name="connsiteY53" fmla="*/ 978316 h 1140251"/>
                <a:gd name="connsiteX54" fmla="*/ 1625298 w 8188381"/>
                <a:gd name="connsiteY54" fmla="*/ 676046 h 1140251"/>
                <a:gd name="connsiteX55" fmla="*/ 1556680 w 8188381"/>
                <a:gd name="connsiteY55" fmla="*/ 568591 h 1140251"/>
                <a:gd name="connsiteX56" fmla="*/ 1558325 w 8188381"/>
                <a:gd name="connsiteY56" fmla="*/ 568591 h 1140251"/>
                <a:gd name="connsiteX57" fmla="*/ 1490673 w 8188381"/>
                <a:gd name="connsiteY57" fmla="*/ 506825 h 1140251"/>
                <a:gd name="connsiteX58" fmla="*/ 1401873 w 8188381"/>
                <a:gd name="connsiteY58" fmla="*/ 445179 h 1140251"/>
                <a:gd name="connsiteX59" fmla="*/ 588405 w 8188381"/>
                <a:gd name="connsiteY59" fmla="*/ 435169 h 1140251"/>
                <a:gd name="connsiteX60" fmla="*/ 417591 w 8188381"/>
                <a:gd name="connsiteY60" fmla="*/ 564576 h 1140251"/>
                <a:gd name="connsiteX61" fmla="*/ 411332 w 8188381"/>
                <a:gd name="connsiteY61" fmla="*/ 571660 h 1140251"/>
                <a:gd name="connsiteX62" fmla="*/ 0 w 8188381"/>
                <a:gd name="connsiteY62" fmla="*/ 571660 h 1140251"/>
                <a:gd name="connsiteX63" fmla="*/ 3331 w 8188381"/>
                <a:gd name="connsiteY63" fmla="*/ 564978 h 1140251"/>
                <a:gd name="connsiteX64" fmla="*/ 425641 w 8188381"/>
                <a:gd name="connsiteY64" fmla="*/ 147832 h 1140251"/>
                <a:gd name="connsiteX65" fmla="*/ 1000556 w 8188381"/>
                <a:gd name="connsiteY65" fmla="*/ 86 h 1140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188381" h="1140251">
                  <a:moveTo>
                    <a:pt x="1000556" y="86"/>
                  </a:moveTo>
                  <a:cubicBezTo>
                    <a:pt x="1198530" y="2522"/>
                    <a:pt x="1395867" y="56557"/>
                    <a:pt x="1571661" y="161935"/>
                  </a:cubicBezTo>
                  <a:cubicBezTo>
                    <a:pt x="1703507" y="240968"/>
                    <a:pt x="1815593" y="344301"/>
                    <a:pt x="1903666" y="464205"/>
                  </a:cubicBezTo>
                  <a:lnTo>
                    <a:pt x="1972284" y="571660"/>
                  </a:lnTo>
                  <a:lnTo>
                    <a:pt x="1970640" y="571660"/>
                  </a:lnTo>
                  <a:lnTo>
                    <a:pt x="2038291" y="633426"/>
                  </a:lnTo>
                  <a:cubicBezTo>
                    <a:pt x="2066258" y="655756"/>
                    <a:pt x="2095895" y="676372"/>
                    <a:pt x="2127091" y="695072"/>
                  </a:cubicBezTo>
                  <a:cubicBezTo>
                    <a:pt x="2376655" y="844670"/>
                    <a:pt x="2687389" y="848494"/>
                    <a:pt x="2940559" y="705082"/>
                  </a:cubicBezTo>
                  <a:cubicBezTo>
                    <a:pt x="3003851" y="669229"/>
                    <a:pt x="3061101" y="625559"/>
                    <a:pt x="3111373" y="575675"/>
                  </a:cubicBezTo>
                  <a:lnTo>
                    <a:pt x="3114921" y="571660"/>
                  </a:lnTo>
                  <a:lnTo>
                    <a:pt x="3112847" y="571660"/>
                  </a:lnTo>
                  <a:lnTo>
                    <a:pt x="3116178" y="564978"/>
                  </a:lnTo>
                  <a:cubicBezTo>
                    <a:pt x="3215874" y="393922"/>
                    <a:pt x="3360154" y="248852"/>
                    <a:pt x="3538488" y="147832"/>
                  </a:cubicBezTo>
                  <a:cubicBezTo>
                    <a:pt x="3716822" y="46812"/>
                    <a:pt x="3915430" y="-2351"/>
                    <a:pt x="4113403" y="86"/>
                  </a:cubicBezTo>
                  <a:cubicBezTo>
                    <a:pt x="4311376" y="2522"/>
                    <a:pt x="4508714" y="56557"/>
                    <a:pt x="4684508" y="161935"/>
                  </a:cubicBezTo>
                  <a:cubicBezTo>
                    <a:pt x="4816354" y="240968"/>
                    <a:pt x="4928440" y="344301"/>
                    <a:pt x="5016513" y="464205"/>
                  </a:cubicBezTo>
                  <a:lnTo>
                    <a:pt x="5085131" y="571660"/>
                  </a:lnTo>
                  <a:lnTo>
                    <a:pt x="5077704" y="571660"/>
                  </a:lnTo>
                  <a:lnTo>
                    <a:pt x="5145355" y="633426"/>
                  </a:lnTo>
                  <a:cubicBezTo>
                    <a:pt x="5173322" y="655756"/>
                    <a:pt x="5202959" y="676372"/>
                    <a:pt x="5234155" y="695072"/>
                  </a:cubicBezTo>
                  <a:cubicBezTo>
                    <a:pt x="5483719" y="844670"/>
                    <a:pt x="5794453" y="848494"/>
                    <a:pt x="6047623" y="705082"/>
                  </a:cubicBezTo>
                  <a:cubicBezTo>
                    <a:pt x="6110915" y="669229"/>
                    <a:pt x="6168165" y="625559"/>
                    <a:pt x="6218437" y="575675"/>
                  </a:cubicBezTo>
                  <a:lnTo>
                    <a:pt x="6221984" y="571660"/>
                  </a:lnTo>
                  <a:lnTo>
                    <a:pt x="6216097" y="571660"/>
                  </a:lnTo>
                  <a:lnTo>
                    <a:pt x="6219428" y="564978"/>
                  </a:lnTo>
                  <a:cubicBezTo>
                    <a:pt x="6319124" y="393922"/>
                    <a:pt x="6463404" y="248852"/>
                    <a:pt x="6641738" y="147832"/>
                  </a:cubicBezTo>
                  <a:cubicBezTo>
                    <a:pt x="6820072" y="46812"/>
                    <a:pt x="7018680" y="-2351"/>
                    <a:pt x="7216653" y="86"/>
                  </a:cubicBezTo>
                  <a:cubicBezTo>
                    <a:pt x="7414626" y="2522"/>
                    <a:pt x="7611964" y="56557"/>
                    <a:pt x="7787758" y="161935"/>
                  </a:cubicBezTo>
                  <a:cubicBezTo>
                    <a:pt x="7919604" y="240968"/>
                    <a:pt x="8031690" y="344301"/>
                    <a:pt x="8119763" y="464205"/>
                  </a:cubicBezTo>
                  <a:lnTo>
                    <a:pt x="8188381" y="571660"/>
                  </a:lnTo>
                  <a:lnTo>
                    <a:pt x="7777783" y="571660"/>
                  </a:lnTo>
                  <a:lnTo>
                    <a:pt x="7706770" y="506825"/>
                  </a:lnTo>
                  <a:cubicBezTo>
                    <a:pt x="7678803" y="484495"/>
                    <a:pt x="7649166" y="463879"/>
                    <a:pt x="7617970" y="445179"/>
                  </a:cubicBezTo>
                  <a:cubicBezTo>
                    <a:pt x="7368406" y="295581"/>
                    <a:pt x="7057672" y="291757"/>
                    <a:pt x="6804502" y="435169"/>
                  </a:cubicBezTo>
                  <a:cubicBezTo>
                    <a:pt x="6741210" y="471022"/>
                    <a:pt x="6683960" y="514692"/>
                    <a:pt x="6633688" y="564576"/>
                  </a:cubicBezTo>
                  <a:lnTo>
                    <a:pt x="6630141" y="568591"/>
                  </a:lnTo>
                  <a:lnTo>
                    <a:pt x="6636028" y="568591"/>
                  </a:lnTo>
                  <a:lnTo>
                    <a:pt x="6632697" y="575273"/>
                  </a:lnTo>
                  <a:cubicBezTo>
                    <a:pt x="6533001" y="746329"/>
                    <a:pt x="6388721" y="891399"/>
                    <a:pt x="6210387" y="992419"/>
                  </a:cubicBezTo>
                  <a:cubicBezTo>
                    <a:pt x="6032053" y="1093439"/>
                    <a:pt x="5833445" y="1142602"/>
                    <a:pt x="5635472" y="1140165"/>
                  </a:cubicBezTo>
                  <a:cubicBezTo>
                    <a:pt x="5437499" y="1137729"/>
                    <a:pt x="5240161" y="1083694"/>
                    <a:pt x="5064367" y="978316"/>
                  </a:cubicBezTo>
                  <a:cubicBezTo>
                    <a:pt x="4932521" y="899283"/>
                    <a:pt x="4820435" y="795950"/>
                    <a:pt x="4732362" y="676046"/>
                  </a:cubicBezTo>
                  <a:lnTo>
                    <a:pt x="4663744" y="568591"/>
                  </a:lnTo>
                  <a:lnTo>
                    <a:pt x="4671172" y="568591"/>
                  </a:lnTo>
                  <a:lnTo>
                    <a:pt x="4603520" y="506825"/>
                  </a:lnTo>
                  <a:cubicBezTo>
                    <a:pt x="4575553" y="484495"/>
                    <a:pt x="4545916" y="463879"/>
                    <a:pt x="4514720" y="445179"/>
                  </a:cubicBezTo>
                  <a:cubicBezTo>
                    <a:pt x="4265156" y="295581"/>
                    <a:pt x="3954422" y="291757"/>
                    <a:pt x="3701252" y="435169"/>
                  </a:cubicBezTo>
                  <a:cubicBezTo>
                    <a:pt x="3637960" y="471022"/>
                    <a:pt x="3580710" y="514692"/>
                    <a:pt x="3530438" y="564576"/>
                  </a:cubicBezTo>
                  <a:lnTo>
                    <a:pt x="3526891" y="568591"/>
                  </a:lnTo>
                  <a:lnTo>
                    <a:pt x="3528964" y="568591"/>
                  </a:lnTo>
                  <a:lnTo>
                    <a:pt x="3525633" y="575273"/>
                  </a:lnTo>
                  <a:cubicBezTo>
                    <a:pt x="3425937" y="746329"/>
                    <a:pt x="3281657" y="891399"/>
                    <a:pt x="3103323" y="992419"/>
                  </a:cubicBezTo>
                  <a:cubicBezTo>
                    <a:pt x="2924989" y="1093439"/>
                    <a:pt x="2726381" y="1142602"/>
                    <a:pt x="2528408" y="1140165"/>
                  </a:cubicBezTo>
                  <a:cubicBezTo>
                    <a:pt x="2330435" y="1137729"/>
                    <a:pt x="2133097" y="1083694"/>
                    <a:pt x="1957303" y="978316"/>
                  </a:cubicBezTo>
                  <a:cubicBezTo>
                    <a:pt x="1825457" y="899283"/>
                    <a:pt x="1713371" y="795950"/>
                    <a:pt x="1625298" y="676046"/>
                  </a:cubicBezTo>
                  <a:lnTo>
                    <a:pt x="1556680" y="568591"/>
                  </a:lnTo>
                  <a:lnTo>
                    <a:pt x="1558325" y="568591"/>
                  </a:lnTo>
                  <a:lnTo>
                    <a:pt x="1490673" y="506825"/>
                  </a:lnTo>
                  <a:cubicBezTo>
                    <a:pt x="1462706" y="484495"/>
                    <a:pt x="1433069" y="463879"/>
                    <a:pt x="1401873" y="445179"/>
                  </a:cubicBezTo>
                  <a:cubicBezTo>
                    <a:pt x="1152309" y="295581"/>
                    <a:pt x="841575" y="291757"/>
                    <a:pt x="588405" y="435169"/>
                  </a:cubicBezTo>
                  <a:cubicBezTo>
                    <a:pt x="525113" y="471022"/>
                    <a:pt x="467863" y="514692"/>
                    <a:pt x="417591" y="564576"/>
                  </a:cubicBezTo>
                  <a:lnTo>
                    <a:pt x="411332" y="571660"/>
                  </a:lnTo>
                  <a:lnTo>
                    <a:pt x="0" y="571660"/>
                  </a:lnTo>
                  <a:lnTo>
                    <a:pt x="3331" y="564978"/>
                  </a:lnTo>
                  <a:cubicBezTo>
                    <a:pt x="103027" y="393922"/>
                    <a:pt x="247307" y="248852"/>
                    <a:pt x="425641" y="147832"/>
                  </a:cubicBezTo>
                  <a:cubicBezTo>
                    <a:pt x="603975" y="46812"/>
                    <a:pt x="802583" y="-2351"/>
                    <a:pt x="1000556" y="86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44" name="フリーフォーム 643">
              <a:extLst>
                <a:ext uri="{FF2B5EF4-FFF2-40B4-BE49-F238E27FC236}">
                  <a16:creationId xmlns:a16="http://schemas.microsoft.com/office/drawing/2014/main" id="{F77D7773-525A-8A4A-B1EE-02D4F0688EF0}"/>
                </a:ext>
              </a:extLst>
            </p:cNvPr>
            <p:cNvSpPr/>
            <p:nvPr/>
          </p:nvSpPr>
          <p:spPr>
            <a:xfrm>
              <a:off x="2410547" y="3171701"/>
              <a:ext cx="8188381" cy="1140251"/>
            </a:xfrm>
            <a:custGeom>
              <a:avLst/>
              <a:gdLst>
                <a:gd name="connsiteX0" fmla="*/ 1000556 w 8188381"/>
                <a:gd name="connsiteY0" fmla="*/ 86 h 1140251"/>
                <a:gd name="connsiteX1" fmla="*/ 1571661 w 8188381"/>
                <a:gd name="connsiteY1" fmla="*/ 161935 h 1140251"/>
                <a:gd name="connsiteX2" fmla="*/ 1903666 w 8188381"/>
                <a:gd name="connsiteY2" fmla="*/ 464205 h 1140251"/>
                <a:gd name="connsiteX3" fmla="*/ 1972284 w 8188381"/>
                <a:gd name="connsiteY3" fmla="*/ 571660 h 1140251"/>
                <a:gd name="connsiteX4" fmla="*/ 1970640 w 8188381"/>
                <a:gd name="connsiteY4" fmla="*/ 571660 h 1140251"/>
                <a:gd name="connsiteX5" fmla="*/ 2038291 w 8188381"/>
                <a:gd name="connsiteY5" fmla="*/ 633426 h 1140251"/>
                <a:gd name="connsiteX6" fmla="*/ 2127091 w 8188381"/>
                <a:gd name="connsiteY6" fmla="*/ 695072 h 1140251"/>
                <a:gd name="connsiteX7" fmla="*/ 2940559 w 8188381"/>
                <a:gd name="connsiteY7" fmla="*/ 705082 h 1140251"/>
                <a:gd name="connsiteX8" fmla="*/ 3111373 w 8188381"/>
                <a:gd name="connsiteY8" fmla="*/ 575675 h 1140251"/>
                <a:gd name="connsiteX9" fmla="*/ 3114921 w 8188381"/>
                <a:gd name="connsiteY9" fmla="*/ 571660 h 1140251"/>
                <a:gd name="connsiteX10" fmla="*/ 3112847 w 8188381"/>
                <a:gd name="connsiteY10" fmla="*/ 571660 h 1140251"/>
                <a:gd name="connsiteX11" fmla="*/ 3116178 w 8188381"/>
                <a:gd name="connsiteY11" fmla="*/ 564978 h 1140251"/>
                <a:gd name="connsiteX12" fmla="*/ 3538488 w 8188381"/>
                <a:gd name="connsiteY12" fmla="*/ 147832 h 1140251"/>
                <a:gd name="connsiteX13" fmla="*/ 4113403 w 8188381"/>
                <a:gd name="connsiteY13" fmla="*/ 86 h 1140251"/>
                <a:gd name="connsiteX14" fmla="*/ 4684508 w 8188381"/>
                <a:gd name="connsiteY14" fmla="*/ 161935 h 1140251"/>
                <a:gd name="connsiteX15" fmla="*/ 5016513 w 8188381"/>
                <a:gd name="connsiteY15" fmla="*/ 464205 h 1140251"/>
                <a:gd name="connsiteX16" fmla="*/ 5085131 w 8188381"/>
                <a:gd name="connsiteY16" fmla="*/ 571660 h 1140251"/>
                <a:gd name="connsiteX17" fmla="*/ 5077704 w 8188381"/>
                <a:gd name="connsiteY17" fmla="*/ 571660 h 1140251"/>
                <a:gd name="connsiteX18" fmla="*/ 5145355 w 8188381"/>
                <a:gd name="connsiteY18" fmla="*/ 633426 h 1140251"/>
                <a:gd name="connsiteX19" fmla="*/ 5234155 w 8188381"/>
                <a:gd name="connsiteY19" fmla="*/ 695072 h 1140251"/>
                <a:gd name="connsiteX20" fmla="*/ 6047623 w 8188381"/>
                <a:gd name="connsiteY20" fmla="*/ 705082 h 1140251"/>
                <a:gd name="connsiteX21" fmla="*/ 6218437 w 8188381"/>
                <a:gd name="connsiteY21" fmla="*/ 575675 h 1140251"/>
                <a:gd name="connsiteX22" fmla="*/ 6221984 w 8188381"/>
                <a:gd name="connsiteY22" fmla="*/ 571660 h 1140251"/>
                <a:gd name="connsiteX23" fmla="*/ 6216097 w 8188381"/>
                <a:gd name="connsiteY23" fmla="*/ 571660 h 1140251"/>
                <a:gd name="connsiteX24" fmla="*/ 6219428 w 8188381"/>
                <a:gd name="connsiteY24" fmla="*/ 564978 h 1140251"/>
                <a:gd name="connsiteX25" fmla="*/ 6641738 w 8188381"/>
                <a:gd name="connsiteY25" fmla="*/ 147832 h 1140251"/>
                <a:gd name="connsiteX26" fmla="*/ 7216653 w 8188381"/>
                <a:gd name="connsiteY26" fmla="*/ 86 h 1140251"/>
                <a:gd name="connsiteX27" fmla="*/ 7787758 w 8188381"/>
                <a:gd name="connsiteY27" fmla="*/ 161935 h 1140251"/>
                <a:gd name="connsiteX28" fmla="*/ 8119763 w 8188381"/>
                <a:gd name="connsiteY28" fmla="*/ 464205 h 1140251"/>
                <a:gd name="connsiteX29" fmla="*/ 8188381 w 8188381"/>
                <a:gd name="connsiteY29" fmla="*/ 571660 h 1140251"/>
                <a:gd name="connsiteX30" fmla="*/ 7777783 w 8188381"/>
                <a:gd name="connsiteY30" fmla="*/ 571660 h 1140251"/>
                <a:gd name="connsiteX31" fmla="*/ 7706770 w 8188381"/>
                <a:gd name="connsiteY31" fmla="*/ 506825 h 1140251"/>
                <a:gd name="connsiteX32" fmla="*/ 7617970 w 8188381"/>
                <a:gd name="connsiteY32" fmla="*/ 445179 h 1140251"/>
                <a:gd name="connsiteX33" fmla="*/ 6804502 w 8188381"/>
                <a:gd name="connsiteY33" fmla="*/ 435169 h 1140251"/>
                <a:gd name="connsiteX34" fmla="*/ 6633688 w 8188381"/>
                <a:gd name="connsiteY34" fmla="*/ 564576 h 1140251"/>
                <a:gd name="connsiteX35" fmla="*/ 6630141 w 8188381"/>
                <a:gd name="connsiteY35" fmla="*/ 568591 h 1140251"/>
                <a:gd name="connsiteX36" fmla="*/ 6636028 w 8188381"/>
                <a:gd name="connsiteY36" fmla="*/ 568591 h 1140251"/>
                <a:gd name="connsiteX37" fmla="*/ 6632697 w 8188381"/>
                <a:gd name="connsiteY37" fmla="*/ 575273 h 1140251"/>
                <a:gd name="connsiteX38" fmla="*/ 6210387 w 8188381"/>
                <a:gd name="connsiteY38" fmla="*/ 992419 h 1140251"/>
                <a:gd name="connsiteX39" fmla="*/ 5635472 w 8188381"/>
                <a:gd name="connsiteY39" fmla="*/ 1140165 h 1140251"/>
                <a:gd name="connsiteX40" fmla="*/ 5064367 w 8188381"/>
                <a:gd name="connsiteY40" fmla="*/ 978316 h 1140251"/>
                <a:gd name="connsiteX41" fmla="*/ 4732362 w 8188381"/>
                <a:gd name="connsiteY41" fmla="*/ 676046 h 1140251"/>
                <a:gd name="connsiteX42" fmla="*/ 4663744 w 8188381"/>
                <a:gd name="connsiteY42" fmla="*/ 568591 h 1140251"/>
                <a:gd name="connsiteX43" fmla="*/ 4671172 w 8188381"/>
                <a:gd name="connsiteY43" fmla="*/ 568591 h 1140251"/>
                <a:gd name="connsiteX44" fmla="*/ 4603520 w 8188381"/>
                <a:gd name="connsiteY44" fmla="*/ 506825 h 1140251"/>
                <a:gd name="connsiteX45" fmla="*/ 4514720 w 8188381"/>
                <a:gd name="connsiteY45" fmla="*/ 445179 h 1140251"/>
                <a:gd name="connsiteX46" fmla="*/ 3701252 w 8188381"/>
                <a:gd name="connsiteY46" fmla="*/ 435169 h 1140251"/>
                <a:gd name="connsiteX47" fmla="*/ 3530438 w 8188381"/>
                <a:gd name="connsiteY47" fmla="*/ 564576 h 1140251"/>
                <a:gd name="connsiteX48" fmla="*/ 3526891 w 8188381"/>
                <a:gd name="connsiteY48" fmla="*/ 568591 h 1140251"/>
                <a:gd name="connsiteX49" fmla="*/ 3528964 w 8188381"/>
                <a:gd name="connsiteY49" fmla="*/ 568591 h 1140251"/>
                <a:gd name="connsiteX50" fmla="*/ 3525633 w 8188381"/>
                <a:gd name="connsiteY50" fmla="*/ 575273 h 1140251"/>
                <a:gd name="connsiteX51" fmla="*/ 3103323 w 8188381"/>
                <a:gd name="connsiteY51" fmla="*/ 992419 h 1140251"/>
                <a:gd name="connsiteX52" fmla="*/ 2528408 w 8188381"/>
                <a:gd name="connsiteY52" fmla="*/ 1140165 h 1140251"/>
                <a:gd name="connsiteX53" fmla="*/ 1957303 w 8188381"/>
                <a:gd name="connsiteY53" fmla="*/ 978316 h 1140251"/>
                <a:gd name="connsiteX54" fmla="*/ 1625298 w 8188381"/>
                <a:gd name="connsiteY54" fmla="*/ 676046 h 1140251"/>
                <a:gd name="connsiteX55" fmla="*/ 1556680 w 8188381"/>
                <a:gd name="connsiteY55" fmla="*/ 568591 h 1140251"/>
                <a:gd name="connsiteX56" fmla="*/ 1558325 w 8188381"/>
                <a:gd name="connsiteY56" fmla="*/ 568591 h 1140251"/>
                <a:gd name="connsiteX57" fmla="*/ 1490673 w 8188381"/>
                <a:gd name="connsiteY57" fmla="*/ 506825 h 1140251"/>
                <a:gd name="connsiteX58" fmla="*/ 1401873 w 8188381"/>
                <a:gd name="connsiteY58" fmla="*/ 445179 h 1140251"/>
                <a:gd name="connsiteX59" fmla="*/ 588405 w 8188381"/>
                <a:gd name="connsiteY59" fmla="*/ 435169 h 1140251"/>
                <a:gd name="connsiteX60" fmla="*/ 417591 w 8188381"/>
                <a:gd name="connsiteY60" fmla="*/ 564576 h 1140251"/>
                <a:gd name="connsiteX61" fmla="*/ 411332 w 8188381"/>
                <a:gd name="connsiteY61" fmla="*/ 571660 h 1140251"/>
                <a:gd name="connsiteX62" fmla="*/ 0 w 8188381"/>
                <a:gd name="connsiteY62" fmla="*/ 571660 h 1140251"/>
                <a:gd name="connsiteX63" fmla="*/ 3331 w 8188381"/>
                <a:gd name="connsiteY63" fmla="*/ 564978 h 1140251"/>
                <a:gd name="connsiteX64" fmla="*/ 425641 w 8188381"/>
                <a:gd name="connsiteY64" fmla="*/ 147832 h 1140251"/>
                <a:gd name="connsiteX65" fmla="*/ 1000556 w 8188381"/>
                <a:gd name="connsiteY65" fmla="*/ 86 h 1140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188381" h="1140251">
                  <a:moveTo>
                    <a:pt x="1000556" y="86"/>
                  </a:moveTo>
                  <a:cubicBezTo>
                    <a:pt x="1198530" y="2522"/>
                    <a:pt x="1395867" y="56557"/>
                    <a:pt x="1571661" y="161935"/>
                  </a:cubicBezTo>
                  <a:cubicBezTo>
                    <a:pt x="1703507" y="240968"/>
                    <a:pt x="1815593" y="344301"/>
                    <a:pt x="1903666" y="464205"/>
                  </a:cubicBezTo>
                  <a:lnTo>
                    <a:pt x="1972284" y="571660"/>
                  </a:lnTo>
                  <a:lnTo>
                    <a:pt x="1970640" y="571660"/>
                  </a:lnTo>
                  <a:lnTo>
                    <a:pt x="2038291" y="633426"/>
                  </a:lnTo>
                  <a:cubicBezTo>
                    <a:pt x="2066258" y="655756"/>
                    <a:pt x="2095895" y="676372"/>
                    <a:pt x="2127091" y="695072"/>
                  </a:cubicBezTo>
                  <a:cubicBezTo>
                    <a:pt x="2376655" y="844670"/>
                    <a:pt x="2687389" y="848494"/>
                    <a:pt x="2940559" y="705082"/>
                  </a:cubicBezTo>
                  <a:cubicBezTo>
                    <a:pt x="3003851" y="669229"/>
                    <a:pt x="3061101" y="625559"/>
                    <a:pt x="3111373" y="575675"/>
                  </a:cubicBezTo>
                  <a:lnTo>
                    <a:pt x="3114921" y="571660"/>
                  </a:lnTo>
                  <a:lnTo>
                    <a:pt x="3112847" y="571660"/>
                  </a:lnTo>
                  <a:lnTo>
                    <a:pt x="3116178" y="564978"/>
                  </a:lnTo>
                  <a:cubicBezTo>
                    <a:pt x="3215874" y="393922"/>
                    <a:pt x="3360154" y="248852"/>
                    <a:pt x="3538488" y="147832"/>
                  </a:cubicBezTo>
                  <a:cubicBezTo>
                    <a:pt x="3716822" y="46812"/>
                    <a:pt x="3915430" y="-2351"/>
                    <a:pt x="4113403" y="86"/>
                  </a:cubicBezTo>
                  <a:cubicBezTo>
                    <a:pt x="4311376" y="2522"/>
                    <a:pt x="4508714" y="56557"/>
                    <a:pt x="4684508" y="161935"/>
                  </a:cubicBezTo>
                  <a:cubicBezTo>
                    <a:pt x="4816354" y="240968"/>
                    <a:pt x="4928440" y="344301"/>
                    <a:pt x="5016513" y="464205"/>
                  </a:cubicBezTo>
                  <a:lnTo>
                    <a:pt x="5085131" y="571660"/>
                  </a:lnTo>
                  <a:lnTo>
                    <a:pt x="5077704" y="571660"/>
                  </a:lnTo>
                  <a:lnTo>
                    <a:pt x="5145355" y="633426"/>
                  </a:lnTo>
                  <a:cubicBezTo>
                    <a:pt x="5173322" y="655756"/>
                    <a:pt x="5202959" y="676372"/>
                    <a:pt x="5234155" y="695072"/>
                  </a:cubicBezTo>
                  <a:cubicBezTo>
                    <a:pt x="5483719" y="844670"/>
                    <a:pt x="5794453" y="848494"/>
                    <a:pt x="6047623" y="705082"/>
                  </a:cubicBezTo>
                  <a:cubicBezTo>
                    <a:pt x="6110915" y="669229"/>
                    <a:pt x="6168165" y="625559"/>
                    <a:pt x="6218437" y="575675"/>
                  </a:cubicBezTo>
                  <a:lnTo>
                    <a:pt x="6221984" y="571660"/>
                  </a:lnTo>
                  <a:lnTo>
                    <a:pt x="6216097" y="571660"/>
                  </a:lnTo>
                  <a:lnTo>
                    <a:pt x="6219428" y="564978"/>
                  </a:lnTo>
                  <a:cubicBezTo>
                    <a:pt x="6319124" y="393922"/>
                    <a:pt x="6463404" y="248852"/>
                    <a:pt x="6641738" y="147832"/>
                  </a:cubicBezTo>
                  <a:cubicBezTo>
                    <a:pt x="6820072" y="46812"/>
                    <a:pt x="7018680" y="-2351"/>
                    <a:pt x="7216653" y="86"/>
                  </a:cubicBezTo>
                  <a:cubicBezTo>
                    <a:pt x="7414626" y="2522"/>
                    <a:pt x="7611964" y="56557"/>
                    <a:pt x="7787758" y="161935"/>
                  </a:cubicBezTo>
                  <a:cubicBezTo>
                    <a:pt x="7919604" y="240968"/>
                    <a:pt x="8031690" y="344301"/>
                    <a:pt x="8119763" y="464205"/>
                  </a:cubicBezTo>
                  <a:lnTo>
                    <a:pt x="8188381" y="571660"/>
                  </a:lnTo>
                  <a:lnTo>
                    <a:pt x="7777783" y="571660"/>
                  </a:lnTo>
                  <a:lnTo>
                    <a:pt x="7706770" y="506825"/>
                  </a:lnTo>
                  <a:cubicBezTo>
                    <a:pt x="7678803" y="484495"/>
                    <a:pt x="7649166" y="463879"/>
                    <a:pt x="7617970" y="445179"/>
                  </a:cubicBezTo>
                  <a:cubicBezTo>
                    <a:pt x="7368406" y="295581"/>
                    <a:pt x="7057672" y="291757"/>
                    <a:pt x="6804502" y="435169"/>
                  </a:cubicBezTo>
                  <a:cubicBezTo>
                    <a:pt x="6741210" y="471022"/>
                    <a:pt x="6683960" y="514692"/>
                    <a:pt x="6633688" y="564576"/>
                  </a:cubicBezTo>
                  <a:lnTo>
                    <a:pt x="6630141" y="568591"/>
                  </a:lnTo>
                  <a:lnTo>
                    <a:pt x="6636028" y="568591"/>
                  </a:lnTo>
                  <a:lnTo>
                    <a:pt x="6632697" y="575273"/>
                  </a:lnTo>
                  <a:cubicBezTo>
                    <a:pt x="6533001" y="746329"/>
                    <a:pt x="6388721" y="891399"/>
                    <a:pt x="6210387" y="992419"/>
                  </a:cubicBezTo>
                  <a:cubicBezTo>
                    <a:pt x="6032053" y="1093439"/>
                    <a:pt x="5833445" y="1142602"/>
                    <a:pt x="5635472" y="1140165"/>
                  </a:cubicBezTo>
                  <a:cubicBezTo>
                    <a:pt x="5437499" y="1137729"/>
                    <a:pt x="5240161" y="1083694"/>
                    <a:pt x="5064367" y="978316"/>
                  </a:cubicBezTo>
                  <a:cubicBezTo>
                    <a:pt x="4932521" y="899283"/>
                    <a:pt x="4820435" y="795950"/>
                    <a:pt x="4732362" y="676046"/>
                  </a:cubicBezTo>
                  <a:lnTo>
                    <a:pt x="4663744" y="568591"/>
                  </a:lnTo>
                  <a:lnTo>
                    <a:pt x="4671172" y="568591"/>
                  </a:lnTo>
                  <a:lnTo>
                    <a:pt x="4603520" y="506825"/>
                  </a:lnTo>
                  <a:cubicBezTo>
                    <a:pt x="4575553" y="484495"/>
                    <a:pt x="4545916" y="463879"/>
                    <a:pt x="4514720" y="445179"/>
                  </a:cubicBezTo>
                  <a:cubicBezTo>
                    <a:pt x="4265156" y="295581"/>
                    <a:pt x="3954422" y="291757"/>
                    <a:pt x="3701252" y="435169"/>
                  </a:cubicBezTo>
                  <a:cubicBezTo>
                    <a:pt x="3637960" y="471022"/>
                    <a:pt x="3580710" y="514692"/>
                    <a:pt x="3530438" y="564576"/>
                  </a:cubicBezTo>
                  <a:lnTo>
                    <a:pt x="3526891" y="568591"/>
                  </a:lnTo>
                  <a:lnTo>
                    <a:pt x="3528964" y="568591"/>
                  </a:lnTo>
                  <a:lnTo>
                    <a:pt x="3525633" y="575273"/>
                  </a:lnTo>
                  <a:cubicBezTo>
                    <a:pt x="3425937" y="746329"/>
                    <a:pt x="3281657" y="891399"/>
                    <a:pt x="3103323" y="992419"/>
                  </a:cubicBezTo>
                  <a:cubicBezTo>
                    <a:pt x="2924989" y="1093439"/>
                    <a:pt x="2726381" y="1142602"/>
                    <a:pt x="2528408" y="1140165"/>
                  </a:cubicBezTo>
                  <a:cubicBezTo>
                    <a:pt x="2330435" y="1137729"/>
                    <a:pt x="2133097" y="1083694"/>
                    <a:pt x="1957303" y="978316"/>
                  </a:cubicBezTo>
                  <a:cubicBezTo>
                    <a:pt x="1825457" y="899283"/>
                    <a:pt x="1713371" y="795950"/>
                    <a:pt x="1625298" y="676046"/>
                  </a:cubicBezTo>
                  <a:lnTo>
                    <a:pt x="1556680" y="568591"/>
                  </a:lnTo>
                  <a:lnTo>
                    <a:pt x="1558325" y="568591"/>
                  </a:lnTo>
                  <a:lnTo>
                    <a:pt x="1490673" y="506825"/>
                  </a:lnTo>
                  <a:cubicBezTo>
                    <a:pt x="1462706" y="484495"/>
                    <a:pt x="1433069" y="463879"/>
                    <a:pt x="1401873" y="445179"/>
                  </a:cubicBezTo>
                  <a:cubicBezTo>
                    <a:pt x="1152309" y="295581"/>
                    <a:pt x="841575" y="291757"/>
                    <a:pt x="588405" y="435169"/>
                  </a:cubicBezTo>
                  <a:cubicBezTo>
                    <a:pt x="525113" y="471022"/>
                    <a:pt x="467863" y="514692"/>
                    <a:pt x="417591" y="564576"/>
                  </a:cubicBezTo>
                  <a:lnTo>
                    <a:pt x="411332" y="571660"/>
                  </a:lnTo>
                  <a:lnTo>
                    <a:pt x="0" y="571660"/>
                  </a:lnTo>
                  <a:lnTo>
                    <a:pt x="3331" y="564978"/>
                  </a:lnTo>
                  <a:cubicBezTo>
                    <a:pt x="103027" y="393922"/>
                    <a:pt x="247307" y="248852"/>
                    <a:pt x="425641" y="147832"/>
                  </a:cubicBezTo>
                  <a:cubicBezTo>
                    <a:pt x="603975" y="46812"/>
                    <a:pt x="802583" y="-2351"/>
                    <a:pt x="1000556" y="86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45" name="グループ化 644">
            <a:extLst>
              <a:ext uri="{FF2B5EF4-FFF2-40B4-BE49-F238E27FC236}">
                <a16:creationId xmlns:a16="http://schemas.microsoft.com/office/drawing/2014/main" id="{9B144AF8-F842-604F-B564-013261CED7F2}"/>
              </a:ext>
            </a:extLst>
          </p:cNvPr>
          <p:cNvGrpSpPr>
            <a:grpSpLocks noChangeAspect="1"/>
          </p:cNvGrpSpPr>
          <p:nvPr/>
        </p:nvGrpSpPr>
        <p:grpSpPr>
          <a:xfrm>
            <a:off x="5422373" y="2308792"/>
            <a:ext cx="468000" cy="581216"/>
            <a:chOff x="9382037" y="1492825"/>
            <a:chExt cx="2130047" cy="2645330"/>
          </a:xfrm>
        </p:grpSpPr>
        <p:sp>
          <p:nvSpPr>
            <p:cNvPr id="646" name="円/楕円 645">
              <a:extLst>
                <a:ext uri="{FF2B5EF4-FFF2-40B4-BE49-F238E27FC236}">
                  <a16:creationId xmlns:a16="http://schemas.microsoft.com/office/drawing/2014/main" id="{62448FD0-C79C-174F-97A1-FC5C339DA465}"/>
                </a:ext>
              </a:extLst>
            </p:cNvPr>
            <p:cNvSpPr/>
            <p:nvPr/>
          </p:nvSpPr>
          <p:spPr>
            <a:xfrm>
              <a:off x="10160830" y="2374149"/>
              <a:ext cx="360040" cy="36004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647" name="グループ化 646">
              <a:extLst>
                <a:ext uri="{FF2B5EF4-FFF2-40B4-BE49-F238E27FC236}">
                  <a16:creationId xmlns:a16="http://schemas.microsoft.com/office/drawing/2014/main" id="{304CA75D-DAEE-0649-B18B-55AA67077926}"/>
                </a:ext>
              </a:extLst>
            </p:cNvPr>
            <p:cNvGrpSpPr/>
            <p:nvPr/>
          </p:nvGrpSpPr>
          <p:grpSpPr>
            <a:xfrm rot="900000">
              <a:off x="9382037" y="1492825"/>
              <a:ext cx="2130047" cy="1369017"/>
              <a:chOff x="9017974" y="1256534"/>
              <a:chExt cx="2645752" cy="1700469"/>
            </a:xfrm>
          </p:grpSpPr>
          <p:sp>
            <p:nvSpPr>
              <p:cNvPr id="650" name="フリーフォーム 649">
                <a:extLst>
                  <a:ext uri="{FF2B5EF4-FFF2-40B4-BE49-F238E27FC236}">
                    <a16:creationId xmlns:a16="http://schemas.microsoft.com/office/drawing/2014/main" id="{457AF22C-7193-BC43-A5F3-4FD85A9CB5A8}"/>
                  </a:ext>
                </a:extLst>
              </p:cNvPr>
              <p:cNvSpPr/>
              <p:nvPr/>
            </p:nvSpPr>
            <p:spPr>
              <a:xfrm rot="10800000">
                <a:off x="10168647" y="1256534"/>
                <a:ext cx="332670" cy="1270909"/>
              </a:xfrm>
              <a:custGeom>
                <a:avLst/>
                <a:gdLst>
                  <a:gd name="connsiteX0" fmla="*/ 166335 w 332670"/>
                  <a:gd name="connsiteY0" fmla="*/ 1270909 h 1270909"/>
                  <a:gd name="connsiteX1" fmla="*/ 0 w 332670"/>
                  <a:gd name="connsiteY1" fmla="*/ 1104574 h 1270909"/>
                  <a:gd name="connsiteX2" fmla="*/ 1058 w 332670"/>
                  <a:gd name="connsiteY2" fmla="*/ 1099335 h 1270909"/>
                  <a:gd name="connsiteX3" fmla="*/ 766 w 332670"/>
                  <a:gd name="connsiteY3" fmla="*/ 1099335 h 1270909"/>
                  <a:gd name="connsiteX4" fmla="*/ 82959 w 332670"/>
                  <a:gd name="connsiteY4" fmla="*/ 0 h 1270909"/>
                  <a:gd name="connsiteX5" fmla="*/ 247346 w 332670"/>
                  <a:gd name="connsiteY5" fmla="*/ 0 h 1270909"/>
                  <a:gd name="connsiteX6" fmla="*/ 328320 w 332670"/>
                  <a:gd name="connsiteY6" fmla="*/ 1083026 h 1270909"/>
                  <a:gd name="connsiteX7" fmla="*/ 332670 w 332670"/>
                  <a:gd name="connsiteY7" fmla="*/ 1104574 h 1270909"/>
                  <a:gd name="connsiteX8" fmla="*/ 166335 w 332670"/>
                  <a:gd name="connsiteY8" fmla="*/ 1270909 h 1270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670" h="1270909">
                    <a:moveTo>
                      <a:pt x="166335" y="1270909"/>
                    </a:moveTo>
                    <a:cubicBezTo>
                      <a:pt x="74471" y="1270909"/>
                      <a:pt x="0" y="1196438"/>
                      <a:pt x="0" y="1104574"/>
                    </a:cubicBezTo>
                    <a:lnTo>
                      <a:pt x="1058" y="1099335"/>
                    </a:lnTo>
                    <a:lnTo>
                      <a:pt x="766" y="1099335"/>
                    </a:lnTo>
                    <a:lnTo>
                      <a:pt x="82959" y="0"/>
                    </a:lnTo>
                    <a:lnTo>
                      <a:pt x="247346" y="0"/>
                    </a:lnTo>
                    <a:lnTo>
                      <a:pt x="328320" y="1083026"/>
                    </a:lnTo>
                    <a:lnTo>
                      <a:pt x="332670" y="1104574"/>
                    </a:lnTo>
                    <a:cubicBezTo>
                      <a:pt x="332670" y="1196438"/>
                      <a:pt x="258199" y="1270909"/>
                      <a:pt x="166335" y="1270909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1" name="フリーフォーム 650">
                <a:extLst>
                  <a:ext uri="{FF2B5EF4-FFF2-40B4-BE49-F238E27FC236}">
                    <a16:creationId xmlns:a16="http://schemas.microsoft.com/office/drawing/2014/main" id="{A2D5BC21-9A9D-0E46-ACBE-4B71D188F2D4}"/>
                  </a:ext>
                </a:extLst>
              </p:cNvPr>
              <p:cNvSpPr/>
              <p:nvPr/>
            </p:nvSpPr>
            <p:spPr>
              <a:xfrm rot="4320000">
                <a:off x="9487094" y="2155213"/>
                <a:ext cx="332670" cy="1270909"/>
              </a:xfrm>
              <a:custGeom>
                <a:avLst/>
                <a:gdLst>
                  <a:gd name="connsiteX0" fmla="*/ 166335 w 332670"/>
                  <a:gd name="connsiteY0" fmla="*/ 1270909 h 1270909"/>
                  <a:gd name="connsiteX1" fmla="*/ 0 w 332670"/>
                  <a:gd name="connsiteY1" fmla="*/ 1104574 h 1270909"/>
                  <a:gd name="connsiteX2" fmla="*/ 1058 w 332670"/>
                  <a:gd name="connsiteY2" fmla="*/ 1099335 h 1270909"/>
                  <a:gd name="connsiteX3" fmla="*/ 766 w 332670"/>
                  <a:gd name="connsiteY3" fmla="*/ 1099335 h 1270909"/>
                  <a:gd name="connsiteX4" fmla="*/ 82959 w 332670"/>
                  <a:gd name="connsiteY4" fmla="*/ 0 h 1270909"/>
                  <a:gd name="connsiteX5" fmla="*/ 247346 w 332670"/>
                  <a:gd name="connsiteY5" fmla="*/ 0 h 1270909"/>
                  <a:gd name="connsiteX6" fmla="*/ 328320 w 332670"/>
                  <a:gd name="connsiteY6" fmla="*/ 1083026 h 1270909"/>
                  <a:gd name="connsiteX7" fmla="*/ 332670 w 332670"/>
                  <a:gd name="connsiteY7" fmla="*/ 1104574 h 1270909"/>
                  <a:gd name="connsiteX8" fmla="*/ 166335 w 332670"/>
                  <a:gd name="connsiteY8" fmla="*/ 1270909 h 1270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670" h="1270909">
                    <a:moveTo>
                      <a:pt x="166335" y="1270909"/>
                    </a:moveTo>
                    <a:cubicBezTo>
                      <a:pt x="74471" y="1270909"/>
                      <a:pt x="0" y="1196438"/>
                      <a:pt x="0" y="1104574"/>
                    </a:cubicBezTo>
                    <a:lnTo>
                      <a:pt x="1058" y="1099335"/>
                    </a:lnTo>
                    <a:lnTo>
                      <a:pt x="766" y="1099335"/>
                    </a:lnTo>
                    <a:lnTo>
                      <a:pt x="82959" y="0"/>
                    </a:lnTo>
                    <a:lnTo>
                      <a:pt x="247346" y="0"/>
                    </a:lnTo>
                    <a:lnTo>
                      <a:pt x="328320" y="1083026"/>
                    </a:lnTo>
                    <a:lnTo>
                      <a:pt x="332670" y="1104574"/>
                    </a:lnTo>
                    <a:cubicBezTo>
                      <a:pt x="332670" y="1196438"/>
                      <a:pt x="258199" y="1270909"/>
                      <a:pt x="166335" y="1270909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2" name="フリーフォーム 651">
                <a:extLst>
                  <a:ext uri="{FF2B5EF4-FFF2-40B4-BE49-F238E27FC236}">
                    <a16:creationId xmlns:a16="http://schemas.microsoft.com/office/drawing/2014/main" id="{5D794CBB-A3E5-DB4F-940D-C4881794CBDB}"/>
                  </a:ext>
                </a:extLst>
              </p:cNvPr>
              <p:cNvSpPr/>
              <p:nvPr/>
            </p:nvSpPr>
            <p:spPr>
              <a:xfrm rot="17280000" flipH="1">
                <a:off x="10861937" y="2155213"/>
                <a:ext cx="332670" cy="1270909"/>
              </a:xfrm>
              <a:custGeom>
                <a:avLst/>
                <a:gdLst>
                  <a:gd name="connsiteX0" fmla="*/ 166335 w 332670"/>
                  <a:gd name="connsiteY0" fmla="*/ 1270909 h 1270909"/>
                  <a:gd name="connsiteX1" fmla="*/ 0 w 332670"/>
                  <a:gd name="connsiteY1" fmla="*/ 1104574 h 1270909"/>
                  <a:gd name="connsiteX2" fmla="*/ 1058 w 332670"/>
                  <a:gd name="connsiteY2" fmla="*/ 1099335 h 1270909"/>
                  <a:gd name="connsiteX3" fmla="*/ 766 w 332670"/>
                  <a:gd name="connsiteY3" fmla="*/ 1099335 h 1270909"/>
                  <a:gd name="connsiteX4" fmla="*/ 82959 w 332670"/>
                  <a:gd name="connsiteY4" fmla="*/ 0 h 1270909"/>
                  <a:gd name="connsiteX5" fmla="*/ 247346 w 332670"/>
                  <a:gd name="connsiteY5" fmla="*/ 0 h 1270909"/>
                  <a:gd name="connsiteX6" fmla="*/ 328320 w 332670"/>
                  <a:gd name="connsiteY6" fmla="*/ 1083026 h 1270909"/>
                  <a:gd name="connsiteX7" fmla="*/ 332670 w 332670"/>
                  <a:gd name="connsiteY7" fmla="*/ 1104574 h 1270909"/>
                  <a:gd name="connsiteX8" fmla="*/ 166335 w 332670"/>
                  <a:gd name="connsiteY8" fmla="*/ 1270909 h 1270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2670" h="1270909">
                    <a:moveTo>
                      <a:pt x="166335" y="1270909"/>
                    </a:moveTo>
                    <a:cubicBezTo>
                      <a:pt x="74471" y="1270909"/>
                      <a:pt x="0" y="1196438"/>
                      <a:pt x="0" y="1104574"/>
                    </a:cubicBezTo>
                    <a:lnTo>
                      <a:pt x="1058" y="1099335"/>
                    </a:lnTo>
                    <a:lnTo>
                      <a:pt x="766" y="1099335"/>
                    </a:lnTo>
                    <a:lnTo>
                      <a:pt x="82959" y="0"/>
                    </a:lnTo>
                    <a:lnTo>
                      <a:pt x="247346" y="0"/>
                    </a:lnTo>
                    <a:lnTo>
                      <a:pt x="328320" y="1083026"/>
                    </a:lnTo>
                    <a:lnTo>
                      <a:pt x="332670" y="1104574"/>
                    </a:lnTo>
                    <a:cubicBezTo>
                      <a:pt x="332670" y="1196438"/>
                      <a:pt x="258199" y="1270909"/>
                      <a:pt x="166335" y="1270909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48" name="フリーフォーム 647">
              <a:extLst>
                <a:ext uri="{FF2B5EF4-FFF2-40B4-BE49-F238E27FC236}">
                  <a16:creationId xmlns:a16="http://schemas.microsoft.com/office/drawing/2014/main" id="{10D5122F-417D-C844-BF39-D4A41D2D973D}"/>
                </a:ext>
              </a:extLst>
            </p:cNvPr>
            <p:cNvSpPr/>
            <p:nvPr/>
          </p:nvSpPr>
          <p:spPr>
            <a:xfrm>
              <a:off x="10243574" y="2786913"/>
              <a:ext cx="194553" cy="1084697"/>
            </a:xfrm>
            <a:custGeom>
              <a:avLst/>
              <a:gdLst>
                <a:gd name="connsiteX0" fmla="*/ 194553 w 194553"/>
                <a:gd name="connsiteY0" fmla="*/ 0 h 1084697"/>
                <a:gd name="connsiteX1" fmla="*/ 194553 w 194553"/>
                <a:gd name="connsiteY1" fmla="*/ 1084697 h 1084697"/>
                <a:gd name="connsiteX2" fmla="*/ 0 w 194553"/>
                <a:gd name="connsiteY2" fmla="*/ 1084697 h 1084697"/>
                <a:gd name="connsiteX3" fmla="*/ 0 w 194553"/>
                <a:gd name="connsiteY3" fmla="*/ 0 h 1084697"/>
                <a:gd name="connsiteX4" fmla="*/ 27204 w 194553"/>
                <a:gd name="connsiteY4" fmla="*/ 18342 h 1084697"/>
                <a:gd name="connsiteX5" fmla="*/ 97276 w 194553"/>
                <a:gd name="connsiteY5" fmla="*/ 32489 h 1084697"/>
                <a:gd name="connsiteX6" fmla="*/ 167348 w 194553"/>
                <a:gd name="connsiteY6" fmla="*/ 18342 h 1084697"/>
                <a:gd name="connsiteX7" fmla="*/ 194553 w 194553"/>
                <a:gd name="connsiteY7" fmla="*/ 0 h 108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553" h="1084697">
                  <a:moveTo>
                    <a:pt x="194553" y="0"/>
                  </a:moveTo>
                  <a:lnTo>
                    <a:pt x="194553" y="1084697"/>
                  </a:lnTo>
                  <a:lnTo>
                    <a:pt x="0" y="1084697"/>
                  </a:lnTo>
                  <a:lnTo>
                    <a:pt x="0" y="0"/>
                  </a:lnTo>
                  <a:lnTo>
                    <a:pt x="27204" y="18342"/>
                  </a:lnTo>
                  <a:cubicBezTo>
                    <a:pt x="48741" y="27452"/>
                    <a:pt x="72421" y="32489"/>
                    <a:pt x="97276" y="32489"/>
                  </a:cubicBezTo>
                  <a:cubicBezTo>
                    <a:pt x="122131" y="32489"/>
                    <a:pt x="145811" y="27452"/>
                    <a:pt x="167348" y="18342"/>
                  </a:cubicBezTo>
                  <a:lnTo>
                    <a:pt x="194553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49" name="フリーフォーム 648">
              <a:extLst>
                <a:ext uri="{FF2B5EF4-FFF2-40B4-BE49-F238E27FC236}">
                  <a16:creationId xmlns:a16="http://schemas.microsoft.com/office/drawing/2014/main" id="{09BDC1A0-392D-3046-BD46-A7682C22377B}"/>
                </a:ext>
              </a:extLst>
            </p:cNvPr>
            <p:cNvSpPr/>
            <p:nvPr/>
          </p:nvSpPr>
          <p:spPr>
            <a:xfrm>
              <a:off x="9745385" y="3813932"/>
              <a:ext cx="1182524" cy="324223"/>
            </a:xfrm>
            <a:custGeom>
              <a:avLst/>
              <a:gdLst>
                <a:gd name="connsiteX0" fmla="*/ 324212 w 648424"/>
                <a:gd name="connsiteY0" fmla="*/ 0 h 169529"/>
                <a:gd name="connsiteX1" fmla="*/ 604257 w 648424"/>
                <a:gd name="connsiteY1" fmla="*/ 115999 h 169529"/>
                <a:gd name="connsiteX2" fmla="*/ 648424 w 648424"/>
                <a:gd name="connsiteY2" fmla="*/ 169529 h 169529"/>
                <a:gd name="connsiteX3" fmla="*/ 0 w 648424"/>
                <a:gd name="connsiteY3" fmla="*/ 169529 h 169529"/>
                <a:gd name="connsiteX4" fmla="*/ 44167 w 648424"/>
                <a:gd name="connsiteY4" fmla="*/ 115999 h 169529"/>
                <a:gd name="connsiteX5" fmla="*/ 324212 w 648424"/>
                <a:gd name="connsiteY5" fmla="*/ 0 h 16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8424" h="169529">
                  <a:moveTo>
                    <a:pt x="324212" y="0"/>
                  </a:moveTo>
                  <a:cubicBezTo>
                    <a:pt x="433576" y="0"/>
                    <a:pt x="532588" y="44329"/>
                    <a:pt x="604257" y="115999"/>
                  </a:cubicBezTo>
                  <a:lnTo>
                    <a:pt x="648424" y="169529"/>
                  </a:lnTo>
                  <a:lnTo>
                    <a:pt x="0" y="169529"/>
                  </a:lnTo>
                  <a:lnTo>
                    <a:pt x="44167" y="115999"/>
                  </a:lnTo>
                  <a:cubicBezTo>
                    <a:pt x="115836" y="44329"/>
                    <a:pt x="214848" y="0"/>
                    <a:pt x="324212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53" name="グループ化 652">
            <a:extLst>
              <a:ext uri="{FF2B5EF4-FFF2-40B4-BE49-F238E27FC236}">
                <a16:creationId xmlns:a16="http://schemas.microsoft.com/office/drawing/2014/main" id="{726BE4CD-F094-ED47-BC3F-1A7D93EEC3CB}"/>
              </a:ext>
            </a:extLst>
          </p:cNvPr>
          <p:cNvGrpSpPr>
            <a:grpSpLocks noChangeAspect="1"/>
          </p:cNvGrpSpPr>
          <p:nvPr/>
        </p:nvGrpSpPr>
        <p:grpSpPr>
          <a:xfrm>
            <a:off x="8997547" y="2437400"/>
            <a:ext cx="324000" cy="324000"/>
            <a:chOff x="7485393" y="2672233"/>
            <a:chExt cx="2188447" cy="2188448"/>
          </a:xfrm>
        </p:grpSpPr>
        <p:sp>
          <p:nvSpPr>
            <p:cNvPr id="654" name="フリーフォーム 653">
              <a:extLst>
                <a:ext uri="{FF2B5EF4-FFF2-40B4-BE49-F238E27FC236}">
                  <a16:creationId xmlns:a16="http://schemas.microsoft.com/office/drawing/2014/main" id="{682B56D5-A9B6-6F4C-97FC-FCF81231909A}"/>
                </a:ext>
              </a:extLst>
            </p:cNvPr>
            <p:cNvSpPr/>
            <p:nvPr/>
          </p:nvSpPr>
          <p:spPr>
            <a:xfrm>
              <a:off x="7686988" y="2873828"/>
              <a:ext cx="1785258" cy="1785258"/>
            </a:xfrm>
            <a:custGeom>
              <a:avLst/>
              <a:gdLst>
                <a:gd name="connsiteX0" fmla="*/ 892629 w 1785258"/>
                <a:gd name="connsiteY0" fmla="*/ 525026 h 1785258"/>
                <a:gd name="connsiteX1" fmla="*/ 525026 w 1785258"/>
                <a:gd name="connsiteY1" fmla="*/ 892629 h 1785258"/>
                <a:gd name="connsiteX2" fmla="*/ 892629 w 1785258"/>
                <a:gd name="connsiteY2" fmla="*/ 1260232 h 1785258"/>
                <a:gd name="connsiteX3" fmla="*/ 1260232 w 1785258"/>
                <a:gd name="connsiteY3" fmla="*/ 892629 h 1785258"/>
                <a:gd name="connsiteX4" fmla="*/ 892629 w 1785258"/>
                <a:gd name="connsiteY4" fmla="*/ 525026 h 1785258"/>
                <a:gd name="connsiteX5" fmla="*/ 892629 w 1785258"/>
                <a:gd name="connsiteY5" fmla="*/ 0 h 1785258"/>
                <a:gd name="connsiteX6" fmla="*/ 1785258 w 1785258"/>
                <a:gd name="connsiteY6" fmla="*/ 892629 h 1785258"/>
                <a:gd name="connsiteX7" fmla="*/ 892629 w 1785258"/>
                <a:gd name="connsiteY7" fmla="*/ 1785258 h 1785258"/>
                <a:gd name="connsiteX8" fmla="*/ 0 w 1785258"/>
                <a:gd name="connsiteY8" fmla="*/ 892629 h 1785258"/>
                <a:gd name="connsiteX9" fmla="*/ 892629 w 1785258"/>
                <a:gd name="connsiteY9" fmla="*/ 0 h 178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85258" h="1785258">
                  <a:moveTo>
                    <a:pt x="892629" y="525026"/>
                  </a:moveTo>
                  <a:cubicBezTo>
                    <a:pt x="689607" y="525026"/>
                    <a:pt x="525026" y="689607"/>
                    <a:pt x="525026" y="892629"/>
                  </a:cubicBezTo>
                  <a:cubicBezTo>
                    <a:pt x="525026" y="1095651"/>
                    <a:pt x="689607" y="1260232"/>
                    <a:pt x="892629" y="1260232"/>
                  </a:cubicBezTo>
                  <a:cubicBezTo>
                    <a:pt x="1095651" y="1260232"/>
                    <a:pt x="1260232" y="1095651"/>
                    <a:pt x="1260232" y="892629"/>
                  </a:cubicBezTo>
                  <a:cubicBezTo>
                    <a:pt x="1260232" y="689607"/>
                    <a:pt x="1095651" y="525026"/>
                    <a:pt x="892629" y="525026"/>
                  </a:cubicBezTo>
                  <a:close/>
                  <a:moveTo>
                    <a:pt x="892629" y="0"/>
                  </a:moveTo>
                  <a:cubicBezTo>
                    <a:pt x="1385614" y="0"/>
                    <a:pt x="1785258" y="399644"/>
                    <a:pt x="1785258" y="892629"/>
                  </a:cubicBezTo>
                  <a:cubicBezTo>
                    <a:pt x="1785258" y="1385614"/>
                    <a:pt x="1385614" y="1785258"/>
                    <a:pt x="892629" y="1785258"/>
                  </a:cubicBezTo>
                  <a:cubicBezTo>
                    <a:pt x="399644" y="1785258"/>
                    <a:pt x="0" y="1385614"/>
                    <a:pt x="0" y="892629"/>
                  </a:cubicBezTo>
                  <a:cubicBezTo>
                    <a:pt x="0" y="399644"/>
                    <a:pt x="399644" y="0"/>
                    <a:pt x="892629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55" name="台形 654">
              <a:extLst>
                <a:ext uri="{FF2B5EF4-FFF2-40B4-BE49-F238E27FC236}">
                  <a16:creationId xmlns:a16="http://schemas.microsoft.com/office/drawing/2014/main" id="{CD605C8F-B9E5-8F43-8B06-9B2F5F51E459}"/>
                </a:ext>
              </a:extLst>
            </p:cNvPr>
            <p:cNvSpPr/>
            <p:nvPr/>
          </p:nvSpPr>
          <p:spPr>
            <a:xfrm>
              <a:off x="8345617" y="2672233"/>
              <a:ext cx="468000" cy="43200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56" name="台形 655">
              <a:extLst>
                <a:ext uri="{FF2B5EF4-FFF2-40B4-BE49-F238E27FC236}">
                  <a16:creationId xmlns:a16="http://schemas.microsoft.com/office/drawing/2014/main" id="{BB10E874-E424-7741-AE64-A2029C638BDD}"/>
                </a:ext>
              </a:extLst>
            </p:cNvPr>
            <p:cNvSpPr/>
            <p:nvPr/>
          </p:nvSpPr>
          <p:spPr>
            <a:xfrm rot="10800000">
              <a:off x="8345618" y="4428681"/>
              <a:ext cx="468000" cy="43200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57" name="台形 656">
              <a:extLst>
                <a:ext uri="{FF2B5EF4-FFF2-40B4-BE49-F238E27FC236}">
                  <a16:creationId xmlns:a16="http://schemas.microsoft.com/office/drawing/2014/main" id="{C6E59812-B2E0-D44C-9DBE-30731A426A33}"/>
                </a:ext>
              </a:extLst>
            </p:cNvPr>
            <p:cNvSpPr/>
            <p:nvPr/>
          </p:nvSpPr>
          <p:spPr>
            <a:xfrm rot="2700000">
              <a:off x="9011046" y="2884369"/>
              <a:ext cx="468000" cy="43200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58" name="台形 657">
              <a:extLst>
                <a:ext uri="{FF2B5EF4-FFF2-40B4-BE49-F238E27FC236}">
                  <a16:creationId xmlns:a16="http://schemas.microsoft.com/office/drawing/2014/main" id="{D81F7339-F0A9-9E42-A1CE-358AC2D77CE5}"/>
                </a:ext>
              </a:extLst>
            </p:cNvPr>
            <p:cNvSpPr/>
            <p:nvPr/>
          </p:nvSpPr>
          <p:spPr>
            <a:xfrm rot="5400000">
              <a:off x="9223840" y="3550457"/>
              <a:ext cx="468000" cy="43200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59" name="台形 658">
              <a:extLst>
                <a:ext uri="{FF2B5EF4-FFF2-40B4-BE49-F238E27FC236}">
                  <a16:creationId xmlns:a16="http://schemas.microsoft.com/office/drawing/2014/main" id="{4478F845-EB8E-3242-9B92-FB15C4C8A96F}"/>
                </a:ext>
              </a:extLst>
            </p:cNvPr>
            <p:cNvSpPr/>
            <p:nvPr/>
          </p:nvSpPr>
          <p:spPr>
            <a:xfrm rot="16200000">
              <a:off x="7467393" y="3550457"/>
              <a:ext cx="468000" cy="43200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60" name="台形 659">
              <a:extLst>
                <a:ext uri="{FF2B5EF4-FFF2-40B4-BE49-F238E27FC236}">
                  <a16:creationId xmlns:a16="http://schemas.microsoft.com/office/drawing/2014/main" id="{E7C7877B-C114-B04D-9505-61EFAD9F6701}"/>
                </a:ext>
              </a:extLst>
            </p:cNvPr>
            <p:cNvSpPr/>
            <p:nvPr/>
          </p:nvSpPr>
          <p:spPr>
            <a:xfrm rot="18900000" flipH="1">
              <a:off x="7690199" y="2884369"/>
              <a:ext cx="468000" cy="43200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61" name="台形 660">
              <a:extLst>
                <a:ext uri="{FF2B5EF4-FFF2-40B4-BE49-F238E27FC236}">
                  <a16:creationId xmlns:a16="http://schemas.microsoft.com/office/drawing/2014/main" id="{60681536-9BFB-0242-8FD8-DBBEFF220744}"/>
                </a:ext>
              </a:extLst>
            </p:cNvPr>
            <p:cNvSpPr/>
            <p:nvPr/>
          </p:nvSpPr>
          <p:spPr>
            <a:xfrm rot="18900000" flipV="1">
              <a:off x="9031416" y="4170345"/>
              <a:ext cx="468000" cy="43200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62" name="台形 661">
              <a:extLst>
                <a:ext uri="{FF2B5EF4-FFF2-40B4-BE49-F238E27FC236}">
                  <a16:creationId xmlns:a16="http://schemas.microsoft.com/office/drawing/2014/main" id="{DAC63E84-1727-004E-A2E0-836A14BD509E}"/>
                </a:ext>
              </a:extLst>
            </p:cNvPr>
            <p:cNvSpPr/>
            <p:nvPr/>
          </p:nvSpPr>
          <p:spPr>
            <a:xfrm rot="2700000" flipH="1" flipV="1">
              <a:off x="7669825" y="4170345"/>
              <a:ext cx="468000" cy="43200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63" name="グループ化 662">
            <a:extLst>
              <a:ext uri="{FF2B5EF4-FFF2-40B4-BE49-F238E27FC236}">
                <a16:creationId xmlns:a16="http://schemas.microsoft.com/office/drawing/2014/main" id="{769F2B9B-A62E-504D-BCCA-9412FFB1BD31}"/>
              </a:ext>
            </a:extLst>
          </p:cNvPr>
          <p:cNvGrpSpPr>
            <a:grpSpLocks noChangeAspect="1"/>
          </p:cNvGrpSpPr>
          <p:nvPr/>
        </p:nvGrpSpPr>
        <p:grpSpPr>
          <a:xfrm>
            <a:off x="5378752" y="5221615"/>
            <a:ext cx="555242" cy="468000"/>
            <a:chOff x="3400120" y="2119878"/>
            <a:chExt cx="4506768" cy="3798601"/>
          </a:xfrm>
        </p:grpSpPr>
        <p:grpSp>
          <p:nvGrpSpPr>
            <p:cNvPr id="664" name="グループ化 663">
              <a:extLst>
                <a:ext uri="{FF2B5EF4-FFF2-40B4-BE49-F238E27FC236}">
                  <a16:creationId xmlns:a16="http://schemas.microsoft.com/office/drawing/2014/main" id="{10872A28-0767-6047-85FC-821528C50182}"/>
                </a:ext>
              </a:extLst>
            </p:cNvPr>
            <p:cNvGrpSpPr/>
            <p:nvPr/>
          </p:nvGrpSpPr>
          <p:grpSpPr>
            <a:xfrm>
              <a:off x="3400120" y="2598560"/>
              <a:ext cx="1546909" cy="1159524"/>
              <a:chOff x="3484867" y="2598560"/>
              <a:chExt cx="1546909" cy="1159524"/>
            </a:xfrm>
          </p:grpSpPr>
          <p:sp>
            <p:nvSpPr>
              <p:cNvPr id="673" name="フリーフォーム 672">
                <a:extLst>
                  <a:ext uri="{FF2B5EF4-FFF2-40B4-BE49-F238E27FC236}">
                    <a16:creationId xmlns:a16="http://schemas.microsoft.com/office/drawing/2014/main" id="{B286BAB3-F42D-7345-A104-7548F84998DF}"/>
                  </a:ext>
                </a:extLst>
              </p:cNvPr>
              <p:cNvSpPr/>
              <p:nvPr/>
            </p:nvSpPr>
            <p:spPr>
              <a:xfrm>
                <a:off x="3569614" y="3328516"/>
                <a:ext cx="1462162" cy="429568"/>
              </a:xfrm>
              <a:custGeom>
                <a:avLst/>
                <a:gdLst>
                  <a:gd name="connsiteX0" fmla="*/ 0 w 1462162"/>
                  <a:gd name="connsiteY0" fmla="*/ 0 h 429568"/>
                  <a:gd name="connsiteX1" fmla="*/ 1462162 w 1462162"/>
                  <a:gd name="connsiteY1" fmla="*/ 0 h 429568"/>
                  <a:gd name="connsiteX2" fmla="*/ 1430991 w 1462162"/>
                  <a:gd name="connsiteY2" fmla="*/ 57429 h 429568"/>
                  <a:gd name="connsiteX3" fmla="*/ 731081 w 1462162"/>
                  <a:gd name="connsiteY3" fmla="*/ 429568 h 429568"/>
                  <a:gd name="connsiteX4" fmla="*/ 31171 w 1462162"/>
                  <a:gd name="connsiteY4" fmla="*/ 57429 h 429568"/>
                  <a:gd name="connsiteX5" fmla="*/ 0 w 1462162"/>
                  <a:gd name="connsiteY5" fmla="*/ 0 h 429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62162" h="429568">
                    <a:moveTo>
                      <a:pt x="0" y="0"/>
                    </a:moveTo>
                    <a:lnTo>
                      <a:pt x="1462162" y="0"/>
                    </a:lnTo>
                    <a:lnTo>
                      <a:pt x="1430991" y="57429"/>
                    </a:lnTo>
                    <a:cubicBezTo>
                      <a:pt x="1279307" y="281951"/>
                      <a:pt x="1022433" y="429568"/>
                      <a:pt x="731081" y="429568"/>
                    </a:cubicBezTo>
                    <a:cubicBezTo>
                      <a:pt x="439729" y="429568"/>
                      <a:pt x="182856" y="281951"/>
                      <a:pt x="31171" y="574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4" name="フリーフォーム 673">
                <a:extLst>
                  <a:ext uri="{FF2B5EF4-FFF2-40B4-BE49-F238E27FC236}">
                    <a16:creationId xmlns:a16="http://schemas.microsoft.com/office/drawing/2014/main" id="{181C28B9-AE7E-EC4C-8008-358EE6FE86E9}"/>
                  </a:ext>
                </a:extLst>
              </p:cNvPr>
              <p:cNvSpPr/>
              <p:nvPr/>
            </p:nvSpPr>
            <p:spPr>
              <a:xfrm rot="13557937" flipH="1">
                <a:off x="4222749" y="2601144"/>
                <a:ext cx="155893" cy="150725"/>
              </a:xfrm>
              <a:custGeom>
                <a:avLst/>
                <a:gdLst>
                  <a:gd name="connsiteX0" fmla="*/ 0 w 155893"/>
                  <a:gd name="connsiteY0" fmla="*/ 150725 h 150725"/>
                  <a:gd name="connsiteX1" fmla="*/ 150811 w 155893"/>
                  <a:gd name="connsiteY1" fmla="*/ 150725 h 150725"/>
                  <a:gd name="connsiteX2" fmla="*/ 155893 w 155893"/>
                  <a:gd name="connsiteY2" fmla="*/ 0 h 150725"/>
                  <a:gd name="connsiteX3" fmla="*/ 5082 w 155893"/>
                  <a:gd name="connsiteY3" fmla="*/ 0 h 150725"/>
                  <a:gd name="connsiteX4" fmla="*/ 0 w 155893"/>
                  <a:gd name="connsiteY4" fmla="*/ 150725 h 15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893" h="150725">
                    <a:moveTo>
                      <a:pt x="0" y="150725"/>
                    </a:moveTo>
                    <a:lnTo>
                      <a:pt x="150811" y="150725"/>
                    </a:lnTo>
                    <a:lnTo>
                      <a:pt x="155893" y="0"/>
                    </a:lnTo>
                    <a:lnTo>
                      <a:pt x="5082" y="0"/>
                    </a:lnTo>
                    <a:lnTo>
                      <a:pt x="0" y="150725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5" name="フリーフォーム 674">
                <a:extLst>
                  <a:ext uri="{FF2B5EF4-FFF2-40B4-BE49-F238E27FC236}">
                    <a16:creationId xmlns:a16="http://schemas.microsoft.com/office/drawing/2014/main" id="{3AB7A2C3-1B94-1B4C-BD1D-23D2E8201CCE}"/>
                  </a:ext>
                </a:extLst>
              </p:cNvPr>
              <p:cNvSpPr/>
              <p:nvPr/>
            </p:nvSpPr>
            <p:spPr>
              <a:xfrm rot="13557937" flipH="1">
                <a:off x="3844594" y="2604291"/>
                <a:ext cx="181002" cy="900456"/>
              </a:xfrm>
              <a:custGeom>
                <a:avLst/>
                <a:gdLst>
                  <a:gd name="connsiteX0" fmla="*/ 0 w 181002"/>
                  <a:gd name="connsiteY0" fmla="*/ 900456 h 900456"/>
                  <a:gd name="connsiteX1" fmla="*/ 150811 w 181002"/>
                  <a:gd name="connsiteY1" fmla="*/ 900456 h 900456"/>
                  <a:gd name="connsiteX2" fmla="*/ 181002 w 181002"/>
                  <a:gd name="connsiteY2" fmla="*/ 5080 h 900456"/>
                  <a:gd name="connsiteX3" fmla="*/ 30363 w 181002"/>
                  <a:gd name="connsiteY3" fmla="*/ 0 h 900456"/>
                  <a:gd name="connsiteX4" fmla="*/ 0 w 181002"/>
                  <a:gd name="connsiteY4" fmla="*/ 900456 h 900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002" h="900456">
                    <a:moveTo>
                      <a:pt x="0" y="900456"/>
                    </a:moveTo>
                    <a:lnTo>
                      <a:pt x="150811" y="900456"/>
                    </a:lnTo>
                    <a:lnTo>
                      <a:pt x="181002" y="5080"/>
                    </a:lnTo>
                    <a:lnTo>
                      <a:pt x="30363" y="0"/>
                    </a:lnTo>
                    <a:lnTo>
                      <a:pt x="0" y="900456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6" name="フリーフォーム 675">
                <a:extLst>
                  <a:ext uri="{FF2B5EF4-FFF2-40B4-BE49-F238E27FC236}">
                    <a16:creationId xmlns:a16="http://schemas.microsoft.com/office/drawing/2014/main" id="{2844B4EF-E00F-9347-8E3F-C1E882324DEF}"/>
                  </a:ext>
                </a:extLst>
              </p:cNvPr>
              <p:cNvSpPr/>
              <p:nvPr/>
            </p:nvSpPr>
            <p:spPr>
              <a:xfrm rot="13557937" flipH="1">
                <a:off x="4213986" y="2977391"/>
                <a:ext cx="900967" cy="150725"/>
              </a:xfrm>
              <a:custGeom>
                <a:avLst/>
                <a:gdLst>
                  <a:gd name="connsiteX0" fmla="*/ 0 w 900967"/>
                  <a:gd name="connsiteY0" fmla="*/ 150725 h 150725"/>
                  <a:gd name="connsiteX1" fmla="*/ 900967 w 900967"/>
                  <a:gd name="connsiteY1" fmla="*/ 150725 h 150725"/>
                  <a:gd name="connsiteX2" fmla="*/ 900967 w 900967"/>
                  <a:gd name="connsiteY2" fmla="*/ 0 h 150725"/>
                  <a:gd name="connsiteX3" fmla="*/ 5082 w 900967"/>
                  <a:gd name="connsiteY3" fmla="*/ 0 h 150725"/>
                  <a:gd name="connsiteX4" fmla="*/ 0 w 900967"/>
                  <a:gd name="connsiteY4" fmla="*/ 150725 h 15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0967" h="150725">
                    <a:moveTo>
                      <a:pt x="0" y="150725"/>
                    </a:moveTo>
                    <a:lnTo>
                      <a:pt x="900967" y="150725"/>
                    </a:lnTo>
                    <a:lnTo>
                      <a:pt x="900967" y="0"/>
                    </a:lnTo>
                    <a:lnTo>
                      <a:pt x="5082" y="0"/>
                    </a:lnTo>
                    <a:lnTo>
                      <a:pt x="0" y="150725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65" name="グループ化 664">
              <a:extLst>
                <a:ext uri="{FF2B5EF4-FFF2-40B4-BE49-F238E27FC236}">
                  <a16:creationId xmlns:a16="http://schemas.microsoft.com/office/drawing/2014/main" id="{3EF109C7-DF5D-AD45-9EB6-21B426DFAD80}"/>
                </a:ext>
              </a:extLst>
            </p:cNvPr>
            <p:cNvGrpSpPr/>
            <p:nvPr/>
          </p:nvGrpSpPr>
          <p:grpSpPr>
            <a:xfrm>
              <a:off x="6359979" y="2598560"/>
              <a:ext cx="1546909" cy="1159524"/>
              <a:chOff x="3484867" y="2598560"/>
              <a:chExt cx="1546909" cy="1159524"/>
            </a:xfrm>
          </p:grpSpPr>
          <p:sp>
            <p:nvSpPr>
              <p:cNvPr id="669" name="フリーフォーム 668">
                <a:extLst>
                  <a:ext uri="{FF2B5EF4-FFF2-40B4-BE49-F238E27FC236}">
                    <a16:creationId xmlns:a16="http://schemas.microsoft.com/office/drawing/2014/main" id="{3F2F494F-08A1-DC4A-9060-6C2CF18944A3}"/>
                  </a:ext>
                </a:extLst>
              </p:cNvPr>
              <p:cNvSpPr/>
              <p:nvPr/>
            </p:nvSpPr>
            <p:spPr>
              <a:xfrm>
                <a:off x="3569614" y="3328516"/>
                <a:ext cx="1462162" cy="429568"/>
              </a:xfrm>
              <a:custGeom>
                <a:avLst/>
                <a:gdLst>
                  <a:gd name="connsiteX0" fmla="*/ 0 w 1462162"/>
                  <a:gd name="connsiteY0" fmla="*/ 0 h 429568"/>
                  <a:gd name="connsiteX1" fmla="*/ 1462162 w 1462162"/>
                  <a:gd name="connsiteY1" fmla="*/ 0 h 429568"/>
                  <a:gd name="connsiteX2" fmla="*/ 1430991 w 1462162"/>
                  <a:gd name="connsiteY2" fmla="*/ 57429 h 429568"/>
                  <a:gd name="connsiteX3" fmla="*/ 731081 w 1462162"/>
                  <a:gd name="connsiteY3" fmla="*/ 429568 h 429568"/>
                  <a:gd name="connsiteX4" fmla="*/ 31171 w 1462162"/>
                  <a:gd name="connsiteY4" fmla="*/ 57429 h 429568"/>
                  <a:gd name="connsiteX5" fmla="*/ 0 w 1462162"/>
                  <a:gd name="connsiteY5" fmla="*/ 0 h 429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62162" h="429568">
                    <a:moveTo>
                      <a:pt x="0" y="0"/>
                    </a:moveTo>
                    <a:lnTo>
                      <a:pt x="1462162" y="0"/>
                    </a:lnTo>
                    <a:lnTo>
                      <a:pt x="1430991" y="57429"/>
                    </a:lnTo>
                    <a:cubicBezTo>
                      <a:pt x="1279307" y="281951"/>
                      <a:pt x="1022433" y="429568"/>
                      <a:pt x="731081" y="429568"/>
                    </a:cubicBezTo>
                    <a:cubicBezTo>
                      <a:pt x="439729" y="429568"/>
                      <a:pt x="182856" y="281951"/>
                      <a:pt x="31171" y="574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0" name="フリーフォーム 669">
                <a:extLst>
                  <a:ext uri="{FF2B5EF4-FFF2-40B4-BE49-F238E27FC236}">
                    <a16:creationId xmlns:a16="http://schemas.microsoft.com/office/drawing/2014/main" id="{F0ABC8EB-D81D-6243-8576-7271481C4502}"/>
                  </a:ext>
                </a:extLst>
              </p:cNvPr>
              <p:cNvSpPr/>
              <p:nvPr/>
            </p:nvSpPr>
            <p:spPr>
              <a:xfrm rot="13557937" flipH="1">
                <a:off x="4222749" y="2601144"/>
                <a:ext cx="155893" cy="150725"/>
              </a:xfrm>
              <a:custGeom>
                <a:avLst/>
                <a:gdLst>
                  <a:gd name="connsiteX0" fmla="*/ 0 w 155893"/>
                  <a:gd name="connsiteY0" fmla="*/ 150725 h 150725"/>
                  <a:gd name="connsiteX1" fmla="*/ 150811 w 155893"/>
                  <a:gd name="connsiteY1" fmla="*/ 150725 h 150725"/>
                  <a:gd name="connsiteX2" fmla="*/ 155893 w 155893"/>
                  <a:gd name="connsiteY2" fmla="*/ 0 h 150725"/>
                  <a:gd name="connsiteX3" fmla="*/ 5082 w 155893"/>
                  <a:gd name="connsiteY3" fmla="*/ 0 h 150725"/>
                  <a:gd name="connsiteX4" fmla="*/ 0 w 155893"/>
                  <a:gd name="connsiteY4" fmla="*/ 150725 h 15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893" h="150725">
                    <a:moveTo>
                      <a:pt x="0" y="150725"/>
                    </a:moveTo>
                    <a:lnTo>
                      <a:pt x="150811" y="150725"/>
                    </a:lnTo>
                    <a:lnTo>
                      <a:pt x="155893" y="0"/>
                    </a:lnTo>
                    <a:lnTo>
                      <a:pt x="5082" y="0"/>
                    </a:lnTo>
                    <a:lnTo>
                      <a:pt x="0" y="150725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1" name="フリーフォーム 670">
                <a:extLst>
                  <a:ext uri="{FF2B5EF4-FFF2-40B4-BE49-F238E27FC236}">
                    <a16:creationId xmlns:a16="http://schemas.microsoft.com/office/drawing/2014/main" id="{A1EB7648-4866-EC44-9EAF-A1C15D811397}"/>
                  </a:ext>
                </a:extLst>
              </p:cNvPr>
              <p:cNvSpPr/>
              <p:nvPr/>
            </p:nvSpPr>
            <p:spPr>
              <a:xfrm rot="13557937" flipH="1">
                <a:off x="3844594" y="2604291"/>
                <a:ext cx="181002" cy="900456"/>
              </a:xfrm>
              <a:custGeom>
                <a:avLst/>
                <a:gdLst>
                  <a:gd name="connsiteX0" fmla="*/ 0 w 181002"/>
                  <a:gd name="connsiteY0" fmla="*/ 900456 h 900456"/>
                  <a:gd name="connsiteX1" fmla="*/ 150811 w 181002"/>
                  <a:gd name="connsiteY1" fmla="*/ 900456 h 900456"/>
                  <a:gd name="connsiteX2" fmla="*/ 181002 w 181002"/>
                  <a:gd name="connsiteY2" fmla="*/ 5080 h 900456"/>
                  <a:gd name="connsiteX3" fmla="*/ 30363 w 181002"/>
                  <a:gd name="connsiteY3" fmla="*/ 0 h 900456"/>
                  <a:gd name="connsiteX4" fmla="*/ 0 w 181002"/>
                  <a:gd name="connsiteY4" fmla="*/ 900456 h 900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002" h="900456">
                    <a:moveTo>
                      <a:pt x="0" y="900456"/>
                    </a:moveTo>
                    <a:lnTo>
                      <a:pt x="150811" y="900456"/>
                    </a:lnTo>
                    <a:lnTo>
                      <a:pt x="181002" y="5080"/>
                    </a:lnTo>
                    <a:lnTo>
                      <a:pt x="30363" y="0"/>
                    </a:lnTo>
                    <a:lnTo>
                      <a:pt x="0" y="900456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2" name="フリーフォーム 671">
                <a:extLst>
                  <a:ext uri="{FF2B5EF4-FFF2-40B4-BE49-F238E27FC236}">
                    <a16:creationId xmlns:a16="http://schemas.microsoft.com/office/drawing/2014/main" id="{0F4AEAC9-D488-3B44-9712-102E694E13D2}"/>
                  </a:ext>
                </a:extLst>
              </p:cNvPr>
              <p:cNvSpPr/>
              <p:nvPr/>
            </p:nvSpPr>
            <p:spPr>
              <a:xfrm rot="13557937" flipH="1">
                <a:off x="4213986" y="2977391"/>
                <a:ext cx="900967" cy="150725"/>
              </a:xfrm>
              <a:custGeom>
                <a:avLst/>
                <a:gdLst>
                  <a:gd name="connsiteX0" fmla="*/ 0 w 900967"/>
                  <a:gd name="connsiteY0" fmla="*/ 150725 h 150725"/>
                  <a:gd name="connsiteX1" fmla="*/ 900967 w 900967"/>
                  <a:gd name="connsiteY1" fmla="*/ 150725 h 150725"/>
                  <a:gd name="connsiteX2" fmla="*/ 900967 w 900967"/>
                  <a:gd name="connsiteY2" fmla="*/ 0 h 150725"/>
                  <a:gd name="connsiteX3" fmla="*/ 5082 w 900967"/>
                  <a:gd name="connsiteY3" fmla="*/ 0 h 150725"/>
                  <a:gd name="connsiteX4" fmla="*/ 0 w 900967"/>
                  <a:gd name="connsiteY4" fmla="*/ 150725 h 15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0967" h="150725">
                    <a:moveTo>
                      <a:pt x="0" y="150725"/>
                    </a:moveTo>
                    <a:lnTo>
                      <a:pt x="900967" y="150725"/>
                    </a:lnTo>
                    <a:lnTo>
                      <a:pt x="900967" y="0"/>
                    </a:lnTo>
                    <a:lnTo>
                      <a:pt x="5082" y="0"/>
                    </a:lnTo>
                    <a:lnTo>
                      <a:pt x="0" y="150725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66" name="正方形/長方形 665">
              <a:extLst>
                <a:ext uri="{FF2B5EF4-FFF2-40B4-BE49-F238E27FC236}">
                  <a16:creationId xmlns:a16="http://schemas.microsoft.com/office/drawing/2014/main" id="{CA525218-A439-F743-ABAE-107A3C0659A0}"/>
                </a:ext>
              </a:extLst>
            </p:cNvPr>
            <p:cNvSpPr/>
            <p:nvPr/>
          </p:nvSpPr>
          <p:spPr>
            <a:xfrm>
              <a:off x="4192335" y="2331218"/>
              <a:ext cx="2967891" cy="140677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67" name="正方形/長方形 666">
              <a:extLst>
                <a:ext uri="{FF2B5EF4-FFF2-40B4-BE49-F238E27FC236}">
                  <a16:creationId xmlns:a16="http://schemas.microsoft.com/office/drawing/2014/main" id="{68A1F7E5-8E64-5743-8F8D-AC4021E9CD17}"/>
                </a:ext>
              </a:extLst>
            </p:cNvPr>
            <p:cNvSpPr/>
            <p:nvPr/>
          </p:nvSpPr>
          <p:spPr>
            <a:xfrm>
              <a:off x="5591728" y="2119878"/>
              <a:ext cx="169105" cy="3456957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68" name="三角形 667">
              <a:extLst>
                <a:ext uri="{FF2B5EF4-FFF2-40B4-BE49-F238E27FC236}">
                  <a16:creationId xmlns:a16="http://schemas.microsoft.com/office/drawing/2014/main" id="{E68B66B1-ED63-E749-B461-7A5CCE47E90F}"/>
                </a:ext>
              </a:extLst>
            </p:cNvPr>
            <p:cNvSpPr/>
            <p:nvPr/>
          </p:nvSpPr>
          <p:spPr>
            <a:xfrm>
              <a:off x="4937984" y="5235191"/>
              <a:ext cx="1476592" cy="683288"/>
            </a:xfrm>
            <a:prstGeom prst="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A66BE17-9ED3-644C-A206-BB042CA577B1}"/>
              </a:ext>
            </a:extLst>
          </p:cNvPr>
          <p:cNvGrpSpPr>
            <a:grpSpLocks noChangeAspect="1"/>
          </p:cNvGrpSpPr>
          <p:nvPr/>
        </p:nvGrpSpPr>
        <p:grpSpPr>
          <a:xfrm>
            <a:off x="4488235" y="940679"/>
            <a:ext cx="577762" cy="396000"/>
            <a:chOff x="2601797" y="1268761"/>
            <a:chExt cx="1592746" cy="1091668"/>
          </a:xfrm>
        </p:grpSpPr>
        <p:grpSp>
          <p:nvGrpSpPr>
            <p:cNvPr id="677" name="グループ化 676">
              <a:extLst>
                <a:ext uri="{FF2B5EF4-FFF2-40B4-BE49-F238E27FC236}">
                  <a16:creationId xmlns:a16="http://schemas.microsoft.com/office/drawing/2014/main" id="{0934871C-B802-9C4B-A74F-E4926F7DAE24}"/>
                </a:ext>
              </a:extLst>
            </p:cNvPr>
            <p:cNvGrpSpPr/>
            <p:nvPr/>
          </p:nvGrpSpPr>
          <p:grpSpPr>
            <a:xfrm>
              <a:off x="2601797" y="1278373"/>
              <a:ext cx="611696" cy="1082056"/>
              <a:chOff x="2601797" y="1278373"/>
              <a:chExt cx="611696" cy="1082056"/>
            </a:xfrm>
          </p:grpSpPr>
          <p:sp>
            <p:nvSpPr>
              <p:cNvPr id="678" name="フリーフォーム 677">
                <a:extLst>
                  <a:ext uri="{FF2B5EF4-FFF2-40B4-BE49-F238E27FC236}">
                    <a16:creationId xmlns:a16="http://schemas.microsoft.com/office/drawing/2014/main" id="{B8FBFE5E-3780-404C-8857-19DE121CE505}"/>
                  </a:ext>
                </a:extLst>
              </p:cNvPr>
              <p:cNvSpPr/>
              <p:nvPr/>
            </p:nvSpPr>
            <p:spPr>
              <a:xfrm>
                <a:off x="2601797" y="1278373"/>
                <a:ext cx="611696" cy="766037"/>
              </a:xfrm>
              <a:custGeom>
                <a:avLst/>
                <a:gdLst>
                  <a:gd name="connsiteX0" fmla="*/ 305848 w 611696"/>
                  <a:gd name="connsiteY0" fmla="*/ 0 h 766037"/>
                  <a:gd name="connsiteX1" fmla="*/ 513615 w 611696"/>
                  <a:gd name="connsiteY1" fmla="*/ 358219 h 766037"/>
                  <a:gd name="connsiteX2" fmla="*/ 442856 w 611696"/>
                  <a:gd name="connsiteY2" fmla="*/ 358219 h 766037"/>
                  <a:gd name="connsiteX3" fmla="*/ 550634 w 611696"/>
                  <a:gd name="connsiteY3" fmla="*/ 544044 h 766037"/>
                  <a:gd name="connsiteX4" fmla="*/ 482940 w 611696"/>
                  <a:gd name="connsiteY4" fmla="*/ 544044 h 766037"/>
                  <a:gd name="connsiteX5" fmla="*/ 611696 w 611696"/>
                  <a:gd name="connsiteY5" fmla="*/ 766037 h 766037"/>
                  <a:gd name="connsiteX6" fmla="*/ 0 w 611696"/>
                  <a:gd name="connsiteY6" fmla="*/ 766037 h 766037"/>
                  <a:gd name="connsiteX7" fmla="*/ 128756 w 611696"/>
                  <a:gd name="connsiteY7" fmla="*/ 544044 h 766037"/>
                  <a:gd name="connsiteX8" fmla="*/ 61063 w 611696"/>
                  <a:gd name="connsiteY8" fmla="*/ 544044 h 766037"/>
                  <a:gd name="connsiteX9" fmla="*/ 168842 w 611696"/>
                  <a:gd name="connsiteY9" fmla="*/ 358219 h 766037"/>
                  <a:gd name="connsiteX10" fmla="*/ 98081 w 611696"/>
                  <a:gd name="connsiteY10" fmla="*/ 358219 h 766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1696" h="766037">
                    <a:moveTo>
                      <a:pt x="305848" y="0"/>
                    </a:moveTo>
                    <a:lnTo>
                      <a:pt x="513615" y="358219"/>
                    </a:lnTo>
                    <a:lnTo>
                      <a:pt x="442856" y="358219"/>
                    </a:lnTo>
                    <a:lnTo>
                      <a:pt x="550634" y="544044"/>
                    </a:lnTo>
                    <a:lnTo>
                      <a:pt x="482940" y="544044"/>
                    </a:lnTo>
                    <a:lnTo>
                      <a:pt x="611696" y="766037"/>
                    </a:lnTo>
                    <a:lnTo>
                      <a:pt x="0" y="766037"/>
                    </a:lnTo>
                    <a:lnTo>
                      <a:pt x="128756" y="544044"/>
                    </a:lnTo>
                    <a:lnTo>
                      <a:pt x="61063" y="544044"/>
                    </a:lnTo>
                    <a:lnTo>
                      <a:pt x="168842" y="358219"/>
                    </a:lnTo>
                    <a:lnTo>
                      <a:pt x="98081" y="358219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9" name="フリーフォーム 678">
                <a:extLst>
                  <a:ext uri="{FF2B5EF4-FFF2-40B4-BE49-F238E27FC236}">
                    <a16:creationId xmlns:a16="http://schemas.microsoft.com/office/drawing/2014/main" id="{CCC7465B-CA3D-8647-AE19-699461943017}"/>
                  </a:ext>
                </a:extLst>
              </p:cNvPr>
              <p:cNvSpPr/>
              <p:nvPr/>
            </p:nvSpPr>
            <p:spPr>
              <a:xfrm>
                <a:off x="2854841" y="2030818"/>
                <a:ext cx="132908" cy="329611"/>
              </a:xfrm>
              <a:custGeom>
                <a:avLst/>
                <a:gdLst>
                  <a:gd name="connsiteX0" fmla="*/ 0 w 132908"/>
                  <a:gd name="connsiteY0" fmla="*/ 0 h 329611"/>
                  <a:gd name="connsiteX1" fmla="*/ 132907 w 132908"/>
                  <a:gd name="connsiteY1" fmla="*/ 0 h 329611"/>
                  <a:gd name="connsiteX2" fmla="*/ 132907 w 132908"/>
                  <a:gd name="connsiteY2" fmla="*/ 124929 h 329611"/>
                  <a:gd name="connsiteX3" fmla="*/ 132908 w 132908"/>
                  <a:gd name="connsiteY3" fmla="*/ 124934 h 329611"/>
                  <a:gd name="connsiteX4" fmla="*/ 132907 w 132908"/>
                  <a:gd name="connsiteY4" fmla="*/ 263157 h 329611"/>
                  <a:gd name="connsiteX5" fmla="*/ 66453 w 132908"/>
                  <a:gd name="connsiteY5" fmla="*/ 329611 h 329611"/>
                  <a:gd name="connsiteX6" fmla="*/ 66454 w 132908"/>
                  <a:gd name="connsiteY6" fmla="*/ 329610 h 329611"/>
                  <a:gd name="connsiteX7" fmla="*/ 0 w 132908"/>
                  <a:gd name="connsiteY7" fmla="*/ 263156 h 329611"/>
                  <a:gd name="connsiteX8" fmla="*/ 0 w 132908"/>
                  <a:gd name="connsiteY8" fmla="*/ 244548 h 329611"/>
                  <a:gd name="connsiteX9" fmla="*/ 0 w 132908"/>
                  <a:gd name="connsiteY9" fmla="*/ 124934 h 329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2908" h="329611">
                    <a:moveTo>
                      <a:pt x="0" y="0"/>
                    </a:moveTo>
                    <a:lnTo>
                      <a:pt x="132907" y="0"/>
                    </a:lnTo>
                    <a:lnTo>
                      <a:pt x="132907" y="124929"/>
                    </a:lnTo>
                    <a:lnTo>
                      <a:pt x="132908" y="124934"/>
                    </a:lnTo>
                    <a:cubicBezTo>
                      <a:pt x="132908" y="171008"/>
                      <a:pt x="132907" y="217083"/>
                      <a:pt x="132907" y="263157"/>
                    </a:cubicBezTo>
                    <a:cubicBezTo>
                      <a:pt x="132907" y="299859"/>
                      <a:pt x="103155" y="329611"/>
                      <a:pt x="66453" y="329611"/>
                    </a:cubicBezTo>
                    <a:lnTo>
                      <a:pt x="66454" y="329610"/>
                    </a:lnTo>
                    <a:cubicBezTo>
                      <a:pt x="29752" y="329610"/>
                      <a:pt x="0" y="299858"/>
                      <a:pt x="0" y="263156"/>
                    </a:cubicBezTo>
                    <a:lnTo>
                      <a:pt x="0" y="244548"/>
                    </a:lnTo>
                    <a:lnTo>
                      <a:pt x="0" y="124934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80" name="グループ化 679">
              <a:extLst>
                <a:ext uri="{FF2B5EF4-FFF2-40B4-BE49-F238E27FC236}">
                  <a16:creationId xmlns:a16="http://schemas.microsoft.com/office/drawing/2014/main" id="{EBF6E54B-7FD0-814D-9484-E22D5B3BF81A}"/>
                </a:ext>
              </a:extLst>
            </p:cNvPr>
            <p:cNvGrpSpPr/>
            <p:nvPr/>
          </p:nvGrpSpPr>
          <p:grpSpPr>
            <a:xfrm>
              <a:off x="3522041" y="1268761"/>
              <a:ext cx="672502" cy="1091668"/>
              <a:chOff x="3522041" y="1268761"/>
              <a:chExt cx="672502" cy="1091668"/>
            </a:xfrm>
          </p:grpSpPr>
          <p:sp>
            <p:nvSpPr>
              <p:cNvPr id="681" name="フリーフォーム 680">
                <a:extLst>
                  <a:ext uri="{FF2B5EF4-FFF2-40B4-BE49-F238E27FC236}">
                    <a16:creationId xmlns:a16="http://schemas.microsoft.com/office/drawing/2014/main" id="{08E2CEDF-939D-974D-9769-C06A4D04CF9A}"/>
                  </a:ext>
                </a:extLst>
              </p:cNvPr>
              <p:cNvSpPr/>
              <p:nvPr/>
            </p:nvSpPr>
            <p:spPr>
              <a:xfrm>
                <a:off x="3791744" y="2030818"/>
                <a:ext cx="132908" cy="329611"/>
              </a:xfrm>
              <a:custGeom>
                <a:avLst/>
                <a:gdLst>
                  <a:gd name="connsiteX0" fmla="*/ 0 w 132908"/>
                  <a:gd name="connsiteY0" fmla="*/ 0 h 329611"/>
                  <a:gd name="connsiteX1" fmla="*/ 132907 w 132908"/>
                  <a:gd name="connsiteY1" fmla="*/ 0 h 329611"/>
                  <a:gd name="connsiteX2" fmla="*/ 132907 w 132908"/>
                  <a:gd name="connsiteY2" fmla="*/ 124929 h 329611"/>
                  <a:gd name="connsiteX3" fmla="*/ 132908 w 132908"/>
                  <a:gd name="connsiteY3" fmla="*/ 124934 h 329611"/>
                  <a:gd name="connsiteX4" fmla="*/ 132907 w 132908"/>
                  <a:gd name="connsiteY4" fmla="*/ 263157 h 329611"/>
                  <a:gd name="connsiteX5" fmla="*/ 66453 w 132908"/>
                  <a:gd name="connsiteY5" fmla="*/ 329611 h 329611"/>
                  <a:gd name="connsiteX6" fmla="*/ 66454 w 132908"/>
                  <a:gd name="connsiteY6" fmla="*/ 329610 h 329611"/>
                  <a:gd name="connsiteX7" fmla="*/ 0 w 132908"/>
                  <a:gd name="connsiteY7" fmla="*/ 263156 h 329611"/>
                  <a:gd name="connsiteX8" fmla="*/ 0 w 132908"/>
                  <a:gd name="connsiteY8" fmla="*/ 244548 h 329611"/>
                  <a:gd name="connsiteX9" fmla="*/ 0 w 132908"/>
                  <a:gd name="connsiteY9" fmla="*/ 124934 h 329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2908" h="329611">
                    <a:moveTo>
                      <a:pt x="0" y="0"/>
                    </a:moveTo>
                    <a:lnTo>
                      <a:pt x="132907" y="0"/>
                    </a:lnTo>
                    <a:lnTo>
                      <a:pt x="132907" y="124929"/>
                    </a:lnTo>
                    <a:lnTo>
                      <a:pt x="132908" y="124934"/>
                    </a:lnTo>
                    <a:cubicBezTo>
                      <a:pt x="132908" y="171008"/>
                      <a:pt x="132907" y="217083"/>
                      <a:pt x="132907" y="263157"/>
                    </a:cubicBezTo>
                    <a:cubicBezTo>
                      <a:pt x="132907" y="299859"/>
                      <a:pt x="103155" y="329611"/>
                      <a:pt x="66453" y="329611"/>
                    </a:cubicBezTo>
                    <a:lnTo>
                      <a:pt x="66454" y="329610"/>
                    </a:lnTo>
                    <a:cubicBezTo>
                      <a:pt x="29752" y="329610"/>
                      <a:pt x="0" y="299858"/>
                      <a:pt x="0" y="263156"/>
                    </a:cubicBezTo>
                    <a:lnTo>
                      <a:pt x="0" y="244548"/>
                    </a:lnTo>
                    <a:lnTo>
                      <a:pt x="0" y="124934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2" name="フリーフォーム 681">
                <a:extLst>
                  <a:ext uri="{FF2B5EF4-FFF2-40B4-BE49-F238E27FC236}">
                    <a16:creationId xmlns:a16="http://schemas.microsoft.com/office/drawing/2014/main" id="{A359C5B9-E82D-C842-909E-455692B0DD5E}"/>
                  </a:ext>
                </a:extLst>
              </p:cNvPr>
              <p:cNvSpPr/>
              <p:nvPr/>
            </p:nvSpPr>
            <p:spPr>
              <a:xfrm>
                <a:off x="3522041" y="1268761"/>
                <a:ext cx="672502" cy="811925"/>
              </a:xfrm>
              <a:custGeom>
                <a:avLst/>
                <a:gdLst>
                  <a:gd name="connsiteX0" fmla="*/ 355886 w 672502"/>
                  <a:gd name="connsiteY0" fmla="*/ 0 h 811925"/>
                  <a:gd name="connsiteX1" fmla="*/ 482054 w 672502"/>
                  <a:gd name="connsiteY1" fmla="*/ 83630 h 811925"/>
                  <a:gd name="connsiteX2" fmla="*/ 486470 w 672502"/>
                  <a:gd name="connsiteY2" fmla="*/ 105503 h 811925"/>
                  <a:gd name="connsiteX3" fmla="*/ 505923 w 672502"/>
                  <a:gd name="connsiteY3" fmla="*/ 109430 h 811925"/>
                  <a:gd name="connsiteX4" fmla="*/ 608708 w 672502"/>
                  <a:gd name="connsiteY4" fmla="*/ 264498 h 811925"/>
                  <a:gd name="connsiteX5" fmla="*/ 603719 w 672502"/>
                  <a:gd name="connsiteY5" fmla="*/ 289213 h 811925"/>
                  <a:gd name="connsiteX6" fmla="*/ 609168 w 672502"/>
                  <a:gd name="connsiteY6" fmla="*/ 292887 h 811925"/>
                  <a:gd name="connsiteX7" fmla="*/ 656554 w 672502"/>
                  <a:gd name="connsiteY7" fmla="*/ 407286 h 811925"/>
                  <a:gd name="connsiteX8" fmla="*/ 646447 w 672502"/>
                  <a:gd name="connsiteY8" fmla="*/ 457349 h 811925"/>
                  <a:gd name="connsiteX9" fmla="*/ 653143 w 672502"/>
                  <a:gd name="connsiteY9" fmla="*/ 469685 h 811925"/>
                  <a:gd name="connsiteX10" fmla="*/ 672502 w 672502"/>
                  <a:gd name="connsiteY10" fmla="*/ 565575 h 811925"/>
                  <a:gd name="connsiteX11" fmla="*/ 426152 w 672502"/>
                  <a:gd name="connsiteY11" fmla="*/ 811925 h 811925"/>
                  <a:gd name="connsiteX12" fmla="*/ 330262 w 672502"/>
                  <a:gd name="connsiteY12" fmla="*/ 792566 h 811925"/>
                  <a:gd name="connsiteX13" fmla="*/ 318020 w 672502"/>
                  <a:gd name="connsiteY13" fmla="*/ 784312 h 811925"/>
                  <a:gd name="connsiteX14" fmla="*/ 302056 w 672502"/>
                  <a:gd name="connsiteY14" fmla="*/ 795075 h 811925"/>
                  <a:gd name="connsiteX15" fmla="*/ 228594 w 672502"/>
                  <a:gd name="connsiteY15" fmla="*/ 809906 h 811925"/>
                  <a:gd name="connsiteX16" fmla="*/ 39866 w 672502"/>
                  <a:gd name="connsiteY16" fmla="*/ 621178 h 811925"/>
                  <a:gd name="connsiteX17" fmla="*/ 48351 w 672502"/>
                  <a:gd name="connsiteY17" fmla="*/ 565056 h 811925"/>
                  <a:gd name="connsiteX18" fmla="*/ 51511 w 672502"/>
                  <a:gd name="connsiteY18" fmla="*/ 558482 h 811925"/>
                  <a:gd name="connsiteX19" fmla="*/ 14517 w 672502"/>
                  <a:gd name="connsiteY19" fmla="*/ 503613 h 811925"/>
                  <a:gd name="connsiteX20" fmla="*/ 0 w 672502"/>
                  <a:gd name="connsiteY20" fmla="*/ 431705 h 811925"/>
                  <a:gd name="connsiteX21" fmla="*/ 112829 w 672502"/>
                  <a:gd name="connsiteY21" fmla="*/ 261486 h 811925"/>
                  <a:gd name="connsiteX22" fmla="*/ 113048 w 672502"/>
                  <a:gd name="connsiteY22" fmla="*/ 261442 h 811925"/>
                  <a:gd name="connsiteX23" fmla="*/ 108672 w 672502"/>
                  <a:gd name="connsiteY23" fmla="*/ 239768 h 811925"/>
                  <a:gd name="connsiteX24" fmla="*/ 192301 w 672502"/>
                  <a:gd name="connsiteY24" fmla="*/ 113601 h 811925"/>
                  <a:gd name="connsiteX25" fmla="*/ 225001 w 672502"/>
                  <a:gd name="connsiteY25" fmla="*/ 106999 h 811925"/>
                  <a:gd name="connsiteX26" fmla="*/ 229719 w 672502"/>
                  <a:gd name="connsiteY26" fmla="*/ 83630 h 811925"/>
                  <a:gd name="connsiteX27" fmla="*/ 355886 w 672502"/>
                  <a:gd name="connsiteY27" fmla="*/ 0 h 81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72502" h="811925">
                    <a:moveTo>
                      <a:pt x="355886" y="0"/>
                    </a:moveTo>
                    <a:cubicBezTo>
                      <a:pt x="412603" y="0"/>
                      <a:pt x="461267" y="34484"/>
                      <a:pt x="482054" y="83630"/>
                    </a:cubicBezTo>
                    <a:lnTo>
                      <a:pt x="486470" y="105503"/>
                    </a:lnTo>
                    <a:lnTo>
                      <a:pt x="505923" y="109430"/>
                    </a:lnTo>
                    <a:cubicBezTo>
                      <a:pt x="566325" y="134979"/>
                      <a:pt x="608708" y="194789"/>
                      <a:pt x="608708" y="264498"/>
                    </a:cubicBezTo>
                    <a:lnTo>
                      <a:pt x="603719" y="289213"/>
                    </a:lnTo>
                    <a:lnTo>
                      <a:pt x="609168" y="292887"/>
                    </a:lnTo>
                    <a:cubicBezTo>
                      <a:pt x="638446" y="322164"/>
                      <a:pt x="656554" y="362611"/>
                      <a:pt x="656554" y="407286"/>
                    </a:cubicBezTo>
                    <a:lnTo>
                      <a:pt x="646447" y="457349"/>
                    </a:lnTo>
                    <a:lnTo>
                      <a:pt x="653143" y="469685"/>
                    </a:lnTo>
                    <a:cubicBezTo>
                      <a:pt x="665609" y="499158"/>
                      <a:pt x="672502" y="531561"/>
                      <a:pt x="672502" y="565575"/>
                    </a:cubicBezTo>
                    <a:cubicBezTo>
                      <a:pt x="672502" y="701630"/>
                      <a:pt x="562207" y="811925"/>
                      <a:pt x="426152" y="811925"/>
                    </a:cubicBezTo>
                    <a:cubicBezTo>
                      <a:pt x="392138" y="811925"/>
                      <a:pt x="359735" y="805032"/>
                      <a:pt x="330262" y="792566"/>
                    </a:cubicBezTo>
                    <a:lnTo>
                      <a:pt x="318020" y="784312"/>
                    </a:lnTo>
                    <a:lnTo>
                      <a:pt x="302056" y="795075"/>
                    </a:lnTo>
                    <a:cubicBezTo>
                      <a:pt x="279477" y="804625"/>
                      <a:pt x="254652" y="809906"/>
                      <a:pt x="228594" y="809906"/>
                    </a:cubicBezTo>
                    <a:cubicBezTo>
                      <a:pt x="124362" y="809906"/>
                      <a:pt x="39866" y="725410"/>
                      <a:pt x="39866" y="621178"/>
                    </a:cubicBezTo>
                    <a:cubicBezTo>
                      <a:pt x="39866" y="601635"/>
                      <a:pt x="42836" y="582785"/>
                      <a:pt x="48351" y="565056"/>
                    </a:cubicBezTo>
                    <a:lnTo>
                      <a:pt x="51511" y="558482"/>
                    </a:lnTo>
                    <a:lnTo>
                      <a:pt x="14517" y="503613"/>
                    </a:lnTo>
                    <a:cubicBezTo>
                      <a:pt x="5169" y="481511"/>
                      <a:pt x="0" y="457212"/>
                      <a:pt x="0" y="431705"/>
                    </a:cubicBezTo>
                    <a:cubicBezTo>
                      <a:pt x="0" y="355185"/>
                      <a:pt x="46524" y="289530"/>
                      <a:pt x="112829" y="261486"/>
                    </a:cubicBezTo>
                    <a:lnTo>
                      <a:pt x="113048" y="261442"/>
                    </a:lnTo>
                    <a:lnTo>
                      <a:pt x="108672" y="239768"/>
                    </a:lnTo>
                    <a:cubicBezTo>
                      <a:pt x="108672" y="183051"/>
                      <a:pt x="143156" y="134387"/>
                      <a:pt x="192301" y="113601"/>
                    </a:cubicBezTo>
                    <a:lnTo>
                      <a:pt x="225001" y="106999"/>
                    </a:lnTo>
                    <a:lnTo>
                      <a:pt x="229719" y="83630"/>
                    </a:lnTo>
                    <a:cubicBezTo>
                      <a:pt x="250506" y="34484"/>
                      <a:pt x="299169" y="0"/>
                      <a:pt x="355886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683" name="グループ化 682">
            <a:extLst>
              <a:ext uri="{FF2B5EF4-FFF2-40B4-BE49-F238E27FC236}">
                <a16:creationId xmlns:a16="http://schemas.microsoft.com/office/drawing/2014/main" id="{BAA04722-2795-7B4A-B1C7-A2528C633095}"/>
              </a:ext>
            </a:extLst>
          </p:cNvPr>
          <p:cNvGrpSpPr>
            <a:grpSpLocks noChangeAspect="1"/>
          </p:cNvGrpSpPr>
          <p:nvPr/>
        </p:nvGrpSpPr>
        <p:grpSpPr>
          <a:xfrm>
            <a:off x="6375379" y="922679"/>
            <a:ext cx="348258" cy="432000"/>
            <a:chOff x="822478" y="2681853"/>
            <a:chExt cx="2033646" cy="2531034"/>
          </a:xfrm>
        </p:grpSpPr>
        <p:sp>
          <p:nvSpPr>
            <p:cNvPr id="684" name="フリーフォーム 683">
              <a:extLst>
                <a:ext uri="{FF2B5EF4-FFF2-40B4-BE49-F238E27FC236}">
                  <a16:creationId xmlns:a16="http://schemas.microsoft.com/office/drawing/2014/main" id="{724AF1A9-48BF-7349-8E2B-26C836E90A62}"/>
                </a:ext>
              </a:extLst>
            </p:cNvPr>
            <p:cNvSpPr/>
            <p:nvPr/>
          </p:nvSpPr>
          <p:spPr>
            <a:xfrm>
              <a:off x="1725514" y="3299236"/>
              <a:ext cx="1096315" cy="1405297"/>
            </a:xfrm>
            <a:custGeom>
              <a:avLst/>
              <a:gdLst>
                <a:gd name="connsiteX0" fmla="*/ 963064 w 1096315"/>
                <a:gd name="connsiteY0" fmla="*/ 0 h 1405297"/>
                <a:gd name="connsiteX1" fmla="*/ 1096315 w 1096315"/>
                <a:gd name="connsiteY1" fmla="*/ 0 h 1405297"/>
                <a:gd name="connsiteX2" fmla="*/ 1096315 w 1096315"/>
                <a:gd name="connsiteY2" fmla="*/ 1123529 h 1405297"/>
                <a:gd name="connsiteX3" fmla="*/ 814547 w 1096315"/>
                <a:gd name="connsiteY3" fmla="*/ 1405297 h 1405297"/>
                <a:gd name="connsiteX4" fmla="*/ 0 w 1096315"/>
                <a:gd name="connsiteY4" fmla="*/ 1405297 h 1405297"/>
                <a:gd name="connsiteX5" fmla="*/ 0 w 1096315"/>
                <a:gd name="connsiteY5" fmla="*/ 1276162 h 1405297"/>
                <a:gd name="connsiteX6" fmla="*/ 755047 w 1096315"/>
                <a:gd name="connsiteY6" fmla="*/ 1276162 h 1405297"/>
                <a:gd name="connsiteX7" fmla="*/ 963064 w 1096315"/>
                <a:gd name="connsiteY7" fmla="*/ 1068145 h 1405297"/>
                <a:gd name="connsiteX8" fmla="*/ 963064 w 1096315"/>
                <a:gd name="connsiteY8" fmla="*/ 0 h 140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6315" h="1405297">
                  <a:moveTo>
                    <a:pt x="963064" y="0"/>
                  </a:moveTo>
                  <a:lnTo>
                    <a:pt x="1096315" y="0"/>
                  </a:lnTo>
                  <a:lnTo>
                    <a:pt x="1096315" y="1123529"/>
                  </a:lnTo>
                  <a:cubicBezTo>
                    <a:pt x="1096315" y="1279145"/>
                    <a:pt x="970163" y="1405297"/>
                    <a:pt x="814547" y="1405297"/>
                  </a:cubicBezTo>
                  <a:lnTo>
                    <a:pt x="0" y="1405297"/>
                  </a:lnTo>
                  <a:lnTo>
                    <a:pt x="0" y="1276162"/>
                  </a:lnTo>
                  <a:lnTo>
                    <a:pt x="755047" y="1276162"/>
                  </a:lnTo>
                  <a:cubicBezTo>
                    <a:pt x="869932" y="1276162"/>
                    <a:pt x="963064" y="1183030"/>
                    <a:pt x="963064" y="1068145"/>
                  </a:cubicBezTo>
                  <a:lnTo>
                    <a:pt x="963064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85" name="正方形/長方形 684">
              <a:extLst>
                <a:ext uri="{FF2B5EF4-FFF2-40B4-BE49-F238E27FC236}">
                  <a16:creationId xmlns:a16="http://schemas.microsoft.com/office/drawing/2014/main" id="{E0BBA807-713C-2F44-AB31-C1F0987B4F6C}"/>
                </a:ext>
              </a:extLst>
            </p:cNvPr>
            <p:cNvSpPr/>
            <p:nvPr/>
          </p:nvSpPr>
          <p:spPr>
            <a:xfrm>
              <a:off x="2645227" y="2965210"/>
              <a:ext cx="210897" cy="44116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86" name="平行四辺形 685">
              <a:extLst>
                <a:ext uri="{FF2B5EF4-FFF2-40B4-BE49-F238E27FC236}">
                  <a16:creationId xmlns:a16="http://schemas.microsoft.com/office/drawing/2014/main" id="{CBAFED18-6DDC-D14A-86BC-A2D441D21945}"/>
                </a:ext>
              </a:extLst>
            </p:cNvPr>
            <p:cNvSpPr/>
            <p:nvPr/>
          </p:nvSpPr>
          <p:spPr>
            <a:xfrm flipH="1">
              <a:off x="2611235" y="2746365"/>
              <a:ext cx="210593" cy="257239"/>
            </a:xfrm>
            <a:prstGeom prst="parallelogram">
              <a:avLst>
                <a:gd name="adj" fmla="val 49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687" name="グループ化 686">
              <a:extLst>
                <a:ext uri="{FF2B5EF4-FFF2-40B4-BE49-F238E27FC236}">
                  <a16:creationId xmlns:a16="http://schemas.microsoft.com/office/drawing/2014/main" id="{5EBD0AB7-ACBE-8145-9C5A-68538297307F}"/>
                </a:ext>
              </a:extLst>
            </p:cNvPr>
            <p:cNvGrpSpPr/>
            <p:nvPr/>
          </p:nvGrpSpPr>
          <p:grpSpPr>
            <a:xfrm>
              <a:off x="822478" y="2681853"/>
              <a:ext cx="1884700" cy="2531034"/>
              <a:chOff x="2062716" y="2200940"/>
              <a:chExt cx="1988289" cy="2531034"/>
            </a:xfrm>
          </p:grpSpPr>
          <p:sp>
            <p:nvSpPr>
              <p:cNvPr id="688" name="角丸四角形 687">
                <a:extLst>
                  <a:ext uri="{FF2B5EF4-FFF2-40B4-BE49-F238E27FC236}">
                    <a16:creationId xmlns:a16="http://schemas.microsoft.com/office/drawing/2014/main" id="{6EAEEAA5-388F-1D44-A409-234BE02533CC}"/>
                  </a:ext>
                </a:extLst>
              </p:cNvPr>
              <p:cNvSpPr/>
              <p:nvPr/>
            </p:nvSpPr>
            <p:spPr>
              <a:xfrm>
                <a:off x="2339163" y="2200940"/>
                <a:ext cx="1435395" cy="2264734"/>
              </a:xfrm>
              <a:prstGeom prst="roundRect">
                <a:avLst>
                  <a:gd name="adj" fmla="val 7037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9" name="正方形/長方形 688">
                <a:extLst>
                  <a:ext uri="{FF2B5EF4-FFF2-40B4-BE49-F238E27FC236}">
                    <a16:creationId xmlns:a16="http://schemas.microsoft.com/office/drawing/2014/main" id="{D584739C-F12E-8943-8C97-423F85ECEDE9}"/>
                  </a:ext>
                </a:extLst>
              </p:cNvPr>
              <p:cNvSpPr/>
              <p:nvPr/>
            </p:nvSpPr>
            <p:spPr>
              <a:xfrm>
                <a:off x="2339163" y="2775098"/>
                <a:ext cx="1435395" cy="1690576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0" name="正方形/長方形 689">
                <a:extLst>
                  <a:ext uri="{FF2B5EF4-FFF2-40B4-BE49-F238E27FC236}">
                    <a16:creationId xmlns:a16="http://schemas.microsoft.com/office/drawing/2014/main" id="{374FEF60-F818-304E-A23A-0C9E6F8192EE}"/>
                  </a:ext>
                </a:extLst>
              </p:cNvPr>
              <p:cNvSpPr/>
              <p:nvPr/>
            </p:nvSpPr>
            <p:spPr>
              <a:xfrm>
                <a:off x="2062716" y="4508690"/>
                <a:ext cx="1988289" cy="2232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1" name="角丸四角形 690">
                <a:extLst>
                  <a:ext uri="{FF2B5EF4-FFF2-40B4-BE49-F238E27FC236}">
                    <a16:creationId xmlns:a16="http://schemas.microsoft.com/office/drawing/2014/main" id="{D863E4A0-6289-3D49-BCC5-9F4B58CF1FC2}"/>
                  </a:ext>
                </a:extLst>
              </p:cNvPr>
              <p:cNvSpPr/>
              <p:nvPr/>
            </p:nvSpPr>
            <p:spPr>
              <a:xfrm>
                <a:off x="2467176" y="2392325"/>
                <a:ext cx="1179369" cy="501543"/>
              </a:xfrm>
              <a:prstGeom prst="roundRect">
                <a:avLst>
                  <a:gd name="adj" fmla="val 527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692" name="テキスト ボックス 691">
            <a:extLst>
              <a:ext uri="{FF2B5EF4-FFF2-40B4-BE49-F238E27FC236}">
                <a16:creationId xmlns:a16="http://schemas.microsoft.com/office/drawing/2014/main" id="{FF2DEF3C-851A-664E-AAC1-B44D3CE447DE}"/>
              </a:ext>
            </a:extLst>
          </p:cNvPr>
          <p:cNvSpPr txBox="1"/>
          <p:nvPr/>
        </p:nvSpPr>
        <p:spPr>
          <a:xfrm>
            <a:off x="8759397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leaf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693" name="テキスト ボックス 692">
            <a:extLst>
              <a:ext uri="{FF2B5EF4-FFF2-40B4-BE49-F238E27FC236}">
                <a16:creationId xmlns:a16="http://schemas.microsoft.com/office/drawing/2014/main" id="{F724C281-591B-524C-A185-B4E98E43FB41}"/>
              </a:ext>
            </a:extLst>
          </p:cNvPr>
          <p:cNvSpPr txBox="1"/>
          <p:nvPr/>
        </p:nvSpPr>
        <p:spPr>
          <a:xfrm>
            <a:off x="8759397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Industrial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694" name="テキスト ボックス 693">
            <a:extLst>
              <a:ext uri="{FF2B5EF4-FFF2-40B4-BE49-F238E27FC236}">
                <a16:creationId xmlns:a16="http://schemas.microsoft.com/office/drawing/2014/main" id="{EDB26329-E6FA-C944-9592-6C5D42C436BC}"/>
              </a:ext>
            </a:extLst>
          </p:cNvPr>
          <p:cNvSpPr txBox="1"/>
          <p:nvPr/>
        </p:nvSpPr>
        <p:spPr>
          <a:xfrm>
            <a:off x="8759397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earth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695" name="テキスト ボックス 694">
            <a:extLst>
              <a:ext uri="{FF2B5EF4-FFF2-40B4-BE49-F238E27FC236}">
                <a16:creationId xmlns:a16="http://schemas.microsoft.com/office/drawing/2014/main" id="{3F76ABC6-7ED1-C948-9C7E-52C9B06D2D6E}"/>
              </a:ext>
            </a:extLst>
          </p:cNvPr>
          <p:cNvSpPr txBox="1"/>
          <p:nvPr/>
        </p:nvSpPr>
        <p:spPr>
          <a:xfrm>
            <a:off x="8759397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trash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grpSp>
        <p:nvGrpSpPr>
          <p:cNvPr id="705" name="グループ化 704">
            <a:extLst>
              <a:ext uri="{FF2B5EF4-FFF2-40B4-BE49-F238E27FC236}">
                <a16:creationId xmlns:a16="http://schemas.microsoft.com/office/drawing/2014/main" id="{389B026E-4964-914F-ACDE-D09DFD9B11A7}"/>
              </a:ext>
            </a:extLst>
          </p:cNvPr>
          <p:cNvGrpSpPr>
            <a:grpSpLocks noChangeAspect="1"/>
          </p:cNvGrpSpPr>
          <p:nvPr/>
        </p:nvGrpSpPr>
        <p:grpSpPr>
          <a:xfrm>
            <a:off x="7248863" y="922679"/>
            <a:ext cx="359802" cy="432000"/>
            <a:chOff x="3714765" y="2681853"/>
            <a:chExt cx="2108038" cy="2531034"/>
          </a:xfrm>
        </p:grpSpPr>
        <p:sp>
          <p:nvSpPr>
            <p:cNvPr id="706" name="フリーフォーム 705">
              <a:extLst>
                <a:ext uri="{FF2B5EF4-FFF2-40B4-BE49-F238E27FC236}">
                  <a16:creationId xmlns:a16="http://schemas.microsoft.com/office/drawing/2014/main" id="{62B87A70-F427-864D-B59A-5F9C6DAA00EA}"/>
                </a:ext>
              </a:extLst>
            </p:cNvPr>
            <p:cNvSpPr/>
            <p:nvPr/>
          </p:nvSpPr>
          <p:spPr>
            <a:xfrm>
              <a:off x="4617801" y="3299236"/>
              <a:ext cx="1096315" cy="1405297"/>
            </a:xfrm>
            <a:custGeom>
              <a:avLst/>
              <a:gdLst>
                <a:gd name="connsiteX0" fmla="*/ 963064 w 1096315"/>
                <a:gd name="connsiteY0" fmla="*/ 0 h 1405297"/>
                <a:gd name="connsiteX1" fmla="*/ 1096315 w 1096315"/>
                <a:gd name="connsiteY1" fmla="*/ 0 h 1405297"/>
                <a:gd name="connsiteX2" fmla="*/ 1096315 w 1096315"/>
                <a:gd name="connsiteY2" fmla="*/ 1123529 h 1405297"/>
                <a:gd name="connsiteX3" fmla="*/ 814547 w 1096315"/>
                <a:gd name="connsiteY3" fmla="*/ 1405297 h 1405297"/>
                <a:gd name="connsiteX4" fmla="*/ 0 w 1096315"/>
                <a:gd name="connsiteY4" fmla="*/ 1405297 h 1405297"/>
                <a:gd name="connsiteX5" fmla="*/ 0 w 1096315"/>
                <a:gd name="connsiteY5" fmla="*/ 1276162 h 1405297"/>
                <a:gd name="connsiteX6" fmla="*/ 755047 w 1096315"/>
                <a:gd name="connsiteY6" fmla="*/ 1276162 h 1405297"/>
                <a:gd name="connsiteX7" fmla="*/ 963064 w 1096315"/>
                <a:gd name="connsiteY7" fmla="*/ 1068145 h 1405297"/>
                <a:gd name="connsiteX8" fmla="*/ 963064 w 1096315"/>
                <a:gd name="connsiteY8" fmla="*/ 0 h 140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6315" h="1405297">
                  <a:moveTo>
                    <a:pt x="963064" y="0"/>
                  </a:moveTo>
                  <a:lnTo>
                    <a:pt x="1096315" y="0"/>
                  </a:lnTo>
                  <a:lnTo>
                    <a:pt x="1096315" y="1123529"/>
                  </a:lnTo>
                  <a:cubicBezTo>
                    <a:pt x="1096315" y="1279145"/>
                    <a:pt x="970163" y="1405297"/>
                    <a:pt x="814547" y="1405297"/>
                  </a:cubicBezTo>
                  <a:lnTo>
                    <a:pt x="0" y="1405297"/>
                  </a:lnTo>
                  <a:lnTo>
                    <a:pt x="0" y="1276162"/>
                  </a:lnTo>
                  <a:lnTo>
                    <a:pt x="755047" y="1276162"/>
                  </a:lnTo>
                  <a:cubicBezTo>
                    <a:pt x="869932" y="1276162"/>
                    <a:pt x="963064" y="1183030"/>
                    <a:pt x="963064" y="1068145"/>
                  </a:cubicBezTo>
                  <a:lnTo>
                    <a:pt x="963064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707" name="グループ化 706">
              <a:extLst>
                <a:ext uri="{FF2B5EF4-FFF2-40B4-BE49-F238E27FC236}">
                  <a16:creationId xmlns:a16="http://schemas.microsoft.com/office/drawing/2014/main" id="{3A64D218-42F0-6A49-8ED8-CBC700C2B81C}"/>
                </a:ext>
              </a:extLst>
            </p:cNvPr>
            <p:cNvGrpSpPr/>
            <p:nvPr/>
          </p:nvGrpSpPr>
          <p:grpSpPr>
            <a:xfrm>
              <a:off x="3714765" y="2681853"/>
              <a:ext cx="1884700" cy="2531034"/>
              <a:chOff x="2062716" y="2200940"/>
              <a:chExt cx="1988289" cy="2531034"/>
            </a:xfrm>
          </p:grpSpPr>
          <p:sp>
            <p:nvSpPr>
              <p:cNvPr id="713" name="角丸四角形 712">
                <a:extLst>
                  <a:ext uri="{FF2B5EF4-FFF2-40B4-BE49-F238E27FC236}">
                    <a16:creationId xmlns:a16="http://schemas.microsoft.com/office/drawing/2014/main" id="{FEBD443B-DC26-094F-8382-50E31C2F0128}"/>
                  </a:ext>
                </a:extLst>
              </p:cNvPr>
              <p:cNvSpPr/>
              <p:nvPr/>
            </p:nvSpPr>
            <p:spPr>
              <a:xfrm>
                <a:off x="2339163" y="2200940"/>
                <a:ext cx="1435395" cy="2264734"/>
              </a:xfrm>
              <a:prstGeom prst="roundRect">
                <a:avLst>
                  <a:gd name="adj" fmla="val 7037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4" name="正方形/長方形 713">
                <a:extLst>
                  <a:ext uri="{FF2B5EF4-FFF2-40B4-BE49-F238E27FC236}">
                    <a16:creationId xmlns:a16="http://schemas.microsoft.com/office/drawing/2014/main" id="{2924E0ED-3112-E94C-83D2-504E2C8AD038}"/>
                  </a:ext>
                </a:extLst>
              </p:cNvPr>
              <p:cNvSpPr/>
              <p:nvPr/>
            </p:nvSpPr>
            <p:spPr>
              <a:xfrm>
                <a:off x="2339163" y="2775098"/>
                <a:ext cx="1435395" cy="1690576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5" name="正方形/長方形 714">
                <a:extLst>
                  <a:ext uri="{FF2B5EF4-FFF2-40B4-BE49-F238E27FC236}">
                    <a16:creationId xmlns:a16="http://schemas.microsoft.com/office/drawing/2014/main" id="{C7C882E7-24D3-874D-A154-6EAAE933FC89}"/>
                  </a:ext>
                </a:extLst>
              </p:cNvPr>
              <p:cNvSpPr/>
              <p:nvPr/>
            </p:nvSpPr>
            <p:spPr>
              <a:xfrm>
                <a:off x="2062716" y="4508690"/>
                <a:ext cx="1988289" cy="2232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6" name="角丸四角形 715">
                <a:extLst>
                  <a:ext uri="{FF2B5EF4-FFF2-40B4-BE49-F238E27FC236}">
                    <a16:creationId xmlns:a16="http://schemas.microsoft.com/office/drawing/2014/main" id="{8E7FD0D1-78C3-2E4C-AAFA-32347D2843E7}"/>
                  </a:ext>
                </a:extLst>
              </p:cNvPr>
              <p:cNvSpPr/>
              <p:nvPr/>
            </p:nvSpPr>
            <p:spPr>
              <a:xfrm>
                <a:off x="2467176" y="2392325"/>
                <a:ext cx="1179369" cy="501543"/>
              </a:xfrm>
              <a:prstGeom prst="roundRect">
                <a:avLst>
                  <a:gd name="adj" fmla="val 527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08" name="グループ化 707">
              <a:extLst>
                <a:ext uri="{FF2B5EF4-FFF2-40B4-BE49-F238E27FC236}">
                  <a16:creationId xmlns:a16="http://schemas.microsoft.com/office/drawing/2014/main" id="{A930A585-BB1E-F641-92AA-E19CD1090111}"/>
                </a:ext>
              </a:extLst>
            </p:cNvPr>
            <p:cNvGrpSpPr/>
            <p:nvPr/>
          </p:nvGrpSpPr>
          <p:grpSpPr>
            <a:xfrm>
              <a:off x="5477168" y="2893361"/>
              <a:ext cx="345635" cy="481420"/>
              <a:chOff x="8942400" y="2253600"/>
              <a:chExt cx="604800" cy="842400"/>
            </a:xfrm>
          </p:grpSpPr>
          <p:sp>
            <p:nvSpPr>
              <p:cNvPr id="709" name="フリーフォーム 708">
                <a:extLst>
                  <a:ext uri="{FF2B5EF4-FFF2-40B4-BE49-F238E27FC236}">
                    <a16:creationId xmlns:a16="http://schemas.microsoft.com/office/drawing/2014/main" id="{6144AD7A-7711-9A45-95DD-8770F1B7AFF8}"/>
                  </a:ext>
                </a:extLst>
              </p:cNvPr>
              <p:cNvSpPr/>
              <p:nvPr/>
            </p:nvSpPr>
            <p:spPr>
              <a:xfrm>
                <a:off x="8942400" y="2498400"/>
                <a:ext cx="604800" cy="597600"/>
              </a:xfrm>
              <a:custGeom>
                <a:avLst/>
                <a:gdLst>
                  <a:gd name="connsiteX0" fmla="*/ 0 w 604800"/>
                  <a:gd name="connsiteY0" fmla="*/ 0 h 597600"/>
                  <a:gd name="connsiteX1" fmla="*/ 604800 w 604800"/>
                  <a:gd name="connsiteY1" fmla="*/ 0 h 597600"/>
                  <a:gd name="connsiteX2" fmla="*/ 604800 w 604800"/>
                  <a:gd name="connsiteY2" fmla="*/ 295200 h 597600"/>
                  <a:gd name="connsiteX3" fmla="*/ 302400 w 604800"/>
                  <a:gd name="connsiteY3" fmla="*/ 597600 h 597600"/>
                  <a:gd name="connsiteX4" fmla="*/ 0 w 604800"/>
                  <a:gd name="connsiteY4" fmla="*/ 295200 h 597600"/>
                  <a:gd name="connsiteX5" fmla="*/ 0 w 604800"/>
                  <a:gd name="connsiteY5" fmla="*/ 0 h 59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4800" h="597600">
                    <a:moveTo>
                      <a:pt x="0" y="0"/>
                    </a:moveTo>
                    <a:lnTo>
                      <a:pt x="604800" y="0"/>
                    </a:lnTo>
                    <a:lnTo>
                      <a:pt x="604800" y="295200"/>
                    </a:lnTo>
                    <a:cubicBezTo>
                      <a:pt x="604800" y="462211"/>
                      <a:pt x="469411" y="597600"/>
                      <a:pt x="302400" y="597600"/>
                    </a:cubicBezTo>
                    <a:cubicBezTo>
                      <a:pt x="135389" y="597600"/>
                      <a:pt x="0" y="462211"/>
                      <a:pt x="0" y="2952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710" name="グループ化 709">
                <a:extLst>
                  <a:ext uri="{FF2B5EF4-FFF2-40B4-BE49-F238E27FC236}">
                    <a16:creationId xmlns:a16="http://schemas.microsoft.com/office/drawing/2014/main" id="{A5D7C93C-A241-3C40-A782-2E3323C98598}"/>
                  </a:ext>
                </a:extLst>
              </p:cNvPr>
              <p:cNvGrpSpPr/>
              <p:nvPr/>
            </p:nvGrpSpPr>
            <p:grpSpPr>
              <a:xfrm>
                <a:off x="9065820" y="2253600"/>
                <a:ext cx="357960" cy="381600"/>
                <a:chOff x="9064800" y="2253600"/>
                <a:chExt cx="357960" cy="381600"/>
              </a:xfrm>
            </p:grpSpPr>
            <p:sp>
              <p:nvSpPr>
                <p:cNvPr id="711" name="正方形/長方形 710">
                  <a:extLst>
                    <a:ext uri="{FF2B5EF4-FFF2-40B4-BE49-F238E27FC236}">
                      <a16:creationId xmlns:a16="http://schemas.microsoft.com/office/drawing/2014/main" id="{251C22DB-69EF-7246-83B7-9ED0660ABC38}"/>
                    </a:ext>
                  </a:extLst>
                </p:cNvPr>
                <p:cNvSpPr/>
                <p:nvPr/>
              </p:nvSpPr>
              <p:spPr>
                <a:xfrm>
                  <a:off x="9064800" y="2253600"/>
                  <a:ext cx="86400" cy="381600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2" name="正方形/長方形 711">
                  <a:extLst>
                    <a:ext uri="{FF2B5EF4-FFF2-40B4-BE49-F238E27FC236}">
                      <a16:creationId xmlns:a16="http://schemas.microsoft.com/office/drawing/2014/main" id="{C6478EFC-13CA-BC42-A389-454EEC72FA1F}"/>
                    </a:ext>
                  </a:extLst>
                </p:cNvPr>
                <p:cNvSpPr/>
                <p:nvPr/>
              </p:nvSpPr>
              <p:spPr>
                <a:xfrm>
                  <a:off x="9336360" y="2253600"/>
                  <a:ext cx="86400" cy="381600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sp>
        <p:nvSpPr>
          <p:cNvPr id="717" name="フリーフォーム 716">
            <a:extLst>
              <a:ext uri="{FF2B5EF4-FFF2-40B4-BE49-F238E27FC236}">
                <a16:creationId xmlns:a16="http://schemas.microsoft.com/office/drawing/2014/main" id="{5F74FF67-2B00-F149-A530-BDDA6E2C4F36}"/>
              </a:ext>
            </a:extLst>
          </p:cNvPr>
          <p:cNvSpPr/>
          <p:nvPr/>
        </p:nvSpPr>
        <p:spPr>
          <a:xfrm rot="1800000">
            <a:off x="9090959" y="874863"/>
            <a:ext cx="299960" cy="527634"/>
          </a:xfrm>
          <a:custGeom>
            <a:avLst/>
            <a:gdLst>
              <a:gd name="connsiteX0" fmla="*/ 883666 w 1925052"/>
              <a:gd name="connsiteY0" fmla="*/ 667928 h 3386189"/>
              <a:gd name="connsiteX1" fmla="*/ 883666 w 1925052"/>
              <a:gd name="connsiteY1" fmla="*/ 1281131 h 3386189"/>
              <a:gd name="connsiteX2" fmla="*/ 622187 w 1925052"/>
              <a:gd name="connsiteY2" fmla="*/ 993023 h 3386189"/>
              <a:gd name="connsiteX3" fmla="*/ 542213 w 1925052"/>
              <a:gd name="connsiteY3" fmla="*/ 1065605 h 3386189"/>
              <a:gd name="connsiteX4" fmla="*/ 883666 w 1925052"/>
              <a:gd name="connsiteY4" fmla="*/ 1441831 h 3386189"/>
              <a:gd name="connsiteX5" fmla="*/ 883666 w 1925052"/>
              <a:gd name="connsiteY5" fmla="*/ 2264593 h 3386189"/>
              <a:gd name="connsiteX6" fmla="*/ 404441 w 1925052"/>
              <a:gd name="connsiteY6" fmla="*/ 1736564 h 3386189"/>
              <a:gd name="connsiteX7" fmla="*/ 324467 w 1925052"/>
              <a:gd name="connsiteY7" fmla="*/ 1809147 h 3386189"/>
              <a:gd name="connsiteX8" fmla="*/ 883666 w 1925052"/>
              <a:gd name="connsiteY8" fmla="*/ 2425294 h 3386189"/>
              <a:gd name="connsiteX9" fmla="*/ 883666 w 1925052"/>
              <a:gd name="connsiteY9" fmla="*/ 3048271 h 3386189"/>
              <a:gd name="connsiteX10" fmla="*/ 991666 w 1925052"/>
              <a:gd name="connsiteY10" fmla="*/ 3048271 h 3386189"/>
              <a:gd name="connsiteX11" fmla="*/ 991666 w 1925052"/>
              <a:gd name="connsiteY11" fmla="*/ 2425294 h 3386189"/>
              <a:gd name="connsiteX12" fmla="*/ 1550865 w 1925052"/>
              <a:gd name="connsiteY12" fmla="*/ 1809147 h 3386189"/>
              <a:gd name="connsiteX13" fmla="*/ 1470891 w 1925052"/>
              <a:gd name="connsiteY13" fmla="*/ 1736564 h 3386189"/>
              <a:gd name="connsiteX14" fmla="*/ 991666 w 1925052"/>
              <a:gd name="connsiteY14" fmla="*/ 2264593 h 3386189"/>
              <a:gd name="connsiteX15" fmla="*/ 991666 w 1925052"/>
              <a:gd name="connsiteY15" fmla="*/ 1441831 h 3386189"/>
              <a:gd name="connsiteX16" fmla="*/ 1333119 w 1925052"/>
              <a:gd name="connsiteY16" fmla="*/ 1065605 h 3386189"/>
              <a:gd name="connsiteX17" fmla="*/ 1253145 w 1925052"/>
              <a:gd name="connsiteY17" fmla="*/ 993023 h 3386189"/>
              <a:gd name="connsiteX18" fmla="*/ 991666 w 1925052"/>
              <a:gd name="connsiteY18" fmla="*/ 1281131 h 3386189"/>
              <a:gd name="connsiteX19" fmla="*/ 991666 w 1925052"/>
              <a:gd name="connsiteY19" fmla="*/ 667928 h 3386189"/>
              <a:gd name="connsiteX20" fmla="*/ 962527 w 1925052"/>
              <a:gd name="connsiteY20" fmla="*/ 0 h 3386189"/>
              <a:gd name="connsiteX21" fmla="*/ 1828605 w 1925052"/>
              <a:gd name="connsiteY21" fmla="*/ 1677378 h 3386189"/>
              <a:gd name="connsiteX22" fmla="*/ 1824005 w 1925052"/>
              <a:gd name="connsiteY22" fmla="*/ 1677378 h 3386189"/>
              <a:gd name="connsiteX23" fmla="*/ 1849412 w 1925052"/>
              <a:gd name="connsiteY23" fmla="*/ 1730121 h 3386189"/>
              <a:gd name="connsiteX24" fmla="*/ 1925052 w 1925052"/>
              <a:gd name="connsiteY24" fmla="*/ 2104779 h 3386189"/>
              <a:gd name="connsiteX25" fmla="*/ 1760668 w 1925052"/>
              <a:gd name="connsiteY25" fmla="*/ 2642936 h 3386189"/>
              <a:gd name="connsiteX26" fmla="*/ 1670196 w 1925052"/>
              <a:gd name="connsiteY26" fmla="*/ 2752589 h 3386189"/>
              <a:gd name="connsiteX27" fmla="*/ 1678730 w 1925052"/>
              <a:gd name="connsiteY27" fmla="*/ 2752589 h 3386189"/>
              <a:gd name="connsiteX28" fmla="*/ 1647132 w 1925052"/>
              <a:gd name="connsiteY28" fmla="*/ 2780543 h 3386189"/>
              <a:gd name="connsiteX29" fmla="*/ 1643135 w 1925052"/>
              <a:gd name="connsiteY29" fmla="*/ 2785388 h 3386189"/>
              <a:gd name="connsiteX30" fmla="*/ 1621178 w 1925052"/>
              <a:gd name="connsiteY30" fmla="*/ 2803504 h 3386189"/>
              <a:gd name="connsiteX31" fmla="*/ 962527 w 1925052"/>
              <a:gd name="connsiteY31" fmla="*/ 3386189 h 3386189"/>
              <a:gd name="connsiteX32" fmla="*/ 303905 w 1925052"/>
              <a:gd name="connsiteY32" fmla="*/ 2803529 h 3386189"/>
              <a:gd name="connsiteX33" fmla="*/ 281918 w 1925052"/>
              <a:gd name="connsiteY33" fmla="*/ 2785388 h 3386189"/>
              <a:gd name="connsiteX34" fmla="*/ 277915 w 1925052"/>
              <a:gd name="connsiteY34" fmla="*/ 2780537 h 3386189"/>
              <a:gd name="connsiteX35" fmla="*/ 246324 w 1925052"/>
              <a:gd name="connsiteY35" fmla="*/ 2752589 h 3386189"/>
              <a:gd name="connsiteX36" fmla="*/ 254856 w 1925052"/>
              <a:gd name="connsiteY36" fmla="*/ 2752589 h 3386189"/>
              <a:gd name="connsiteX37" fmla="*/ 164385 w 1925052"/>
              <a:gd name="connsiteY37" fmla="*/ 2642936 h 3386189"/>
              <a:gd name="connsiteX38" fmla="*/ 0 w 1925052"/>
              <a:gd name="connsiteY38" fmla="*/ 2104779 h 3386189"/>
              <a:gd name="connsiteX39" fmla="*/ 75640 w 1925052"/>
              <a:gd name="connsiteY39" fmla="*/ 1730121 h 3386189"/>
              <a:gd name="connsiteX40" fmla="*/ 101048 w 1925052"/>
              <a:gd name="connsiteY40" fmla="*/ 1677378 h 3386189"/>
              <a:gd name="connsiteX41" fmla="*/ 96448 w 1925052"/>
              <a:gd name="connsiteY41" fmla="*/ 1677378 h 3386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925052" h="3386189">
                <a:moveTo>
                  <a:pt x="883666" y="667928"/>
                </a:moveTo>
                <a:lnTo>
                  <a:pt x="883666" y="1281131"/>
                </a:lnTo>
                <a:lnTo>
                  <a:pt x="622187" y="993023"/>
                </a:lnTo>
                <a:lnTo>
                  <a:pt x="542213" y="1065605"/>
                </a:lnTo>
                <a:lnTo>
                  <a:pt x="883666" y="1441831"/>
                </a:lnTo>
                <a:lnTo>
                  <a:pt x="883666" y="2264593"/>
                </a:lnTo>
                <a:lnTo>
                  <a:pt x="404441" y="1736564"/>
                </a:lnTo>
                <a:lnTo>
                  <a:pt x="324467" y="1809147"/>
                </a:lnTo>
                <a:lnTo>
                  <a:pt x="883666" y="2425294"/>
                </a:lnTo>
                <a:lnTo>
                  <a:pt x="883666" y="3048271"/>
                </a:lnTo>
                <a:lnTo>
                  <a:pt x="991666" y="3048271"/>
                </a:lnTo>
                <a:lnTo>
                  <a:pt x="991666" y="2425294"/>
                </a:lnTo>
                <a:lnTo>
                  <a:pt x="1550865" y="1809147"/>
                </a:lnTo>
                <a:lnTo>
                  <a:pt x="1470891" y="1736564"/>
                </a:lnTo>
                <a:lnTo>
                  <a:pt x="991666" y="2264593"/>
                </a:lnTo>
                <a:lnTo>
                  <a:pt x="991666" y="1441831"/>
                </a:lnTo>
                <a:lnTo>
                  <a:pt x="1333119" y="1065605"/>
                </a:lnTo>
                <a:lnTo>
                  <a:pt x="1253145" y="993023"/>
                </a:lnTo>
                <a:lnTo>
                  <a:pt x="991666" y="1281131"/>
                </a:lnTo>
                <a:lnTo>
                  <a:pt x="991666" y="667928"/>
                </a:lnTo>
                <a:close/>
                <a:moveTo>
                  <a:pt x="962527" y="0"/>
                </a:moveTo>
                <a:lnTo>
                  <a:pt x="1828605" y="1677378"/>
                </a:lnTo>
                <a:lnTo>
                  <a:pt x="1824005" y="1677378"/>
                </a:lnTo>
                <a:lnTo>
                  <a:pt x="1849412" y="1730121"/>
                </a:lnTo>
                <a:cubicBezTo>
                  <a:pt x="1898119" y="1845276"/>
                  <a:pt x="1925052" y="1971882"/>
                  <a:pt x="1925052" y="2104779"/>
                </a:cubicBezTo>
                <a:cubicBezTo>
                  <a:pt x="1925052" y="2304125"/>
                  <a:pt x="1864452" y="2489316"/>
                  <a:pt x="1760668" y="2642936"/>
                </a:cubicBezTo>
                <a:lnTo>
                  <a:pt x="1670196" y="2752589"/>
                </a:lnTo>
                <a:lnTo>
                  <a:pt x="1678730" y="2752589"/>
                </a:lnTo>
                <a:lnTo>
                  <a:pt x="1647132" y="2780543"/>
                </a:lnTo>
                <a:lnTo>
                  <a:pt x="1643135" y="2785388"/>
                </a:lnTo>
                <a:lnTo>
                  <a:pt x="1621178" y="2803504"/>
                </a:lnTo>
                <a:lnTo>
                  <a:pt x="962527" y="3386189"/>
                </a:lnTo>
                <a:lnTo>
                  <a:pt x="303905" y="2803529"/>
                </a:lnTo>
                <a:lnTo>
                  <a:pt x="281918" y="2785388"/>
                </a:lnTo>
                <a:lnTo>
                  <a:pt x="277915" y="2780537"/>
                </a:lnTo>
                <a:lnTo>
                  <a:pt x="246324" y="2752589"/>
                </a:lnTo>
                <a:lnTo>
                  <a:pt x="254856" y="2752589"/>
                </a:lnTo>
                <a:lnTo>
                  <a:pt x="164385" y="2642936"/>
                </a:lnTo>
                <a:cubicBezTo>
                  <a:pt x="60601" y="2489316"/>
                  <a:pt x="0" y="2304125"/>
                  <a:pt x="0" y="2104779"/>
                </a:cubicBezTo>
                <a:cubicBezTo>
                  <a:pt x="0" y="1971882"/>
                  <a:pt x="26934" y="1845276"/>
                  <a:pt x="75640" y="1730121"/>
                </a:cubicBezTo>
                <a:lnTo>
                  <a:pt x="101048" y="1677378"/>
                </a:lnTo>
                <a:lnTo>
                  <a:pt x="96448" y="1677378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719" name="グループ化 718">
            <a:extLst>
              <a:ext uri="{FF2B5EF4-FFF2-40B4-BE49-F238E27FC236}">
                <a16:creationId xmlns:a16="http://schemas.microsoft.com/office/drawing/2014/main" id="{E433F4BE-AB76-A944-A3A0-A30A9A17EB4B}"/>
              </a:ext>
            </a:extLst>
          </p:cNvPr>
          <p:cNvGrpSpPr>
            <a:grpSpLocks noChangeAspect="1"/>
          </p:cNvGrpSpPr>
          <p:nvPr/>
        </p:nvGrpSpPr>
        <p:grpSpPr>
          <a:xfrm>
            <a:off x="8020020" y="983898"/>
            <a:ext cx="576000" cy="309563"/>
            <a:chOff x="6544648" y="539513"/>
            <a:chExt cx="3275762" cy="1760528"/>
          </a:xfrm>
        </p:grpSpPr>
        <p:sp>
          <p:nvSpPr>
            <p:cNvPr id="720" name="フリーフォーム 719">
              <a:extLst>
                <a:ext uri="{FF2B5EF4-FFF2-40B4-BE49-F238E27FC236}">
                  <a16:creationId xmlns:a16="http://schemas.microsoft.com/office/drawing/2014/main" id="{C660751F-2BE7-3140-8998-26CEB8346778}"/>
                </a:ext>
              </a:extLst>
            </p:cNvPr>
            <p:cNvSpPr/>
            <p:nvPr/>
          </p:nvSpPr>
          <p:spPr>
            <a:xfrm>
              <a:off x="6907276" y="1536365"/>
              <a:ext cx="763676" cy="763676"/>
            </a:xfrm>
            <a:custGeom>
              <a:avLst/>
              <a:gdLst>
                <a:gd name="connsiteX0" fmla="*/ 381837 w 763676"/>
                <a:gd name="connsiteY0" fmla="*/ 173333 h 763676"/>
                <a:gd name="connsiteX1" fmla="*/ 173333 w 763676"/>
                <a:gd name="connsiteY1" fmla="*/ 381837 h 763676"/>
                <a:gd name="connsiteX2" fmla="*/ 381837 w 763676"/>
                <a:gd name="connsiteY2" fmla="*/ 590341 h 763676"/>
                <a:gd name="connsiteX3" fmla="*/ 590341 w 763676"/>
                <a:gd name="connsiteY3" fmla="*/ 381837 h 763676"/>
                <a:gd name="connsiteX4" fmla="*/ 381837 w 763676"/>
                <a:gd name="connsiteY4" fmla="*/ 173333 h 763676"/>
                <a:gd name="connsiteX5" fmla="*/ 381838 w 763676"/>
                <a:gd name="connsiteY5" fmla="*/ 0 h 763676"/>
                <a:gd name="connsiteX6" fmla="*/ 763676 w 763676"/>
                <a:gd name="connsiteY6" fmla="*/ 381838 h 763676"/>
                <a:gd name="connsiteX7" fmla="*/ 381838 w 763676"/>
                <a:gd name="connsiteY7" fmla="*/ 763676 h 763676"/>
                <a:gd name="connsiteX8" fmla="*/ 0 w 763676"/>
                <a:gd name="connsiteY8" fmla="*/ 381838 h 763676"/>
                <a:gd name="connsiteX9" fmla="*/ 381838 w 763676"/>
                <a:gd name="connsiteY9" fmla="*/ 0 h 76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3676" h="763676">
                  <a:moveTo>
                    <a:pt x="381837" y="173333"/>
                  </a:moveTo>
                  <a:cubicBezTo>
                    <a:pt x="266683" y="173333"/>
                    <a:pt x="173333" y="266683"/>
                    <a:pt x="173333" y="381837"/>
                  </a:cubicBezTo>
                  <a:cubicBezTo>
                    <a:pt x="173333" y="496991"/>
                    <a:pt x="266683" y="590341"/>
                    <a:pt x="381837" y="590341"/>
                  </a:cubicBezTo>
                  <a:cubicBezTo>
                    <a:pt x="496991" y="590341"/>
                    <a:pt x="590341" y="496991"/>
                    <a:pt x="590341" y="381837"/>
                  </a:cubicBezTo>
                  <a:cubicBezTo>
                    <a:pt x="590341" y="266683"/>
                    <a:pt x="496991" y="173333"/>
                    <a:pt x="381837" y="173333"/>
                  </a:cubicBezTo>
                  <a:close/>
                  <a:moveTo>
                    <a:pt x="381838" y="0"/>
                  </a:moveTo>
                  <a:cubicBezTo>
                    <a:pt x="592721" y="0"/>
                    <a:pt x="763676" y="170955"/>
                    <a:pt x="763676" y="381838"/>
                  </a:cubicBezTo>
                  <a:cubicBezTo>
                    <a:pt x="763676" y="592721"/>
                    <a:pt x="592721" y="763676"/>
                    <a:pt x="381838" y="763676"/>
                  </a:cubicBezTo>
                  <a:cubicBezTo>
                    <a:pt x="170955" y="763676"/>
                    <a:pt x="0" y="592721"/>
                    <a:pt x="0" y="381838"/>
                  </a:cubicBezTo>
                  <a:cubicBezTo>
                    <a:pt x="0" y="170955"/>
                    <a:pt x="170955" y="0"/>
                    <a:pt x="38183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21" name="フリーフォーム 720">
              <a:extLst>
                <a:ext uri="{FF2B5EF4-FFF2-40B4-BE49-F238E27FC236}">
                  <a16:creationId xmlns:a16="http://schemas.microsoft.com/office/drawing/2014/main" id="{011E9CD9-5C16-E44B-BA29-E870315F0B1E}"/>
                </a:ext>
              </a:extLst>
            </p:cNvPr>
            <p:cNvSpPr/>
            <p:nvPr/>
          </p:nvSpPr>
          <p:spPr>
            <a:xfrm>
              <a:off x="6544648" y="539513"/>
              <a:ext cx="3275762" cy="1356531"/>
            </a:xfrm>
            <a:custGeom>
              <a:avLst/>
              <a:gdLst>
                <a:gd name="connsiteX0" fmla="*/ 2263715 w 3275762"/>
                <a:gd name="connsiteY0" fmla="*/ 123089 h 1356531"/>
                <a:gd name="connsiteX1" fmla="*/ 2263715 w 3275762"/>
                <a:gd name="connsiteY1" fmla="*/ 592856 h 1356531"/>
                <a:gd name="connsiteX2" fmla="*/ 2845789 w 3275762"/>
                <a:gd name="connsiteY2" fmla="*/ 592856 h 1356531"/>
                <a:gd name="connsiteX3" fmla="*/ 2732583 w 3275762"/>
                <a:gd name="connsiteY3" fmla="*/ 123089 h 1356531"/>
                <a:gd name="connsiteX4" fmla="*/ 2485617 w 3275762"/>
                <a:gd name="connsiteY4" fmla="*/ 123089 h 1356531"/>
                <a:gd name="connsiteX5" fmla="*/ 2441081 w 3275762"/>
                <a:gd name="connsiteY5" fmla="*/ 123089 h 1356531"/>
                <a:gd name="connsiteX6" fmla="*/ 1211151 w 3275762"/>
                <a:gd name="connsiteY6" fmla="*/ 123089 h 1356531"/>
                <a:gd name="connsiteX7" fmla="*/ 909055 w 3275762"/>
                <a:gd name="connsiteY7" fmla="*/ 592856 h 1356531"/>
                <a:gd name="connsiteX8" fmla="*/ 2048461 w 3275762"/>
                <a:gd name="connsiteY8" fmla="*/ 592856 h 1356531"/>
                <a:gd name="connsiteX9" fmla="*/ 2048461 w 3275762"/>
                <a:gd name="connsiteY9" fmla="*/ 123089 h 1356531"/>
                <a:gd name="connsiteX10" fmla="*/ 2002459 w 3275762"/>
                <a:gd name="connsiteY10" fmla="*/ 123089 h 1356531"/>
                <a:gd name="connsiteX11" fmla="*/ 1868595 w 3275762"/>
                <a:gd name="connsiteY11" fmla="*/ 123089 h 1356531"/>
                <a:gd name="connsiteX12" fmla="*/ 1130761 w 3275762"/>
                <a:gd name="connsiteY12" fmla="*/ 0 h 1356531"/>
                <a:gd name="connsiteX13" fmla="*/ 1258043 w 3275762"/>
                <a:gd name="connsiteY13" fmla="*/ 0 h 1356531"/>
                <a:gd name="connsiteX14" fmla="*/ 2582753 w 3275762"/>
                <a:gd name="connsiteY14" fmla="*/ 0 h 1356531"/>
                <a:gd name="connsiteX15" fmla="*/ 2854056 w 3275762"/>
                <a:gd name="connsiteY15" fmla="*/ 0 h 1356531"/>
                <a:gd name="connsiteX16" fmla="*/ 3002270 w 3275762"/>
                <a:gd name="connsiteY16" fmla="*/ 592856 h 1356531"/>
                <a:gd name="connsiteX17" fmla="*/ 3148480 w 3275762"/>
                <a:gd name="connsiteY17" fmla="*/ 592856 h 1356531"/>
                <a:gd name="connsiteX18" fmla="*/ 3275762 w 3275762"/>
                <a:gd name="connsiteY18" fmla="*/ 720138 h 1356531"/>
                <a:gd name="connsiteX19" fmla="*/ 3275762 w 3275762"/>
                <a:gd name="connsiteY19" fmla="*/ 1229249 h 1356531"/>
                <a:gd name="connsiteX20" fmla="*/ 3148480 w 3275762"/>
                <a:gd name="connsiteY20" fmla="*/ 1356531 h 1356531"/>
                <a:gd name="connsiteX21" fmla="*/ 3123246 w 3275762"/>
                <a:gd name="connsiteY21" fmla="*/ 1356531 h 1356531"/>
                <a:gd name="connsiteX22" fmla="*/ 3115354 w 3275762"/>
                <a:gd name="connsiteY22" fmla="*/ 1278239 h 1356531"/>
                <a:gd name="connsiteX23" fmla="*/ 2627053 w 3275762"/>
                <a:gd name="connsiteY23" fmla="*/ 880263 h 1356531"/>
                <a:gd name="connsiteX24" fmla="*/ 2138752 w 3275762"/>
                <a:gd name="connsiteY24" fmla="*/ 1278239 h 1356531"/>
                <a:gd name="connsiteX25" fmla="*/ 2130860 w 3275762"/>
                <a:gd name="connsiteY25" fmla="*/ 1356531 h 1356531"/>
                <a:gd name="connsiteX26" fmla="*/ 1240659 w 3275762"/>
                <a:gd name="connsiteY26" fmla="*/ 1356531 h 1356531"/>
                <a:gd name="connsiteX27" fmla="*/ 1232766 w 3275762"/>
                <a:gd name="connsiteY27" fmla="*/ 1278239 h 1356531"/>
                <a:gd name="connsiteX28" fmla="*/ 744465 w 3275762"/>
                <a:gd name="connsiteY28" fmla="*/ 880263 h 1356531"/>
                <a:gd name="connsiteX29" fmla="*/ 256164 w 3275762"/>
                <a:gd name="connsiteY29" fmla="*/ 1278239 h 1356531"/>
                <a:gd name="connsiteX30" fmla="*/ 248272 w 3275762"/>
                <a:gd name="connsiteY30" fmla="*/ 1356531 h 1356531"/>
                <a:gd name="connsiteX31" fmla="*/ 127282 w 3275762"/>
                <a:gd name="connsiteY31" fmla="*/ 1356531 h 1356531"/>
                <a:gd name="connsiteX32" fmla="*/ 0 w 3275762"/>
                <a:gd name="connsiteY32" fmla="*/ 1229249 h 1356531"/>
                <a:gd name="connsiteX33" fmla="*/ 0 w 3275762"/>
                <a:gd name="connsiteY33" fmla="*/ 720138 h 1356531"/>
                <a:gd name="connsiteX34" fmla="*/ 127282 w 3275762"/>
                <a:gd name="connsiteY34" fmla="*/ 592856 h 1356531"/>
                <a:gd name="connsiteX35" fmla="*/ 750563 w 3275762"/>
                <a:gd name="connsiteY35" fmla="*/ 592856 h 1356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275762" h="1356531">
                  <a:moveTo>
                    <a:pt x="2263715" y="123089"/>
                  </a:moveTo>
                  <a:lnTo>
                    <a:pt x="2263715" y="592856"/>
                  </a:lnTo>
                  <a:lnTo>
                    <a:pt x="2845789" y="592856"/>
                  </a:lnTo>
                  <a:lnTo>
                    <a:pt x="2732583" y="123089"/>
                  </a:lnTo>
                  <a:lnTo>
                    <a:pt x="2485617" y="123089"/>
                  </a:lnTo>
                  <a:lnTo>
                    <a:pt x="2441081" y="123089"/>
                  </a:lnTo>
                  <a:close/>
                  <a:moveTo>
                    <a:pt x="1211151" y="123089"/>
                  </a:moveTo>
                  <a:lnTo>
                    <a:pt x="909055" y="592856"/>
                  </a:lnTo>
                  <a:lnTo>
                    <a:pt x="2048461" y="592856"/>
                  </a:lnTo>
                  <a:lnTo>
                    <a:pt x="2048461" y="123089"/>
                  </a:lnTo>
                  <a:lnTo>
                    <a:pt x="2002459" y="123089"/>
                  </a:lnTo>
                  <a:lnTo>
                    <a:pt x="1868595" y="123089"/>
                  </a:lnTo>
                  <a:close/>
                  <a:moveTo>
                    <a:pt x="1130761" y="0"/>
                  </a:moveTo>
                  <a:lnTo>
                    <a:pt x="1258043" y="0"/>
                  </a:lnTo>
                  <a:lnTo>
                    <a:pt x="2582753" y="0"/>
                  </a:lnTo>
                  <a:lnTo>
                    <a:pt x="2854056" y="0"/>
                  </a:lnTo>
                  <a:lnTo>
                    <a:pt x="3002270" y="592856"/>
                  </a:lnTo>
                  <a:lnTo>
                    <a:pt x="3148480" y="592856"/>
                  </a:lnTo>
                  <a:cubicBezTo>
                    <a:pt x="3218776" y="592856"/>
                    <a:pt x="3275762" y="649842"/>
                    <a:pt x="3275762" y="720138"/>
                  </a:cubicBezTo>
                  <a:lnTo>
                    <a:pt x="3275762" y="1229249"/>
                  </a:lnTo>
                  <a:cubicBezTo>
                    <a:pt x="3275762" y="1299545"/>
                    <a:pt x="3218776" y="1356531"/>
                    <a:pt x="3148480" y="1356531"/>
                  </a:cubicBezTo>
                  <a:lnTo>
                    <a:pt x="3123246" y="1356531"/>
                  </a:lnTo>
                  <a:lnTo>
                    <a:pt x="3115354" y="1278239"/>
                  </a:lnTo>
                  <a:cubicBezTo>
                    <a:pt x="3068877" y="1051115"/>
                    <a:pt x="2867918" y="880263"/>
                    <a:pt x="2627053" y="880263"/>
                  </a:cubicBezTo>
                  <a:cubicBezTo>
                    <a:pt x="2386188" y="880263"/>
                    <a:pt x="2185229" y="1051115"/>
                    <a:pt x="2138752" y="1278239"/>
                  </a:cubicBezTo>
                  <a:lnTo>
                    <a:pt x="2130860" y="1356531"/>
                  </a:lnTo>
                  <a:lnTo>
                    <a:pt x="1240659" y="1356531"/>
                  </a:lnTo>
                  <a:lnTo>
                    <a:pt x="1232766" y="1278239"/>
                  </a:lnTo>
                  <a:cubicBezTo>
                    <a:pt x="1186290" y="1051115"/>
                    <a:pt x="985330" y="880263"/>
                    <a:pt x="744465" y="880263"/>
                  </a:cubicBezTo>
                  <a:cubicBezTo>
                    <a:pt x="503600" y="880263"/>
                    <a:pt x="302641" y="1051115"/>
                    <a:pt x="256164" y="1278239"/>
                  </a:cubicBezTo>
                  <a:lnTo>
                    <a:pt x="248272" y="1356531"/>
                  </a:lnTo>
                  <a:lnTo>
                    <a:pt x="127282" y="1356531"/>
                  </a:lnTo>
                  <a:cubicBezTo>
                    <a:pt x="56986" y="1356531"/>
                    <a:pt x="0" y="1299545"/>
                    <a:pt x="0" y="1229249"/>
                  </a:cubicBezTo>
                  <a:lnTo>
                    <a:pt x="0" y="720138"/>
                  </a:lnTo>
                  <a:cubicBezTo>
                    <a:pt x="0" y="649842"/>
                    <a:pt x="56986" y="592856"/>
                    <a:pt x="127282" y="592856"/>
                  </a:cubicBezTo>
                  <a:lnTo>
                    <a:pt x="750563" y="59285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22" name="フリーフォーム 721">
              <a:extLst>
                <a:ext uri="{FF2B5EF4-FFF2-40B4-BE49-F238E27FC236}">
                  <a16:creationId xmlns:a16="http://schemas.microsoft.com/office/drawing/2014/main" id="{A1C63E6E-E955-4042-AD8C-05F93EAD1E6F}"/>
                </a:ext>
              </a:extLst>
            </p:cNvPr>
            <p:cNvSpPr/>
            <p:nvPr/>
          </p:nvSpPr>
          <p:spPr>
            <a:xfrm>
              <a:off x="8789864" y="1536365"/>
              <a:ext cx="763676" cy="763676"/>
            </a:xfrm>
            <a:custGeom>
              <a:avLst/>
              <a:gdLst>
                <a:gd name="connsiteX0" fmla="*/ 381837 w 763676"/>
                <a:gd name="connsiteY0" fmla="*/ 173333 h 763676"/>
                <a:gd name="connsiteX1" fmla="*/ 173333 w 763676"/>
                <a:gd name="connsiteY1" fmla="*/ 381837 h 763676"/>
                <a:gd name="connsiteX2" fmla="*/ 381837 w 763676"/>
                <a:gd name="connsiteY2" fmla="*/ 590341 h 763676"/>
                <a:gd name="connsiteX3" fmla="*/ 590341 w 763676"/>
                <a:gd name="connsiteY3" fmla="*/ 381837 h 763676"/>
                <a:gd name="connsiteX4" fmla="*/ 381837 w 763676"/>
                <a:gd name="connsiteY4" fmla="*/ 173333 h 763676"/>
                <a:gd name="connsiteX5" fmla="*/ 381838 w 763676"/>
                <a:gd name="connsiteY5" fmla="*/ 0 h 763676"/>
                <a:gd name="connsiteX6" fmla="*/ 763676 w 763676"/>
                <a:gd name="connsiteY6" fmla="*/ 381838 h 763676"/>
                <a:gd name="connsiteX7" fmla="*/ 381838 w 763676"/>
                <a:gd name="connsiteY7" fmla="*/ 763676 h 763676"/>
                <a:gd name="connsiteX8" fmla="*/ 0 w 763676"/>
                <a:gd name="connsiteY8" fmla="*/ 381838 h 763676"/>
                <a:gd name="connsiteX9" fmla="*/ 381838 w 763676"/>
                <a:gd name="connsiteY9" fmla="*/ 0 h 763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3676" h="763676">
                  <a:moveTo>
                    <a:pt x="381837" y="173333"/>
                  </a:moveTo>
                  <a:cubicBezTo>
                    <a:pt x="266683" y="173333"/>
                    <a:pt x="173333" y="266683"/>
                    <a:pt x="173333" y="381837"/>
                  </a:cubicBezTo>
                  <a:cubicBezTo>
                    <a:pt x="173333" y="496991"/>
                    <a:pt x="266683" y="590341"/>
                    <a:pt x="381837" y="590341"/>
                  </a:cubicBezTo>
                  <a:cubicBezTo>
                    <a:pt x="496991" y="590341"/>
                    <a:pt x="590341" y="496991"/>
                    <a:pt x="590341" y="381837"/>
                  </a:cubicBezTo>
                  <a:cubicBezTo>
                    <a:pt x="590341" y="266683"/>
                    <a:pt x="496991" y="173333"/>
                    <a:pt x="381837" y="173333"/>
                  </a:cubicBezTo>
                  <a:close/>
                  <a:moveTo>
                    <a:pt x="381838" y="0"/>
                  </a:moveTo>
                  <a:cubicBezTo>
                    <a:pt x="592721" y="0"/>
                    <a:pt x="763676" y="170955"/>
                    <a:pt x="763676" y="381838"/>
                  </a:cubicBezTo>
                  <a:cubicBezTo>
                    <a:pt x="763676" y="592721"/>
                    <a:pt x="592721" y="763676"/>
                    <a:pt x="381838" y="763676"/>
                  </a:cubicBezTo>
                  <a:cubicBezTo>
                    <a:pt x="170955" y="763676"/>
                    <a:pt x="0" y="592721"/>
                    <a:pt x="0" y="381838"/>
                  </a:cubicBezTo>
                  <a:cubicBezTo>
                    <a:pt x="0" y="170955"/>
                    <a:pt x="170955" y="0"/>
                    <a:pt x="38183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23" name="グループ化 722">
            <a:extLst>
              <a:ext uri="{FF2B5EF4-FFF2-40B4-BE49-F238E27FC236}">
                <a16:creationId xmlns:a16="http://schemas.microsoft.com/office/drawing/2014/main" id="{24989815-2D01-8F44-93D1-2A0A15B03CB7}"/>
              </a:ext>
            </a:extLst>
          </p:cNvPr>
          <p:cNvGrpSpPr>
            <a:grpSpLocks noChangeAspect="1"/>
          </p:cNvGrpSpPr>
          <p:nvPr/>
        </p:nvGrpSpPr>
        <p:grpSpPr>
          <a:xfrm>
            <a:off x="9835136" y="922679"/>
            <a:ext cx="462792" cy="432000"/>
            <a:chOff x="2301190" y="1355005"/>
            <a:chExt cx="2236232" cy="2087445"/>
          </a:xfrm>
        </p:grpSpPr>
        <p:sp>
          <p:nvSpPr>
            <p:cNvPr id="724" name="フリーフォーム 723">
              <a:extLst>
                <a:ext uri="{FF2B5EF4-FFF2-40B4-BE49-F238E27FC236}">
                  <a16:creationId xmlns:a16="http://schemas.microsoft.com/office/drawing/2014/main" id="{E73D52CF-B43C-EF41-AB7B-E64C349EF973}"/>
                </a:ext>
              </a:extLst>
            </p:cNvPr>
            <p:cNvSpPr/>
            <p:nvPr/>
          </p:nvSpPr>
          <p:spPr>
            <a:xfrm rot="16200000">
              <a:off x="2446934" y="1209261"/>
              <a:ext cx="882126" cy="1173613"/>
            </a:xfrm>
            <a:custGeom>
              <a:avLst/>
              <a:gdLst>
                <a:gd name="connsiteX0" fmla="*/ 1237129 w 1237129"/>
                <a:gd name="connsiteY0" fmla="*/ 0 h 1645922"/>
                <a:gd name="connsiteX1" fmla="*/ 1237129 w 1237129"/>
                <a:gd name="connsiteY1" fmla="*/ 1237129 h 1645922"/>
                <a:gd name="connsiteX2" fmla="*/ 838271 w 1237129"/>
                <a:gd name="connsiteY2" fmla="*/ 1237129 h 1645922"/>
                <a:gd name="connsiteX3" fmla="*/ 861415 w 1237129"/>
                <a:gd name="connsiteY3" fmla="*/ 1279769 h 1645922"/>
                <a:gd name="connsiteX4" fmla="*/ 882127 w 1237129"/>
                <a:gd name="connsiteY4" fmla="*/ 1382359 h 1645922"/>
                <a:gd name="connsiteX5" fmla="*/ 618564 w 1237129"/>
                <a:gd name="connsiteY5" fmla="*/ 1645922 h 1645922"/>
                <a:gd name="connsiteX6" fmla="*/ 355001 w 1237129"/>
                <a:gd name="connsiteY6" fmla="*/ 1382359 h 1645922"/>
                <a:gd name="connsiteX7" fmla="*/ 375713 w 1237129"/>
                <a:gd name="connsiteY7" fmla="*/ 1279769 h 1645922"/>
                <a:gd name="connsiteX8" fmla="*/ 398857 w 1237129"/>
                <a:gd name="connsiteY8" fmla="*/ 1237129 h 1645922"/>
                <a:gd name="connsiteX9" fmla="*/ 0 w 1237129"/>
                <a:gd name="connsiteY9" fmla="*/ 1237129 h 1645922"/>
                <a:gd name="connsiteX10" fmla="*/ 0 w 1237129"/>
                <a:gd name="connsiteY10" fmla="*/ 836686 h 1645922"/>
                <a:gd name="connsiteX11" fmla="*/ 521 w 1237129"/>
                <a:gd name="connsiteY11" fmla="*/ 837116 h 1645922"/>
                <a:gd name="connsiteX12" fmla="*/ 147882 w 1237129"/>
                <a:gd name="connsiteY12" fmla="*/ 882128 h 1645922"/>
                <a:gd name="connsiteX13" fmla="*/ 411445 w 1237129"/>
                <a:gd name="connsiteY13" fmla="*/ 618565 h 1645922"/>
                <a:gd name="connsiteX14" fmla="*/ 147882 w 1237129"/>
                <a:gd name="connsiteY14" fmla="*/ 355002 h 1645922"/>
                <a:gd name="connsiteX15" fmla="*/ 521 w 1237129"/>
                <a:gd name="connsiteY15" fmla="*/ 400014 h 1645922"/>
                <a:gd name="connsiteX16" fmla="*/ 0 w 1237129"/>
                <a:gd name="connsiteY16" fmla="*/ 400444 h 1645922"/>
                <a:gd name="connsiteX17" fmla="*/ 0 w 1237129"/>
                <a:gd name="connsiteY17" fmla="*/ 0 h 1645922"/>
                <a:gd name="connsiteX18" fmla="*/ 1237129 w 1237129"/>
                <a:gd name="connsiteY18" fmla="*/ 0 h 164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37129" h="1645922">
                  <a:moveTo>
                    <a:pt x="1237129" y="0"/>
                  </a:moveTo>
                  <a:lnTo>
                    <a:pt x="1237129" y="1237129"/>
                  </a:lnTo>
                  <a:lnTo>
                    <a:pt x="838271" y="1237129"/>
                  </a:lnTo>
                  <a:lnTo>
                    <a:pt x="861415" y="1279769"/>
                  </a:lnTo>
                  <a:cubicBezTo>
                    <a:pt x="874752" y="1311301"/>
                    <a:pt x="882127" y="1345969"/>
                    <a:pt x="882127" y="1382359"/>
                  </a:cubicBezTo>
                  <a:cubicBezTo>
                    <a:pt x="882127" y="1527921"/>
                    <a:pt x="764126" y="1645922"/>
                    <a:pt x="618564" y="1645922"/>
                  </a:cubicBezTo>
                  <a:cubicBezTo>
                    <a:pt x="473002" y="1645922"/>
                    <a:pt x="355001" y="1527921"/>
                    <a:pt x="355001" y="1382359"/>
                  </a:cubicBezTo>
                  <a:cubicBezTo>
                    <a:pt x="355001" y="1345969"/>
                    <a:pt x="362376" y="1311301"/>
                    <a:pt x="375713" y="1279769"/>
                  </a:cubicBezTo>
                  <a:lnTo>
                    <a:pt x="398857" y="1237129"/>
                  </a:lnTo>
                  <a:lnTo>
                    <a:pt x="0" y="1237129"/>
                  </a:lnTo>
                  <a:lnTo>
                    <a:pt x="0" y="836686"/>
                  </a:lnTo>
                  <a:lnTo>
                    <a:pt x="521" y="837116"/>
                  </a:lnTo>
                  <a:cubicBezTo>
                    <a:pt x="42586" y="865534"/>
                    <a:pt x="93296" y="882128"/>
                    <a:pt x="147882" y="882128"/>
                  </a:cubicBezTo>
                  <a:cubicBezTo>
                    <a:pt x="293444" y="882128"/>
                    <a:pt x="411445" y="764127"/>
                    <a:pt x="411445" y="618565"/>
                  </a:cubicBezTo>
                  <a:cubicBezTo>
                    <a:pt x="411445" y="473003"/>
                    <a:pt x="293444" y="355002"/>
                    <a:pt x="147882" y="355002"/>
                  </a:cubicBezTo>
                  <a:cubicBezTo>
                    <a:pt x="93296" y="355002"/>
                    <a:pt x="42586" y="371596"/>
                    <a:pt x="521" y="400014"/>
                  </a:cubicBezTo>
                  <a:lnTo>
                    <a:pt x="0" y="400444"/>
                  </a:lnTo>
                  <a:lnTo>
                    <a:pt x="0" y="0"/>
                  </a:lnTo>
                  <a:lnTo>
                    <a:pt x="1237129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25" name="フリーフォーム 724">
              <a:extLst>
                <a:ext uri="{FF2B5EF4-FFF2-40B4-BE49-F238E27FC236}">
                  <a16:creationId xmlns:a16="http://schemas.microsoft.com/office/drawing/2014/main" id="{FF256AB9-8B82-7A4A-B05C-69F8641E56AE}"/>
                </a:ext>
              </a:extLst>
            </p:cNvPr>
            <p:cNvSpPr/>
            <p:nvPr/>
          </p:nvSpPr>
          <p:spPr>
            <a:xfrm>
              <a:off x="3655296" y="1683417"/>
              <a:ext cx="882126" cy="1173613"/>
            </a:xfrm>
            <a:custGeom>
              <a:avLst/>
              <a:gdLst>
                <a:gd name="connsiteX0" fmla="*/ 1237129 w 1237129"/>
                <a:gd name="connsiteY0" fmla="*/ 0 h 1645922"/>
                <a:gd name="connsiteX1" fmla="*/ 1237129 w 1237129"/>
                <a:gd name="connsiteY1" fmla="*/ 1237129 h 1645922"/>
                <a:gd name="connsiteX2" fmla="*/ 838271 w 1237129"/>
                <a:gd name="connsiteY2" fmla="*/ 1237129 h 1645922"/>
                <a:gd name="connsiteX3" fmla="*/ 861415 w 1237129"/>
                <a:gd name="connsiteY3" fmla="*/ 1279769 h 1645922"/>
                <a:gd name="connsiteX4" fmla="*/ 882127 w 1237129"/>
                <a:gd name="connsiteY4" fmla="*/ 1382359 h 1645922"/>
                <a:gd name="connsiteX5" fmla="*/ 618564 w 1237129"/>
                <a:gd name="connsiteY5" fmla="*/ 1645922 h 1645922"/>
                <a:gd name="connsiteX6" fmla="*/ 355001 w 1237129"/>
                <a:gd name="connsiteY6" fmla="*/ 1382359 h 1645922"/>
                <a:gd name="connsiteX7" fmla="*/ 375713 w 1237129"/>
                <a:gd name="connsiteY7" fmla="*/ 1279769 h 1645922"/>
                <a:gd name="connsiteX8" fmla="*/ 398857 w 1237129"/>
                <a:gd name="connsiteY8" fmla="*/ 1237129 h 1645922"/>
                <a:gd name="connsiteX9" fmla="*/ 0 w 1237129"/>
                <a:gd name="connsiteY9" fmla="*/ 1237129 h 1645922"/>
                <a:gd name="connsiteX10" fmla="*/ 0 w 1237129"/>
                <a:gd name="connsiteY10" fmla="*/ 836686 h 1645922"/>
                <a:gd name="connsiteX11" fmla="*/ 521 w 1237129"/>
                <a:gd name="connsiteY11" fmla="*/ 837116 h 1645922"/>
                <a:gd name="connsiteX12" fmla="*/ 147882 w 1237129"/>
                <a:gd name="connsiteY12" fmla="*/ 882128 h 1645922"/>
                <a:gd name="connsiteX13" fmla="*/ 411445 w 1237129"/>
                <a:gd name="connsiteY13" fmla="*/ 618565 h 1645922"/>
                <a:gd name="connsiteX14" fmla="*/ 147882 w 1237129"/>
                <a:gd name="connsiteY14" fmla="*/ 355002 h 1645922"/>
                <a:gd name="connsiteX15" fmla="*/ 521 w 1237129"/>
                <a:gd name="connsiteY15" fmla="*/ 400014 h 1645922"/>
                <a:gd name="connsiteX16" fmla="*/ 0 w 1237129"/>
                <a:gd name="connsiteY16" fmla="*/ 400444 h 1645922"/>
                <a:gd name="connsiteX17" fmla="*/ 0 w 1237129"/>
                <a:gd name="connsiteY17" fmla="*/ 0 h 1645922"/>
                <a:gd name="connsiteX18" fmla="*/ 1237129 w 1237129"/>
                <a:gd name="connsiteY18" fmla="*/ 0 h 164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37129" h="1645922">
                  <a:moveTo>
                    <a:pt x="1237129" y="0"/>
                  </a:moveTo>
                  <a:lnTo>
                    <a:pt x="1237129" y="1237129"/>
                  </a:lnTo>
                  <a:lnTo>
                    <a:pt x="838271" y="1237129"/>
                  </a:lnTo>
                  <a:lnTo>
                    <a:pt x="861415" y="1279769"/>
                  </a:lnTo>
                  <a:cubicBezTo>
                    <a:pt x="874752" y="1311301"/>
                    <a:pt x="882127" y="1345969"/>
                    <a:pt x="882127" y="1382359"/>
                  </a:cubicBezTo>
                  <a:cubicBezTo>
                    <a:pt x="882127" y="1527921"/>
                    <a:pt x="764126" y="1645922"/>
                    <a:pt x="618564" y="1645922"/>
                  </a:cubicBezTo>
                  <a:cubicBezTo>
                    <a:pt x="473002" y="1645922"/>
                    <a:pt x="355001" y="1527921"/>
                    <a:pt x="355001" y="1382359"/>
                  </a:cubicBezTo>
                  <a:cubicBezTo>
                    <a:pt x="355001" y="1345969"/>
                    <a:pt x="362376" y="1311301"/>
                    <a:pt x="375713" y="1279769"/>
                  </a:cubicBezTo>
                  <a:lnTo>
                    <a:pt x="398857" y="1237129"/>
                  </a:lnTo>
                  <a:lnTo>
                    <a:pt x="0" y="1237129"/>
                  </a:lnTo>
                  <a:lnTo>
                    <a:pt x="0" y="836686"/>
                  </a:lnTo>
                  <a:lnTo>
                    <a:pt x="521" y="837116"/>
                  </a:lnTo>
                  <a:cubicBezTo>
                    <a:pt x="42586" y="865534"/>
                    <a:pt x="93296" y="882128"/>
                    <a:pt x="147882" y="882128"/>
                  </a:cubicBezTo>
                  <a:cubicBezTo>
                    <a:pt x="293444" y="882128"/>
                    <a:pt x="411445" y="764127"/>
                    <a:pt x="411445" y="618565"/>
                  </a:cubicBezTo>
                  <a:cubicBezTo>
                    <a:pt x="411445" y="473003"/>
                    <a:pt x="293444" y="355002"/>
                    <a:pt x="147882" y="355002"/>
                  </a:cubicBezTo>
                  <a:cubicBezTo>
                    <a:pt x="93296" y="355002"/>
                    <a:pt x="42586" y="371596"/>
                    <a:pt x="521" y="400014"/>
                  </a:cubicBezTo>
                  <a:lnTo>
                    <a:pt x="0" y="400444"/>
                  </a:lnTo>
                  <a:lnTo>
                    <a:pt x="0" y="0"/>
                  </a:lnTo>
                  <a:lnTo>
                    <a:pt x="1237129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26" name="フリーフォーム 725">
              <a:extLst>
                <a:ext uri="{FF2B5EF4-FFF2-40B4-BE49-F238E27FC236}">
                  <a16:creationId xmlns:a16="http://schemas.microsoft.com/office/drawing/2014/main" id="{5DF96F69-7E1D-644F-A2C1-003CCB3AC5D8}"/>
                </a:ext>
              </a:extLst>
            </p:cNvPr>
            <p:cNvSpPr/>
            <p:nvPr/>
          </p:nvSpPr>
          <p:spPr>
            <a:xfrm rot="5400000">
              <a:off x="3509552" y="2414580"/>
              <a:ext cx="882126" cy="1173613"/>
            </a:xfrm>
            <a:custGeom>
              <a:avLst/>
              <a:gdLst>
                <a:gd name="connsiteX0" fmla="*/ 1237129 w 1237129"/>
                <a:gd name="connsiteY0" fmla="*/ 0 h 1645922"/>
                <a:gd name="connsiteX1" fmla="*/ 1237129 w 1237129"/>
                <a:gd name="connsiteY1" fmla="*/ 1237129 h 1645922"/>
                <a:gd name="connsiteX2" fmla="*/ 838271 w 1237129"/>
                <a:gd name="connsiteY2" fmla="*/ 1237129 h 1645922"/>
                <a:gd name="connsiteX3" fmla="*/ 861415 w 1237129"/>
                <a:gd name="connsiteY3" fmla="*/ 1279769 h 1645922"/>
                <a:gd name="connsiteX4" fmla="*/ 882127 w 1237129"/>
                <a:gd name="connsiteY4" fmla="*/ 1382359 h 1645922"/>
                <a:gd name="connsiteX5" fmla="*/ 618564 w 1237129"/>
                <a:gd name="connsiteY5" fmla="*/ 1645922 h 1645922"/>
                <a:gd name="connsiteX6" fmla="*/ 355001 w 1237129"/>
                <a:gd name="connsiteY6" fmla="*/ 1382359 h 1645922"/>
                <a:gd name="connsiteX7" fmla="*/ 375713 w 1237129"/>
                <a:gd name="connsiteY7" fmla="*/ 1279769 h 1645922"/>
                <a:gd name="connsiteX8" fmla="*/ 398857 w 1237129"/>
                <a:gd name="connsiteY8" fmla="*/ 1237129 h 1645922"/>
                <a:gd name="connsiteX9" fmla="*/ 0 w 1237129"/>
                <a:gd name="connsiteY9" fmla="*/ 1237129 h 1645922"/>
                <a:gd name="connsiteX10" fmla="*/ 0 w 1237129"/>
                <a:gd name="connsiteY10" fmla="*/ 836686 h 1645922"/>
                <a:gd name="connsiteX11" fmla="*/ 521 w 1237129"/>
                <a:gd name="connsiteY11" fmla="*/ 837116 h 1645922"/>
                <a:gd name="connsiteX12" fmla="*/ 147882 w 1237129"/>
                <a:gd name="connsiteY12" fmla="*/ 882128 h 1645922"/>
                <a:gd name="connsiteX13" fmla="*/ 411445 w 1237129"/>
                <a:gd name="connsiteY13" fmla="*/ 618565 h 1645922"/>
                <a:gd name="connsiteX14" fmla="*/ 147882 w 1237129"/>
                <a:gd name="connsiteY14" fmla="*/ 355002 h 1645922"/>
                <a:gd name="connsiteX15" fmla="*/ 521 w 1237129"/>
                <a:gd name="connsiteY15" fmla="*/ 400014 h 1645922"/>
                <a:gd name="connsiteX16" fmla="*/ 0 w 1237129"/>
                <a:gd name="connsiteY16" fmla="*/ 400444 h 1645922"/>
                <a:gd name="connsiteX17" fmla="*/ 0 w 1237129"/>
                <a:gd name="connsiteY17" fmla="*/ 0 h 1645922"/>
                <a:gd name="connsiteX18" fmla="*/ 1237129 w 1237129"/>
                <a:gd name="connsiteY18" fmla="*/ 0 h 164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37129" h="1645922">
                  <a:moveTo>
                    <a:pt x="1237129" y="0"/>
                  </a:moveTo>
                  <a:lnTo>
                    <a:pt x="1237129" y="1237129"/>
                  </a:lnTo>
                  <a:lnTo>
                    <a:pt x="838271" y="1237129"/>
                  </a:lnTo>
                  <a:lnTo>
                    <a:pt x="861415" y="1279769"/>
                  </a:lnTo>
                  <a:cubicBezTo>
                    <a:pt x="874752" y="1311301"/>
                    <a:pt x="882127" y="1345969"/>
                    <a:pt x="882127" y="1382359"/>
                  </a:cubicBezTo>
                  <a:cubicBezTo>
                    <a:pt x="882127" y="1527921"/>
                    <a:pt x="764126" y="1645922"/>
                    <a:pt x="618564" y="1645922"/>
                  </a:cubicBezTo>
                  <a:cubicBezTo>
                    <a:pt x="473002" y="1645922"/>
                    <a:pt x="355001" y="1527921"/>
                    <a:pt x="355001" y="1382359"/>
                  </a:cubicBezTo>
                  <a:cubicBezTo>
                    <a:pt x="355001" y="1345969"/>
                    <a:pt x="362376" y="1311301"/>
                    <a:pt x="375713" y="1279769"/>
                  </a:cubicBezTo>
                  <a:lnTo>
                    <a:pt x="398857" y="1237129"/>
                  </a:lnTo>
                  <a:lnTo>
                    <a:pt x="0" y="1237129"/>
                  </a:lnTo>
                  <a:lnTo>
                    <a:pt x="0" y="836686"/>
                  </a:lnTo>
                  <a:lnTo>
                    <a:pt x="521" y="837116"/>
                  </a:lnTo>
                  <a:cubicBezTo>
                    <a:pt x="42586" y="865534"/>
                    <a:pt x="93296" y="882128"/>
                    <a:pt x="147882" y="882128"/>
                  </a:cubicBezTo>
                  <a:cubicBezTo>
                    <a:pt x="293444" y="882128"/>
                    <a:pt x="411445" y="764127"/>
                    <a:pt x="411445" y="618565"/>
                  </a:cubicBezTo>
                  <a:cubicBezTo>
                    <a:pt x="411445" y="473003"/>
                    <a:pt x="293444" y="355002"/>
                    <a:pt x="147882" y="355002"/>
                  </a:cubicBezTo>
                  <a:cubicBezTo>
                    <a:pt x="93296" y="355002"/>
                    <a:pt x="42586" y="371596"/>
                    <a:pt x="521" y="400014"/>
                  </a:cubicBezTo>
                  <a:lnTo>
                    <a:pt x="0" y="400444"/>
                  </a:lnTo>
                  <a:lnTo>
                    <a:pt x="0" y="0"/>
                  </a:lnTo>
                  <a:lnTo>
                    <a:pt x="1237129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27" name="フリーフォーム 726">
              <a:extLst>
                <a:ext uri="{FF2B5EF4-FFF2-40B4-BE49-F238E27FC236}">
                  <a16:creationId xmlns:a16="http://schemas.microsoft.com/office/drawing/2014/main" id="{C82ACD56-2922-B747-9421-062D0050C930}"/>
                </a:ext>
              </a:extLst>
            </p:cNvPr>
            <p:cNvSpPr/>
            <p:nvPr/>
          </p:nvSpPr>
          <p:spPr>
            <a:xfrm rot="10800000">
              <a:off x="2777876" y="2268835"/>
              <a:ext cx="882126" cy="1173613"/>
            </a:xfrm>
            <a:custGeom>
              <a:avLst/>
              <a:gdLst>
                <a:gd name="connsiteX0" fmla="*/ 1237129 w 1237129"/>
                <a:gd name="connsiteY0" fmla="*/ 0 h 1645922"/>
                <a:gd name="connsiteX1" fmla="*/ 1237129 w 1237129"/>
                <a:gd name="connsiteY1" fmla="*/ 1237129 h 1645922"/>
                <a:gd name="connsiteX2" fmla="*/ 838271 w 1237129"/>
                <a:gd name="connsiteY2" fmla="*/ 1237129 h 1645922"/>
                <a:gd name="connsiteX3" fmla="*/ 861415 w 1237129"/>
                <a:gd name="connsiteY3" fmla="*/ 1279769 h 1645922"/>
                <a:gd name="connsiteX4" fmla="*/ 882127 w 1237129"/>
                <a:gd name="connsiteY4" fmla="*/ 1382359 h 1645922"/>
                <a:gd name="connsiteX5" fmla="*/ 618564 w 1237129"/>
                <a:gd name="connsiteY5" fmla="*/ 1645922 h 1645922"/>
                <a:gd name="connsiteX6" fmla="*/ 355001 w 1237129"/>
                <a:gd name="connsiteY6" fmla="*/ 1382359 h 1645922"/>
                <a:gd name="connsiteX7" fmla="*/ 375713 w 1237129"/>
                <a:gd name="connsiteY7" fmla="*/ 1279769 h 1645922"/>
                <a:gd name="connsiteX8" fmla="*/ 398857 w 1237129"/>
                <a:gd name="connsiteY8" fmla="*/ 1237129 h 1645922"/>
                <a:gd name="connsiteX9" fmla="*/ 0 w 1237129"/>
                <a:gd name="connsiteY9" fmla="*/ 1237129 h 1645922"/>
                <a:gd name="connsiteX10" fmla="*/ 0 w 1237129"/>
                <a:gd name="connsiteY10" fmla="*/ 836686 h 1645922"/>
                <a:gd name="connsiteX11" fmla="*/ 521 w 1237129"/>
                <a:gd name="connsiteY11" fmla="*/ 837116 h 1645922"/>
                <a:gd name="connsiteX12" fmla="*/ 147882 w 1237129"/>
                <a:gd name="connsiteY12" fmla="*/ 882128 h 1645922"/>
                <a:gd name="connsiteX13" fmla="*/ 411445 w 1237129"/>
                <a:gd name="connsiteY13" fmla="*/ 618565 h 1645922"/>
                <a:gd name="connsiteX14" fmla="*/ 147882 w 1237129"/>
                <a:gd name="connsiteY14" fmla="*/ 355002 h 1645922"/>
                <a:gd name="connsiteX15" fmla="*/ 521 w 1237129"/>
                <a:gd name="connsiteY15" fmla="*/ 400014 h 1645922"/>
                <a:gd name="connsiteX16" fmla="*/ 0 w 1237129"/>
                <a:gd name="connsiteY16" fmla="*/ 400444 h 1645922"/>
                <a:gd name="connsiteX17" fmla="*/ 0 w 1237129"/>
                <a:gd name="connsiteY17" fmla="*/ 0 h 1645922"/>
                <a:gd name="connsiteX18" fmla="*/ 1237129 w 1237129"/>
                <a:gd name="connsiteY18" fmla="*/ 0 h 164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37129" h="1645922">
                  <a:moveTo>
                    <a:pt x="1237129" y="0"/>
                  </a:moveTo>
                  <a:lnTo>
                    <a:pt x="1237129" y="1237129"/>
                  </a:lnTo>
                  <a:lnTo>
                    <a:pt x="838271" y="1237129"/>
                  </a:lnTo>
                  <a:lnTo>
                    <a:pt x="861415" y="1279769"/>
                  </a:lnTo>
                  <a:cubicBezTo>
                    <a:pt x="874752" y="1311301"/>
                    <a:pt x="882127" y="1345969"/>
                    <a:pt x="882127" y="1382359"/>
                  </a:cubicBezTo>
                  <a:cubicBezTo>
                    <a:pt x="882127" y="1527921"/>
                    <a:pt x="764126" y="1645922"/>
                    <a:pt x="618564" y="1645922"/>
                  </a:cubicBezTo>
                  <a:cubicBezTo>
                    <a:pt x="473002" y="1645922"/>
                    <a:pt x="355001" y="1527921"/>
                    <a:pt x="355001" y="1382359"/>
                  </a:cubicBezTo>
                  <a:cubicBezTo>
                    <a:pt x="355001" y="1345969"/>
                    <a:pt x="362376" y="1311301"/>
                    <a:pt x="375713" y="1279769"/>
                  </a:cubicBezTo>
                  <a:lnTo>
                    <a:pt x="398857" y="1237129"/>
                  </a:lnTo>
                  <a:lnTo>
                    <a:pt x="0" y="1237129"/>
                  </a:lnTo>
                  <a:lnTo>
                    <a:pt x="0" y="836686"/>
                  </a:lnTo>
                  <a:lnTo>
                    <a:pt x="521" y="837116"/>
                  </a:lnTo>
                  <a:cubicBezTo>
                    <a:pt x="42586" y="865534"/>
                    <a:pt x="93296" y="882128"/>
                    <a:pt x="147882" y="882128"/>
                  </a:cubicBezTo>
                  <a:cubicBezTo>
                    <a:pt x="293444" y="882128"/>
                    <a:pt x="411445" y="764127"/>
                    <a:pt x="411445" y="618565"/>
                  </a:cubicBezTo>
                  <a:cubicBezTo>
                    <a:pt x="411445" y="473003"/>
                    <a:pt x="293444" y="355002"/>
                    <a:pt x="147882" y="355002"/>
                  </a:cubicBezTo>
                  <a:cubicBezTo>
                    <a:pt x="93296" y="355002"/>
                    <a:pt x="42586" y="371596"/>
                    <a:pt x="521" y="400014"/>
                  </a:cubicBezTo>
                  <a:lnTo>
                    <a:pt x="0" y="400444"/>
                  </a:lnTo>
                  <a:lnTo>
                    <a:pt x="0" y="0"/>
                  </a:lnTo>
                  <a:lnTo>
                    <a:pt x="1237129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28" name="グループ化 727">
            <a:extLst>
              <a:ext uri="{FF2B5EF4-FFF2-40B4-BE49-F238E27FC236}">
                <a16:creationId xmlns:a16="http://schemas.microsoft.com/office/drawing/2014/main" id="{1B999EEE-51EC-6E4C-BB13-F72F933389CE}"/>
              </a:ext>
            </a:extLst>
          </p:cNvPr>
          <p:cNvGrpSpPr>
            <a:grpSpLocks noChangeAspect="1"/>
          </p:cNvGrpSpPr>
          <p:nvPr/>
        </p:nvGrpSpPr>
        <p:grpSpPr>
          <a:xfrm>
            <a:off x="10667033" y="958679"/>
            <a:ext cx="557510" cy="360000"/>
            <a:chOff x="1747319" y="1057071"/>
            <a:chExt cx="2581073" cy="1666673"/>
          </a:xfrm>
        </p:grpSpPr>
        <p:grpSp>
          <p:nvGrpSpPr>
            <p:cNvPr id="729" name="グループ化 728">
              <a:extLst>
                <a:ext uri="{FF2B5EF4-FFF2-40B4-BE49-F238E27FC236}">
                  <a16:creationId xmlns:a16="http://schemas.microsoft.com/office/drawing/2014/main" id="{E56C9983-693E-D24F-B401-131DDA2A554C}"/>
                </a:ext>
              </a:extLst>
            </p:cNvPr>
            <p:cNvGrpSpPr/>
            <p:nvPr/>
          </p:nvGrpSpPr>
          <p:grpSpPr>
            <a:xfrm>
              <a:off x="2058655" y="1536970"/>
              <a:ext cx="1958400" cy="1186774"/>
              <a:chOff x="2063884" y="1536970"/>
              <a:chExt cx="1958400" cy="1186774"/>
            </a:xfrm>
          </p:grpSpPr>
          <p:grpSp>
            <p:nvGrpSpPr>
              <p:cNvPr id="732" name="グループ化 731">
                <a:extLst>
                  <a:ext uri="{FF2B5EF4-FFF2-40B4-BE49-F238E27FC236}">
                    <a16:creationId xmlns:a16="http://schemas.microsoft.com/office/drawing/2014/main" id="{62C99BAE-1904-5C44-A98B-6D518A7B0D0D}"/>
                  </a:ext>
                </a:extLst>
              </p:cNvPr>
              <p:cNvGrpSpPr/>
              <p:nvPr/>
            </p:nvGrpSpPr>
            <p:grpSpPr>
              <a:xfrm>
                <a:off x="2063884" y="1536970"/>
                <a:ext cx="1958400" cy="489624"/>
                <a:chOff x="1939047" y="1536970"/>
                <a:chExt cx="1958400" cy="489624"/>
              </a:xfrm>
            </p:grpSpPr>
            <p:grpSp>
              <p:nvGrpSpPr>
                <p:cNvPr id="737" name="グループ化 736">
                  <a:extLst>
                    <a:ext uri="{FF2B5EF4-FFF2-40B4-BE49-F238E27FC236}">
                      <a16:creationId xmlns:a16="http://schemas.microsoft.com/office/drawing/2014/main" id="{C8469C76-ADDB-A847-B8C2-45934C93DF48}"/>
                    </a:ext>
                  </a:extLst>
                </p:cNvPr>
                <p:cNvGrpSpPr/>
                <p:nvPr/>
              </p:nvGrpSpPr>
              <p:grpSpPr>
                <a:xfrm>
                  <a:off x="1939047" y="1536970"/>
                  <a:ext cx="1958400" cy="298315"/>
                  <a:chOff x="1939047" y="1536970"/>
                  <a:chExt cx="1958400" cy="298315"/>
                </a:xfrm>
              </p:grpSpPr>
              <p:sp>
                <p:nvSpPr>
                  <p:cNvPr id="740" name="円/楕円 739">
                    <a:extLst>
                      <a:ext uri="{FF2B5EF4-FFF2-40B4-BE49-F238E27FC236}">
                        <a16:creationId xmlns:a16="http://schemas.microsoft.com/office/drawing/2014/main" id="{C811C172-740F-D049-BDE6-BFDA2C572E5F}"/>
                      </a:ext>
                    </a:extLst>
                  </p:cNvPr>
                  <p:cNvSpPr/>
                  <p:nvPr/>
                </p:nvSpPr>
                <p:spPr>
                  <a:xfrm>
                    <a:off x="1939047" y="1536970"/>
                    <a:ext cx="1958400" cy="29831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41" name="正方形/長方形 740">
                    <a:extLst>
                      <a:ext uri="{FF2B5EF4-FFF2-40B4-BE49-F238E27FC236}">
                        <a16:creationId xmlns:a16="http://schemas.microsoft.com/office/drawing/2014/main" id="{49E4CFCC-C58A-3F45-83F9-35DB75406500}"/>
                      </a:ext>
                    </a:extLst>
                  </p:cNvPr>
                  <p:cNvSpPr/>
                  <p:nvPr/>
                </p:nvSpPr>
                <p:spPr>
                  <a:xfrm>
                    <a:off x="1939047" y="1536970"/>
                    <a:ext cx="1958400" cy="149157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738" name="正方形/長方形 737">
                  <a:extLst>
                    <a:ext uri="{FF2B5EF4-FFF2-40B4-BE49-F238E27FC236}">
                      <a16:creationId xmlns:a16="http://schemas.microsoft.com/office/drawing/2014/main" id="{15C20D3E-9818-F54E-A913-76585F8C7109}"/>
                    </a:ext>
                  </a:extLst>
                </p:cNvPr>
                <p:cNvSpPr/>
                <p:nvPr/>
              </p:nvSpPr>
              <p:spPr>
                <a:xfrm>
                  <a:off x="1939047" y="1611548"/>
                  <a:ext cx="142672" cy="415046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39" name="正方形/長方形 738">
                  <a:extLst>
                    <a:ext uri="{FF2B5EF4-FFF2-40B4-BE49-F238E27FC236}">
                      <a16:creationId xmlns:a16="http://schemas.microsoft.com/office/drawing/2014/main" id="{6058FBA2-DE34-2744-B9D7-12ADBA06E756}"/>
                    </a:ext>
                  </a:extLst>
                </p:cNvPr>
                <p:cNvSpPr/>
                <p:nvPr/>
              </p:nvSpPr>
              <p:spPr>
                <a:xfrm>
                  <a:off x="3754775" y="1611548"/>
                  <a:ext cx="142672" cy="415046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733" name="正方形/長方形 732">
                <a:extLst>
                  <a:ext uri="{FF2B5EF4-FFF2-40B4-BE49-F238E27FC236}">
                    <a16:creationId xmlns:a16="http://schemas.microsoft.com/office/drawing/2014/main" id="{E82481FF-6633-3D4F-A115-0A5A8C22986B}"/>
                  </a:ext>
                </a:extLst>
              </p:cNvPr>
              <p:cNvSpPr/>
              <p:nvPr/>
            </p:nvSpPr>
            <p:spPr>
              <a:xfrm rot="5400000">
                <a:off x="2969284" y="1498850"/>
                <a:ext cx="147600" cy="105717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734" name="グループ化 733">
                <a:extLst>
                  <a:ext uri="{FF2B5EF4-FFF2-40B4-BE49-F238E27FC236}">
                    <a16:creationId xmlns:a16="http://schemas.microsoft.com/office/drawing/2014/main" id="{DB559D44-F3B3-4848-8B32-BF6A67F94CE2}"/>
                  </a:ext>
                </a:extLst>
              </p:cNvPr>
              <p:cNvGrpSpPr/>
              <p:nvPr/>
            </p:nvGrpSpPr>
            <p:grpSpPr>
              <a:xfrm>
                <a:off x="2732578" y="2020109"/>
                <a:ext cx="621013" cy="703635"/>
                <a:chOff x="2639336" y="2020109"/>
                <a:chExt cx="621013" cy="703635"/>
              </a:xfrm>
            </p:grpSpPr>
            <p:sp>
              <p:nvSpPr>
                <p:cNvPr id="735" name="正方形/長方形 734">
                  <a:extLst>
                    <a:ext uri="{FF2B5EF4-FFF2-40B4-BE49-F238E27FC236}">
                      <a16:creationId xmlns:a16="http://schemas.microsoft.com/office/drawing/2014/main" id="{461EAAA2-64A6-C34B-A721-FE25E408DB05}"/>
                    </a:ext>
                  </a:extLst>
                </p:cNvPr>
                <p:cNvSpPr/>
                <p:nvPr/>
              </p:nvSpPr>
              <p:spPr>
                <a:xfrm>
                  <a:off x="2639336" y="2020109"/>
                  <a:ext cx="147600" cy="703635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36" name="正方形/長方形 735">
                  <a:extLst>
                    <a:ext uri="{FF2B5EF4-FFF2-40B4-BE49-F238E27FC236}">
                      <a16:creationId xmlns:a16="http://schemas.microsoft.com/office/drawing/2014/main" id="{365E327D-DAC2-694E-A48F-9789B3295D74}"/>
                    </a:ext>
                  </a:extLst>
                </p:cNvPr>
                <p:cNvSpPr/>
                <p:nvPr/>
              </p:nvSpPr>
              <p:spPr>
                <a:xfrm>
                  <a:off x="3112749" y="2020109"/>
                  <a:ext cx="147600" cy="703635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730" name="正方形/長方形 729">
              <a:extLst>
                <a:ext uri="{FF2B5EF4-FFF2-40B4-BE49-F238E27FC236}">
                  <a16:creationId xmlns:a16="http://schemas.microsoft.com/office/drawing/2014/main" id="{154D0F81-7BB0-0749-948E-1657791CF4A7}"/>
                </a:ext>
              </a:extLst>
            </p:cNvPr>
            <p:cNvSpPr/>
            <p:nvPr/>
          </p:nvSpPr>
          <p:spPr>
            <a:xfrm>
              <a:off x="1747319" y="1057071"/>
              <a:ext cx="226979" cy="1666673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31" name="正方形/長方形 730">
              <a:extLst>
                <a:ext uri="{FF2B5EF4-FFF2-40B4-BE49-F238E27FC236}">
                  <a16:creationId xmlns:a16="http://schemas.microsoft.com/office/drawing/2014/main" id="{6A4355CE-47BB-4347-B7B9-837F3A1333FA}"/>
                </a:ext>
              </a:extLst>
            </p:cNvPr>
            <p:cNvSpPr/>
            <p:nvPr/>
          </p:nvSpPr>
          <p:spPr>
            <a:xfrm>
              <a:off x="4101413" y="1057071"/>
              <a:ext cx="226979" cy="1666673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43" name="テキスト ボックス 742">
            <a:extLst>
              <a:ext uri="{FF2B5EF4-FFF2-40B4-BE49-F238E27FC236}">
                <a16:creationId xmlns:a16="http://schemas.microsoft.com/office/drawing/2014/main" id="{2D8AB539-AA01-A541-893D-72B7D8E8073A}"/>
              </a:ext>
            </a:extLst>
          </p:cNvPr>
          <p:cNvSpPr txBox="1"/>
          <p:nvPr/>
        </p:nvSpPr>
        <p:spPr>
          <a:xfrm>
            <a:off x="9638653" y="1573641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piece</a:t>
            </a:r>
            <a:endParaRPr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744" name="テキスト ボックス 743">
            <a:extLst>
              <a:ext uri="{FF2B5EF4-FFF2-40B4-BE49-F238E27FC236}">
                <a16:creationId xmlns:a16="http://schemas.microsoft.com/office/drawing/2014/main" id="{20F1D514-A4C9-7342-A8C6-B846C9C5E6E0}"/>
              </a:ext>
            </a:extLst>
          </p:cNvPr>
          <p:cNvSpPr txBox="1"/>
          <p:nvPr/>
        </p:nvSpPr>
        <p:spPr>
          <a:xfrm>
            <a:off x="9638653" y="3017254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recycling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745" name="テキスト ボックス 744">
            <a:extLst>
              <a:ext uri="{FF2B5EF4-FFF2-40B4-BE49-F238E27FC236}">
                <a16:creationId xmlns:a16="http://schemas.microsoft.com/office/drawing/2014/main" id="{9912C55A-4B8F-BD4F-976E-A624739FA6AA}"/>
              </a:ext>
            </a:extLst>
          </p:cNvPr>
          <p:cNvSpPr txBox="1"/>
          <p:nvPr/>
        </p:nvSpPr>
        <p:spPr>
          <a:xfrm>
            <a:off x="9638653" y="4460867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sprout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746" name="テキスト ボックス 745">
            <a:extLst>
              <a:ext uri="{FF2B5EF4-FFF2-40B4-BE49-F238E27FC236}">
                <a16:creationId xmlns:a16="http://schemas.microsoft.com/office/drawing/2014/main" id="{5F71E379-64C7-3740-988E-87728CB7B8C5}"/>
              </a:ext>
            </a:extLst>
          </p:cNvPr>
          <p:cNvSpPr txBox="1"/>
          <p:nvPr/>
        </p:nvSpPr>
        <p:spPr>
          <a:xfrm>
            <a:off x="9638653" y="5904480"/>
            <a:ext cx="828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altLang="ja-JP" sz="800" dirty="0"/>
              <a:t>bin bag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grpSp>
        <p:nvGrpSpPr>
          <p:cNvPr id="761" name="グループ化 760">
            <a:extLst>
              <a:ext uri="{FF2B5EF4-FFF2-40B4-BE49-F238E27FC236}">
                <a16:creationId xmlns:a16="http://schemas.microsoft.com/office/drawing/2014/main" id="{B22488BD-EC5D-D249-9104-921E2F440DD6}"/>
              </a:ext>
            </a:extLst>
          </p:cNvPr>
          <p:cNvGrpSpPr>
            <a:grpSpLocks noChangeAspect="1"/>
          </p:cNvGrpSpPr>
          <p:nvPr/>
        </p:nvGrpSpPr>
        <p:grpSpPr>
          <a:xfrm>
            <a:off x="5274272" y="904680"/>
            <a:ext cx="684000" cy="422400"/>
            <a:chOff x="1282874" y="3808897"/>
            <a:chExt cx="3602052" cy="2224435"/>
          </a:xfrm>
        </p:grpSpPr>
        <p:sp>
          <p:nvSpPr>
            <p:cNvPr id="762" name="フリーフォーム 761">
              <a:extLst>
                <a:ext uri="{FF2B5EF4-FFF2-40B4-BE49-F238E27FC236}">
                  <a16:creationId xmlns:a16="http://schemas.microsoft.com/office/drawing/2014/main" id="{F743E697-8157-FC4A-BEB1-E3CC2AC760F7}"/>
                </a:ext>
              </a:extLst>
            </p:cNvPr>
            <p:cNvSpPr/>
            <p:nvPr/>
          </p:nvSpPr>
          <p:spPr>
            <a:xfrm>
              <a:off x="1282874" y="4441444"/>
              <a:ext cx="1558391" cy="1591888"/>
            </a:xfrm>
            <a:custGeom>
              <a:avLst/>
              <a:gdLst>
                <a:gd name="connsiteX0" fmla="*/ 842077 w 1558391"/>
                <a:gd name="connsiteY0" fmla="*/ 1177387 h 1591888"/>
                <a:gd name="connsiteX1" fmla="*/ 836119 w 1558391"/>
                <a:gd name="connsiteY1" fmla="*/ 1192529 h 1591888"/>
                <a:gd name="connsiteX2" fmla="*/ 842077 w 1558391"/>
                <a:gd name="connsiteY2" fmla="*/ 1177387 h 1591888"/>
                <a:gd name="connsiteX3" fmla="*/ 716314 w 1558391"/>
                <a:gd name="connsiteY3" fmla="*/ 1177387 h 1591888"/>
                <a:gd name="connsiteX4" fmla="*/ 716314 w 1558391"/>
                <a:gd name="connsiteY4" fmla="*/ 1177387 h 1591888"/>
                <a:gd name="connsiteX5" fmla="*/ 722503 w 1558391"/>
                <a:gd name="connsiteY5" fmla="*/ 1193117 h 1591888"/>
                <a:gd name="connsiteX6" fmla="*/ 779195 w 1558391"/>
                <a:gd name="connsiteY6" fmla="*/ 0 h 1591888"/>
                <a:gd name="connsiteX7" fmla="*/ 1149316 w 1558391"/>
                <a:gd name="connsiteY7" fmla="*/ 370121 h 1591888"/>
                <a:gd name="connsiteX8" fmla="*/ 1132676 w 1558391"/>
                <a:gd name="connsiteY8" fmla="*/ 480183 h 1591888"/>
                <a:gd name="connsiteX9" fmla="*/ 1126026 w 1558391"/>
                <a:gd name="connsiteY9" fmla="*/ 494017 h 1591888"/>
                <a:gd name="connsiteX10" fmla="*/ 1127801 w 1558391"/>
                <a:gd name="connsiteY10" fmla="*/ 494568 h 1591888"/>
                <a:gd name="connsiteX11" fmla="*/ 1353854 w 1558391"/>
                <a:gd name="connsiteY11" fmla="*/ 835603 h 1591888"/>
                <a:gd name="connsiteX12" fmla="*/ 1346334 w 1558391"/>
                <a:gd name="connsiteY12" fmla="*/ 910195 h 1591888"/>
                <a:gd name="connsiteX13" fmla="*/ 1330989 w 1558391"/>
                <a:gd name="connsiteY13" fmla="*/ 959631 h 1591888"/>
                <a:gd name="connsiteX14" fmla="*/ 1332338 w 1558391"/>
                <a:gd name="connsiteY14" fmla="*/ 960050 h 1591888"/>
                <a:gd name="connsiteX15" fmla="*/ 1558391 w 1558391"/>
                <a:gd name="connsiteY15" fmla="*/ 1301085 h 1591888"/>
                <a:gd name="connsiteX16" fmla="*/ 1449985 w 1558391"/>
                <a:gd name="connsiteY16" fmla="*/ 1562800 h 1591888"/>
                <a:gd name="connsiteX17" fmla="*/ 1414730 w 1558391"/>
                <a:gd name="connsiteY17" fmla="*/ 1591888 h 1591888"/>
                <a:gd name="connsiteX18" fmla="*/ 1005655 w 1558391"/>
                <a:gd name="connsiteY18" fmla="*/ 1591888 h 1591888"/>
                <a:gd name="connsiteX19" fmla="*/ 961810 w 1558391"/>
                <a:gd name="connsiteY19" fmla="*/ 1591888 h 1591888"/>
                <a:gd name="connsiteX20" fmla="*/ 596581 w 1558391"/>
                <a:gd name="connsiteY20" fmla="*/ 1591888 h 1591888"/>
                <a:gd name="connsiteX21" fmla="*/ 552735 w 1558391"/>
                <a:gd name="connsiteY21" fmla="*/ 1591888 h 1591888"/>
                <a:gd name="connsiteX22" fmla="*/ 143661 w 1558391"/>
                <a:gd name="connsiteY22" fmla="*/ 1591888 h 1591888"/>
                <a:gd name="connsiteX23" fmla="*/ 108406 w 1558391"/>
                <a:gd name="connsiteY23" fmla="*/ 1562800 h 1591888"/>
                <a:gd name="connsiteX24" fmla="*/ 0 w 1558391"/>
                <a:gd name="connsiteY24" fmla="*/ 1301085 h 1591888"/>
                <a:gd name="connsiteX25" fmla="*/ 226053 w 1558391"/>
                <a:gd name="connsiteY25" fmla="*/ 960050 h 1591888"/>
                <a:gd name="connsiteX26" fmla="*/ 227827 w 1558391"/>
                <a:gd name="connsiteY26" fmla="*/ 959500 h 1591888"/>
                <a:gd name="connsiteX27" fmla="*/ 221177 w 1558391"/>
                <a:gd name="connsiteY27" fmla="*/ 945666 h 1591888"/>
                <a:gd name="connsiteX28" fmla="*/ 204537 w 1558391"/>
                <a:gd name="connsiteY28" fmla="*/ 835603 h 1591888"/>
                <a:gd name="connsiteX29" fmla="*/ 430590 w 1558391"/>
                <a:gd name="connsiteY29" fmla="*/ 494568 h 1591888"/>
                <a:gd name="connsiteX30" fmla="*/ 431939 w 1558391"/>
                <a:gd name="connsiteY30" fmla="*/ 494149 h 1591888"/>
                <a:gd name="connsiteX31" fmla="*/ 416594 w 1558391"/>
                <a:gd name="connsiteY31" fmla="*/ 444713 h 1591888"/>
                <a:gd name="connsiteX32" fmla="*/ 409074 w 1558391"/>
                <a:gd name="connsiteY32" fmla="*/ 370121 h 1591888"/>
                <a:gd name="connsiteX33" fmla="*/ 779195 w 1558391"/>
                <a:gd name="connsiteY33" fmla="*/ 0 h 159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8391" h="1591888">
                  <a:moveTo>
                    <a:pt x="842077" y="1177387"/>
                  </a:moveTo>
                  <a:lnTo>
                    <a:pt x="836119" y="1192529"/>
                  </a:lnTo>
                  <a:lnTo>
                    <a:pt x="842077" y="1177387"/>
                  </a:lnTo>
                  <a:close/>
                  <a:moveTo>
                    <a:pt x="716314" y="1177387"/>
                  </a:moveTo>
                  <a:lnTo>
                    <a:pt x="716314" y="1177387"/>
                  </a:lnTo>
                  <a:lnTo>
                    <a:pt x="722503" y="1193117"/>
                  </a:lnTo>
                  <a:close/>
                  <a:moveTo>
                    <a:pt x="779195" y="0"/>
                  </a:moveTo>
                  <a:cubicBezTo>
                    <a:pt x="983607" y="0"/>
                    <a:pt x="1149316" y="165709"/>
                    <a:pt x="1149316" y="370121"/>
                  </a:cubicBezTo>
                  <a:cubicBezTo>
                    <a:pt x="1149316" y="408448"/>
                    <a:pt x="1143490" y="445415"/>
                    <a:pt x="1132676" y="480183"/>
                  </a:cubicBezTo>
                  <a:lnTo>
                    <a:pt x="1126026" y="494017"/>
                  </a:lnTo>
                  <a:lnTo>
                    <a:pt x="1127801" y="494568"/>
                  </a:lnTo>
                  <a:cubicBezTo>
                    <a:pt x="1260643" y="550755"/>
                    <a:pt x="1353854" y="682294"/>
                    <a:pt x="1353854" y="835603"/>
                  </a:cubicBezTo>
                  <a:cubicBezTo>
                    <a:pt x="1353854" y="861154"/>
                    <a:pt x="1351265" y="886101"/>
                    <a:pt x="1346334" y="910195"/>
                  </a:cubicBezTo>
                  <a:lnTo>
                    <a:pt x="1330989" y="959631"/>
                  </a:lnTo>
                  <a:lnTo>
                    <a:pt x="1332338" y="960050"/>
                  </a:lnTo>
                  <a:cubicBezTo>
                    <a:pt x="1465180" y="1016238"/>
                    <a:pt x="1558391" y="1147776"/>
                    <a:pt x="1558391" y="1301085"/>
                  </a:cubicBezTo>
                  <a:cubicBezTo>
                    <a:pt x="1558391" y="1403291"/>
                    <a:pt x="1516964" y="1495821"/>
                    <a:pt x="1449985" y="1562800"/>
                  </a:cubicBezTo>
                  <a:lnTo>
                    <a:pt x="1414730" y="1591888"/>
                  </a:lnTo>
                  <a:lnTo>
                    <a:pt x="1005655" y="1591888"/>
                  </a:lnTo>
                  <a:lnTo>
                    <a:pt x="961810" y="1591888"/>
                  </a:lnTo>
                  <a:lnTo>
                    <a:pt x="596581" y="1591888"/>
                  </a:lnTo>
                  <a:lnTo>
                    <a:pt x="552735" y="1591888"/>
                  </a:lnTo>
                  <a:lnTo>
                    <a:pt x="143661" y="1591888"/>
                  </a:lnTo>
                  <a:lnTo>
                    <a:pt x="108406" y="1562800"/>
                  </a:lnTo>
                  <a:cubicBezTo>
                    <a:pt x="41427" y="1495821"/>
                    <a:pt x="0" y="1403291"/>
                    <a:pt x="0" y="1301085"/>
                  </a:cubicBezTo>
                  <a:cubicBezTo>
                    <a:pt x="0" y="1147776"/>
                    <a:pt x="93211" y="1016238"/>
                    <a:pt x="226053" y="960050"/>
                  </a:cubicBezTo>
                  <a:lnTo>
                    <a:pt x="227827" y="959500"/>
                  </a:lnTo>
                  <a:lnTo>
                    <a:pt x="221177" y="945666"/>
                  </a:lnTo>
                  <a:cubicBezTo>
                    <a:pt x="210363" y="910897"/>
                    <a:pt x="204537" y="873930"/>
                    <a:pt x="204537" y="835603"/>
                  </a:cubicBezTo>
                  <a:cubicBezTo>
                    <a:pt x="204537" y="682294"/>
                    <a:pt x="297748" y="550755"/>
                    <a:pt x="430590" y="494568"/>
                  </a:cubicBezTo>
                  <a:lnTo>
                    <a:pt x="431939" y="494149"/>
                  </a:lnTo>
                  <a:lnTo>
                    <a:pt x="416594" y="444713"/>
                  </a:lnTo>
                  <a:cubicBezTo>
                    <a:pt x="411663" y="420619"/>
                    <a:pt x="409074" y="395672"/>
                    <a:pt x="409074" y="370121"/>
                  </a:cubicBezTo>
                  <a:cubicBezTo>
                    <a:pt x="409074" y="165709"/>
                    <a:pt x="574783" y="0"/>
                    <a:pt x="779195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63" name="フリーフォーム 762">
              <a:extLst>
                <a:ext uri="{FF2B5EF4-FFF2-40B4-BE49-F238E27FC236}">
                  <a16:creationId xmlns:a16="http://schemas.microsoft.com/office/drawing/2014/main" id="{9EC5FAE8-28DD-5546-9076-0E2C925C5D6C}"/>
                </a:ext>
              </a:extLst>
            </p:cNvPr>
            <p:cNvSpPr/>
            <p:nvPr/>
          </p:nvSpPr>
          <p:spPr>
            <a:xfrm>
              <a:off x="3326535" y="4441444"/>
              <a:ext cx="1558391" cy="1591888"/>
            </a:xfrm>
            <a:custGeom>
              <a:avLst/>
              <a:gdLst>
                <a:gd name="connsiteX0" fmla="*/ 842077 w 1558391"/>
                <a:gd name="connsiteY0" fmla="*/ 1177387 h 1591888"/>
                <a:gd name="connsiteX1" fmla="*/ 836119 w 1558391"/>
                <a:gd name="connsiteY1" fmla="*/ 1192529 h 1591888"/>
                <a:gd name="connsiteX2" fmla="*/ 842077 w 1558391"/>
                <a:gd name="connsiteY2" fmla="*/ 1177387 h 1591888"/>
                <a:gd name="connsiteX3" fmla="*/ 716314 w 1558391"/>
                <a:gd name="connsiteY3" fmla="*/ 1177387 h 1591888"/>
                <a:gd name="connsiteX4" fmla="*/ 716314 w 1558391"/>
                <a:gd name="connsiteY4" fmla="*/ 1177387 h 1591888"/>
                <a:gd name="connsiteX5" fmla="*/ 722503 w 1558391"/>
                <a:gd name="connsiteY5" fmla="*/ 1193117 h 1591888"/>
                <a:gd name="connsiteX6" fmla="*/ 779195 w 1558391"/>
                <a:gd name="connsiteY6" fmla="*/ 0 h 1591888"/>
                <a:gd name="connsiteX7" fmla="*/ 1149316 w 1558391"/>
                <a:gd name="connsiteY7" fmla="*/ 370121 h 1591888"/>
                <a:gd name="connsiteX8" fmla="*/ 1132676 w 1558391"/>
                <a:gd name="connsiteY8" fmla="*/ 480183 h 1591888"/>
                <a:gd name="connsiteX9" fmla="*/ 1126026 w 1558391"/>
                <a:gd name="connsiteY9" fmla="*/ 494017 h 1591888"/>
                <a:gd name="connsiteX10" fmla="*/ 1127801 w 1558391"/>
                <a:gd name="connsiteY10" fmla="*/ 494568 h 1591888"/>
                <a:gd name="connsiteX11" fmla="*/ 1353854 w 1558391"/>
                <a:gd name="connsiteY11" fmla="*/ 835603 h 1591888"/>
                <a:gd name="connsiteX12" fmla="*/ 1346334 w 1558391"/>
                <a:gd name="connsiteY12" fmla="*/ 910195 h 1591888"/>
                <a:gd name="connsiteX13" fmla="*/ 1330989 w 1558391"/>
                <a:gd name="connsiteY13" fmla="*/ 959631 h 1591888"/>
                <a:gd name="connsiteX14" fmla="*/ 1332338 w 1558391"/>
                <a:gd name="connsiteY14" fmla="*/ 960050 h 1591888"/>
                <a:gd name="connsiteX15" fmla="*/ 1558391 w 1558391"/>
                <a:gd name="connsiteY15" fmla="*/ 1301085 h 1591888"/>
                <a:gd name="connsiteX16" fmla="*/ 1449985 w 1558391"/>
                <a:gd name="connsiteY16" fmla="*/ 1562800 h 1591888"/>
                <a:gd name="connsiteX17" fmla="*/ 1414730 w 1558391"/>
                <a:gd name="connsiteY17" fmla="*/ 1591888 h 1591888"/>
                <a:gd name="connsiteX18" fmla="*/ 1005655 w 1558391"/>
                <a:gd name="connsiteY18" fmla="*/ 1591888 h 1591888"/>
                <a:gd name="connsiteX19" fmla="*/ 961810 w 1558391"/>
                <a:gd name="connsiteY19" fmla="*/ 1591888 h 1591888"/>
                <a:gd name="connsiteX20" fmla="*/ 596581 w 1558391"/>
                <a:gd name="connsiteY20" fmla="*/ 1591888 h 1591888"/>
                <a:gd name="connsiteX21" fmla="*/ 552735 w 1558391"/>
                <a:gd name="connsiteY21" fmla="*/ 1591888 h 1591888"/>
                <a:gd name="connsiteX22" fmla="*/ 143661 w 1558391"/>
                <a:gd name="connsiteY22" fmla="*/ 1591888 h 1591888"/>
                <a:gd name="connsiteX23" fmla="*/ 108406 w 1558391"/>
                <a:gd name="connsiteY23" fmla="*/ 1562800 h 1591888"/>
                <a:gd name="connsiteX24" fmla="*/ 0 w 1558391"/>
                <a:gd name="connsiteY24" fmla="*/ 1301085 h 1591888"/>
                <a:gd name="connsiteX25" fmla="*/ 226053 w 1558391"/>
                <a:gd name="connsiteY25" fmla="*/ 960050 h 1591888"/>
                <a:gd name="connsiteX26" fmla="*/ 227827 w 1558391"/>
                <a:gd name="connsiteY26" fmla="*/ 959500 h 1591888"/>
                <a:gd name="connsiteX27" fmla="*/ 221177 w 1558391"/>
                <a:gd name="connsiteY27" fmla="*/ 945666 h 1591888"/>
                <a:gd name="connsiteX28" fmla="*/ 204537 w 1558391"/>
                <a:gd name="connsiteY28" fmla="*/ 835603 h 1591888"/>
                <a:gd name="connsiteX29" fmla="*/ 430590 w 1558391"/>
                <a:gd name="connsiteY29" fmla="*/ 494568 h 1591888"/>
                <a:gd name="connsiteX30" fmla="*/ 431939 w 1558391"/>
                <a:gd name="connsiteY30" fmla="*/ 494149 h 1591888"/>
                <a:gd name="connsiteX31" fmla="*/ 416594 w 1558391"/>
                <a:gd name="connsiteY31" fmla="*/ 444713 h 1591888"/>
                <a:gd name="connsiteX32" fmla="*/ 409074 w 1558391"/>
                <a:gd name="connsiteY32" fmla="*/ 370121 h 1591888"/>
                <a:gd name="connsiteX33" fmla="*/ 779195 w 1558391"/>
                <a:gd name="connsiteY33" fmla="*/ 0 h 159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8391" h="1591888">
                  <a:moveTo>
                    <a:pt x="842077" y="1177387"/>
                  </a:moveTo>
                  <a:lnTo>
                    <a:pt x="836119" y="1192529"/>
                  </a:lnTo>
                  <a:lnTo>
                    <a:pt x="842077" y="1177387"/>
                  </a:lnTo>
                  <a:close/>
                  <a:moveTo>
                    <a:pt x="716314" y="1177387"/>
                  </a:moveTo>
                  <a:lnTo>
                    <a:pt x="716314" y="1177387"/>
                  </a:lnTo>
                  <a:lnTo>
                    <a:pt x="722503" y="1193117"/>
                  </a:lnTo>
                  <a:close/>
                  <a:moveTo>
                    <a:pt x="779195" y="0"/>
                  </a:moveTo>
                  <a:cubicBezTo>
                    <a:pt x="983607" y="0"/>
                    <a:pt x="1149316" y="165709"/>
                    <a:pt x="1149316" y="370121"/>
                  </a:cubicBezTo>
                  <a:cubicBezTo>
                    <a:pt x="1149316" y="408448"/>
                    <a:pt x="1143490" y="445415"/>
                    <a:pt x="1132676" y="480183"/>
                  </a:cubicBezTo>
                  <a:lnTo>
                    <a:pt x="1126026" y="494017"/>
                  </a:lnTo>
                  <a:lnTo>
                    <a:pt x="1127801" y="494568"/>
                  </a:lnTo>
                  <a:cubicBezTo>
                    <a:pt x="1260643" y="550755"/>
                    <a:pt x="1353854" y="682294"/>
                    <a:pt x="1353854" y="835603"/>
                  </a:cubicBezTo>
                  <a:cubicBezTo>
                    <a:pt x="1353854" y="861154"/>
                    <a:pt x="1351265" y="886101"/>
                    <a:pt x="1346334" y="910195"/>
                  </a:cubicBezTo>
                  <a:lnTo>
                    <a:pt x="1330989" y="959631"/>
                  </a:lnTo>
                  <a:lnTo>
                    <a:pt x="1332338" y="960050"/>
                  </a:lnTo>
                  <a:cubicBezTo>
                    <a:pt x="1465180" y="1016238"/>
                    <a:pt x="1558391" y="1147776"/>
                    <a:pt x="1558391" y="1301085"/>
                  </a:cubicBezTo>
                  <a:cubicBezTo>
                    <a:pt x="1558391" y="1403291"/>
                    <a:pt x="1516964" y="1495821"/>
                    <a:pt x="1449985" y="1562800"/>
                  </a:cubicBezTo>
                  <a:lnTo>
                    <a:pt x="1414730" y="1591888"/>
                  </a:lnTo>
                  <a:lnTo>
                    <a:pt x="1005655" y="1591888"/>
                  </a:lnTo>
                  <a:lnTo>
                    <a:pt x="961810" y="1591888"/>
                  </a:lnTo>
                  <a:lnTo>
                    <a:pt x="596581" y="1591888"/>
                  </a:lnTo>
                  <a:lnTo>
                    <a:pt x="552735" y="1591888"/>
                  </a:lnTo>
                  <a:lnTo>
                    <a:pt x="143661" y="1591888"/>
                  </a:lnTo>
                  <a:lnTo>
                    <a:pt x="108406" y="1562800"/>
                  </a:lnTo>
                  <a:cubicBezTo>
                    <a:pt x="41427" y="1495821"/>
                    <a:pt x="0" y="1403291"/>
                    <a:pt x="0" y="1301085"/>
                  </a:cubicBezTo>
                  <a:cubicBezTo>
                    <a:pt x="0" y="1147776"/>
                    <a:pt x="93211" y="1016238"/>
                    <a:pt x="226053" y="960050"/>
                  </a:cubicBezTo>
                  <a:lnTo>
                    <a:pt x="227827" y="959500"/>
                  </a:lnTo>
                  <a:lnTo>
                    <a:pt x="221177" y="945666"/>
                  </a:lnTo>
                  <a:cubicBezTo>
                    <a:pt x="210363" y="910897"/>
                    <a:pt x="204537" y="873930"/>
                    <a:pt x="204537" y="835603"/>
                  </a:cubicBezTo>
                  <a:cubicBezTo>
                    <a:pt x="204537" y="682294"/>
                    <a:pt x="297748" y="550755"/>
                    <a:pt x="430590" y="494568"/>
                  </a:cubicBezTo>
                  <a:lnTo>
                    <a:pt x="431939" y="494149"/>
                  </a:lnTo>
                  <a:lnTo>
                    <a:pt x="416594" y="444713"/>
                  </a:lnTo>
                  <a:cubicBezTo>
                    <a:pt x="411663" y="420619"/>
                    <a:pt x="409074" y="395672"/>
                    <a:pt x="409074" y="370121"/>
                  </a:cubicBezTo>
                  <a:cubicBezTo>
                    <a:pt x="409074" y="165709"/>
                    <a:pt x="574783" y="0"/>
                    <a:pt x="779195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64" name="フリーフォーム 763">
              <a:extLst>
                <a:ext uri="{FF2B5EF4-FFF2-40B4-BE49-F238E27FC236}">
                  <a16:creationId xmlns:a16="http://schemas.microsoft.com/office/drawing/2014/main" id="{EEB986CA-831B-4247-A477-D91C5D708FB2}"/>
                </a:ext>
              </a:extLst>
            </p:cNvPr>
            <p:cNvSpPr/>
            <p:nvPr/>
          </p:nvSpPr>
          <p:spPr>
            <a:xfrm>
              <a:off x="2509242" y="3808897"/>
              <a:ext cx="1149317" cy="1037253"/>
            </a:xfrm>
            <a:custGeom>
              <a:avLst/>
              <a:gdLst>
                <a:gd name="connsiteX0" fmla="*/ 427223 w 1149317"/>
                <a:gd name="connsiteY0" fmla="*/ 726595 h 1037253"/>
                <a:gd name="connsiteX1" fmla="*/ 420727 w 1149317"/>
                <a:gd name="connsiteY1" fmla="*/ 743104 h 1037253"/>
                <a:gd name="connsiteX2" fmla="*/ 409075 w 1149317"/>
                <a:gd name="connsiteY2" fmla="*/ 835603 h 1037253"/>
                <a:gd name="connsiteX3" fmla="*/ 420727 w 1149317"/>
                <a:gd name="connsiteY3" fmla="*/ 743104 h 1037253"/>
                <a:gd name="connsiteX4" fmla="*/ 574658 w 1149317"/>
                <a:gd name="connsiteY4" fmla="*/ 0 h 1037253"/>
                <a:gd name="connsiteX5" fmla="*/ 944779 w 1149317"/>
                <a:gd name="connsiteY5" fmla="*/ 370121 h 1037253"/>
                <a:gd name="connsiteX6" fmla="*/ 937260 w 1149317"/>
                <a:gd name="connsiteY6" fmla="*/ 444713 h 1037253"/>
                <a:gd name="connsiteX7" fmla="*/ 921914 w 1149317"/>
                <a:gd name="connsiteY7" fmla="*/ 494149 h 1037253"/>
                <a:gd name="connsiteX8" fmla="*/ 923264 w 1149317"/>
                <a:gd name="connsiteY8" fmla="*/ 494568 h 1037253"/>
                <a:gd name="connsiteX9" fmla="*/ 1149317 w 1149317"/>
                <a:gd name="connsiteY9" fmla="*/ 835603 h 1037253"/>
                <a:gd name="connsiteX10" fmla="*/ 1120231 w 1149317"/>
                <a:gd name="connsiteY10" fmla="*/ 979671 h 1037253"/>
                <a:gd name="connsiteX11" fmla="*/ 1088977 w 1149317"/>
                <a:gd name="connsiteY11" fmla="*/ 1037253 h 1037253"/>
                <a:gd name="connsiteX12" fmla="*/ 679902 w 1149317"/>
                <a:gd name="connsiteY12" fmla="*/ 1037253 h 1037253"/>
                <a:gd name="connsiteX13" fmla="*/ 469416 w 1149317"/>
                <a:gd name="connsiteY13" fmla="*/ 1037253 h 1037253"/>
                <a:gd name="connsiteX14" fmla="*/ 60341 w 1149317"/>
                <a:gd name="connsiteY14" fmla="*/ 1037253 h 1037253"/>
                <a:gd name="connsiteX15" fmla="*/ 29086 w 1149317"/>
                <a:gd name="connsiteY15" fmla="*/ 979671 h 1037253"/>
                <a:gd name="connsiteX16" fmla="*/ 0 w 1149317"/>
                <a:gd name="connsiteY16" fmla="*/ 835603 h 1037253"/>
                <a:gd name="connsiteX17" fmla="*/ 226053 w 1149317"/>
                <a:gd name="connsiteY17" fmla="*/ 494568 h 1037253"/>
                <a:gd name="connsiteX18" fmla="*/ 227827 w 1149317"/>
                <a:gd name="connsiteY18" fmla="*/ 494017 h 1037253"/>
                <a:gd name="connsiteX19" fmla="*/ 221177 w 1149317"/>
                <a:gd name="connsiteY19" fmla="*/ 480184 h 1037253"/>
                <a:gd name="connsiteX20" fmla="*/ 204537 w 1149317"/>
                <a:gd name="connsiteY20" fmla="*/ 370121 h 1037253"/>
                <a:gd name="connsiteX21" fmla="*/ 574658 w 1149317"/>
                <a:gd name="connsiteY21" fmla="*/ 0 h 10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149317" h="1037253">
                  <a:moveTo>
                    <a:pt x="427223" y="726595"/>
                  </a:moveTo>
                  <a:lnTo>
                    <a:pt x="420727" y="743104"/>
                  </a:lnTo>
                  <a:cubicBezTo>
                    <a:pt x="413120" y="772669"/>
                    <a:pt x="409075" y="803664"/>
                    <a:pt x="409075" y="835603"/>
                  </a:cubicBezTo>
                  <a:cubicBezTo>
                    <a:pt x="409075" y="803664"/>
                    <a:pt x="413120" y="772669"/>
                    <a:pt x="420727" y="743104"/>
                  </a:cubicBezTo>
                  <a:close/>
                  <a:moveTo>
                    <a:pt x="574658" y="0"/>
                  </a:moveTo>
                  <a:cubicBezTo>
                    <a:pt x="779070" y="0"/>
                    <a:pt x="944779" y="165709"/>
                    <a:pt x="944779" y="370121"/>
                  </a:cubicBezTo>
                  <a:cubicBezTo>
                    <a:pt x="944779" y="395672"/>
                    <a:pt x="942190" y="420619"/>
                    <a:pt x="937260" y="444713"/>
                  </a:cubicBezTo>
                  <a:lnTo>
                    <a:pt x="921914" y="494149"/>
                  </a:lnTo>
                  <a:lnTo>
                    <a:pt x="923264" y="494568"/>
                  </a:lnTo>
                  <a:cubicBezTo>
                    <a:pt x="1056106" y="550756"/>
                    <a:pt x="1149317" y="682294"/>
                    <a:pt x="1149317" y="835603"/>
                  </a:cubicBezTo>
                  <a:cubicBezTo>
                    <a:pt x="1149317" y="886706"/>
                    <a:pt x="1138960" y="935390"/>
                    <a:pt x="1120231" y="979671"/>
                  </a:cubicBezTo>
                  <a:lnTo>
                    <a:pt x="1088977" y="1037253"/>
                  </a:lnTo>
                  <a:lnTo>
                    <a:pt x="679902" y="1037253"/>
                  </a:lnTo>
                  <a:lnTo>
                    <a:pt x="469416" y="1037253"/>
                  </a:lnTo>
                  <a:lnTo>
                    <a:pt x="60341" y="1037253"/>
                  </a:lnTo>
                  <a:lnTo>
                    <a:pt x="29086" y="979671"/>
                  </a:lnTo>
                  <a:cubicBezTo>
                    <a:pt x="10357" y="935390"/>
                    <a:pt x="0" y="886706"/>
                    <a:pt x="0" y="835603"/>
                  </a:cubicBezTo>
                  <a:cubicBezTo>
                    <a:pt x="0" y="682294"/>
                    <a:pt x="93211" y="550756"/>
                    <a:pt x="226053" y="494568"/>
                  </a:cubicBezTo>
                  <a:lnTo>
                    <a:pt x="227827" y="494017"/>
                  </a:lnTo>
                  <a:lnTo>
                    <a:pt x="221177" y="480184"/>
                  </a:lnTo>
                  <a:cubicBezTo>
                    <a:pt x="210362" y="445415"/>
                    <a:pt x="204537" y="408448"/>
                    <a:pt x="204537" y="370121"/>
                  </a:cubicBezTo>
                  <a:cubicBezTo>
                    <a:pt x="204537" y="165709"/>
                    <a:pt x="370246" y="0"/>
                    <a:pt x="57465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65" name="グループ化 764">
            <a:extLst>
              <a:ext uri="{FF2B5EF4-FFF2-40B4-BE49-F238E27FC236}">
                <a16:creationId xmlns:a16="http://schemas.microsoft.com/office/drawing/2014/main" id="{4CF1F8E6-59DE-F24B-A922-9FDD45D064AE}"/>
              </a:ext>
            </a:extLst>
          </p:cNvPr>
          <p:cNvGrpSpPr>
            <a:grpSpLocks noChangeAspect="1"/>
          </p:cNvGrpSpPr>
          <p:nvPr/>
        </p:nvGrpSpPr>
        <p:grpSpPr>
          <a:xfrm>
            <a:off x="10677125" y="5165258"/>
            <a:ext cx="431335" cy="468000"/>
            <a:chOff x="2112775" y="2488763"/>
            <a:chExt cx="842264" cy="913858"/>
          </a:xfrm>
        </p:grpSpPr>
        <p:grpSp>
          <p:nvGrpSpPr>
            <p:cNvPr id="766" name="グループ化 765">
              <a:extLst>
                <a:ext uri="{FF2B5EF4-FFF2-40B4-BE49-F238E27FC236}">
                  <a16:creationId xmlns:a16="http://schemas.microsoft.com/office/drawing/2014/main" id="{9FBB76E3-6CFC-B143-AE3B-8D73D9E2008C}"/>
                </a:ext>
              </a:extLst>
            </p:cNvPr>
            <p:cNvGrpSpPr/>
            <p:nvPr/>
          </p:nvGrpSpPr>
          <p:grpSpPr>
            <a:xfrm rot="2700000">
              <a:off x="2076978" y="2524560"/>
              <a:ext cx="913858" cy="842264"/>
              <a:chOff x="6415804" y="2874941"/>
              <a:chExt cx="3957559" cy="3647512"/>
            </a:xfrm>
            <a:solidFill>
              <a:srgbClr val="002060"/>
            </a:solidFill>
          </p:grpSpPr>
          <p:sp>
            <p:nvSpPr>
              <p:cNvPr id="770" name="フリーフォーム 769">
                <a:extLst>
                  <a:ext uri="{FF2B5EF4-FFF2-40B4-BE49-F238E27FC236}">
                    <a16:creationId xmlns:a16="http://schemas.microsoft.com/office/drawing/2014/main" id="{8EA16161-12E3-8B43-9858-C255FA6FE8E0}"/>
                  </a:ext>
                </a:extLst>
              </p:cNvPr>
              <p:cNvSpPr/>
              <p:nvPr/>
            </p:nvSpPr>
            <p:spPr>
              <a:xfrm>
                <a:off x="6579492" y="2874941"/>
                <a:ext cx="3603848" cy="1555935"/>
              </a:xfrm>
              <a:custGeom>
                <a:avLst/>
                <a:gdLst>
                  <a:gd name="connsiteX0" fmla="*/ 1801924 w 3603848"/>
                  <a:gd name="connsiteY0" fmla="*/ 0 h 1555935"/>
                  <a:gd name="connsiteX1" fmla="*/ 3588628 w 3603848"/>
                  <a:gd name="connsiteY1" fmla="*/ 1456205 h 1555935"/>
                  <a:gd name="connsiteX2" fmla="*/ 3603848 w 3603848"/>
                  <a:gd name="connsiteY2" fmla="*/ 1555935 h 1555935"/>
                  <a:gd name="connsiteX3" fmla="*/ 3431290 w 3603848"/>
                  <a:gd name="connsiteY3" fmla="*/ 1555935 h 1555935"/>
                  <a:gd name="connsiteX4" fmla="*/ 3421322 w 3603848"/>
                  <a:gd name="connsiteY4" fmla="*/ 1490623 h 1555935"/>
                  <a:gd name="connsiteX5" fmla="*/ 1801924 w 3603848"/>
                  <a:gd name="connsiteY5" fmla="*/ 170775 h 1555935"/>
                  <a:gd name="connsiteX6" fmla="*/ 182526 w 3603848"/>
                  <a:gd name="connsiteY6" fmla="*/ 1490623 h 1555935"/>
                  <a:gd name="connsiteX7" fmla="*/ 172558 w 3603848"/>
                  <a:gd name="connsiteY7" fmla="*/ 1555935 h 1555935"/>
                  <a:gd name="connsiteX8" fmla="*/ 0 w 3603848"/>
                  <a:gd name="connsiteY8" fmla="*/ 1555935 h 1555935"/>
                  <a:gd name="connsiteX9" fmla="*/ 15220 w 3603848"/>
                  <a:gd name="connsiteY9" fmla="*/ 1456205 h 1555935"/>
                  <a:gd name="connsiteX10" fmla="*/ 1801924 w 3603848"/>
                  <a:gd name="connsiteY10" fmla="*/ 0 h 155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3848" h="1555935">
                    <a:moveTo>
                      <a:pt x="1801924" y="0"/>
                    </a:moveTo>
                    <a:cubicBezTo>
                      <a:pt x="2683253" y="0"/>
                      <a:pt x="3418569" y="625150"/>
                      <a:pt x="3588628" y="1456205"/>
                    </a:cubicBezTo>
                    <a:lnTo>
                      <a:pt x="3603848" y="1555935"/>
                    </a:lnTo>
                    <a:lnTo>
                      <a:pt x="3431290" y="1555935"/>
                    </a:lnTo>
                    <a:lnTo>
                      <a:pt x="3421322" y="1490623"/>
                    </a:lnTo>
                    <a:cubicBezTo>
                      <a:pt x="3267188" y="737387"/>
                      <a:pt x="2600726" y="170775"/>
                      <a:pt x="1801924" y="170775"/>
                    </a:cubicBezTo>
                    <a:cubicBezTo>
                      <a:pt x="1003123" y="170775"/>
                      <a:pt x="336660" y="737387"/>
                      <a:pt x="182526" y="1490623"/>
                    </a:cubicBezTo>
                    <a:lnTo>
                      <a:pt x="172558" y="1555935"/>
                    </a:lnTo>
                    <a:lnTo>
                      <a:pt x="0" y="1555935"/>
                    </a:lnTo>
                    <a:lnTo>
                      <a:pt x="15220" y="1456205"/>
                    </a:lnTo>
                    <a:cubicBezTo>
                      <a:pt x="185279" y="625150"/>
                      <a:pt x="920595" y="0"/>
                      <a:pt x="18019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1" name="フリーフォーム 770">
                <a:extLst>
                  <a:ext uri="{FF2B5EF4-FFF2-40B4-BE49-F238E27FC236}">
                    <a16:creationId xmlns:a16="http://schemas.microsoft.com/office/drawing/2014/main" id="{F3C322A7-A97A-2247-8674-A5E3E270AB42}"/>
                  </a:ext>
                </a:extLst>
              </p:cNvPr>
              <p:cNvSpPr/>
              <p:nvPr/>
            </p:nvSpPr>
            <p:spPr>
              <a:xfrm>
                <a:off x="6579492" y="4966518"/>
                <a:ext cx="3603848" cy="1555935"/>
              </a:xfrm>
              <a:custGeom>
                <a:avLst/>
                <a:gdLst>
                  <a:gd name="connsiteX0" fmla="*/ 0 w 3603848"/>
                  <a:gd name="connsiteY0" fmla="*/ 0 h 1555935"/>
                  <a:gd name="connsiteX1" fmla="*/ 172558 w 3603848"/>
                  <a:gd name="connsiteY1" fmla="*/ 0 h 1555935"/>
                  <a:gd name="connsiteX2" fmla="*/ 182526 w 3603848"/>
                  <a:gd name="connsiteY2" fmla="*/ 65312 h 1555935"/>
                  <a:gd name="connsiteX3" fmla="*/ 1801924 w 3603848"/>
                  <a:gd name="connsiteY3" fmla="*/ 1385160 h 1555935"/>
                  <a:gd name="connsiteX4" fmla="*/ 3421322 w 3603848"/>
                  <a:gd name="connsiteY4" fmla="*/ 65312 h 1555935"/>
                  <a:gd name="connsiteX5" fmla="*/ 3431290 w 3603848"/>
                  <a:gd name="connsiteY5" fmla="*/ 0 h 1555935"/>
                  <a:gd name="connsiteX6" fmla="*/ 3603848 w 3603848"/>
                  <a:gd name="connsiteY6" fmla="*/ 0 h 1555935"/>
                  <a:gd name="connsiteX7" fmla="*/ 3588628 w 3603848"/>
                  <a:gd name="connsiteY7" fmla="*/ 99730 h 1555935"/>
                  <a:gd name="connsiteX8" fmla="*/ 1801924 w 3603848"/>
                  <a:gd name="connsiteY8" fmla="*/ 1555935 h 1555935"/>
                  <a:gd name="connsiteX9" fmla="*/ 15220 w 3603848"/>
                  <a:gd name="connsiteY9" fmla="*/ 99730 h 1555935"/>
                  <a:gd name="connsiteX10" fmla="*/ 0 w 3603848"/>
                  <a:gd name="connsiteY10" fmla="*/ 0 h 155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3848" h="1555935">
                    <a:moveTo>
                      <a:pt x="0" y="0"/>
                    </a:moveTo>
                    <a:lnTo>
                      <a:pt x="172558" y="0"/>
                    </a:lnTo>
                    <a:lnTo>
                      <a:pt x="182526" y="65312"/>
                    </a:lnTo>
                    <a:cubicBezTo>
                      <a:pt x="336660" y="818548"/>
                      <a:pt x="1003123" y="1385160"/>
                      <a:pt x="1801924" y="1385160"/>
                    </a:cubicBezTo>
                    <a:cubicBezTo>
                      <a:pt x="2600726" y="1385160"/>
                      <a:pt x="3267188" y="818548"/>
                      <a:pt x="3421322" y="65312"/>
                    </a:cubicBezTo>
                    <a:lnTo>
                      <a:pt x="3431290" y="0"/>
                    </a:lnTo>
                    <a:lnTo>
                      <a:pt x="3603848" y="0"/>
                    </a:lnTo>
                    <a:lnTo>
                      <a:pt x="3588628" y="99730"/>
                    </a:lnTo>
                    <a:cubicBezTo>
                      <a:pt x="3418569" y="930785"/>
                      <a:pt x="2683253" y="1555935"/>
                      <a:pt x="1801924" y="1555935"/>
                    </a:cubicBezTo>
                    <a:cubicBezTo>
                      <a:pt x="920595" y="1555935"/>
                      <a:pt x="185279" y="930785"/>
                      <a:pt x="15220" y="9973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2" name="三角形 771">
                <a:extLst>
                  <a:ext uri="{FF2B5EF4-FFF2-40B4-BE49-F238E27FC236}">
                    <a16:creationId xmlns:a16="http://schemas.microsoft.com/office/drawing/2014/main" id="{515126D5-2A9D-824B-A0E8-6A3983AB6BF2}"/>
                  </a:ext>
                </a:extLst>
              </p:cNvPr>
              <p:cNvSpPr/>
              <p:nvPr/>
            </p:nvSpPr>
            <p:spPr>
              <a:xfrm>
                <a:off x="9845347" y="4542710"/>
                <a:ext cx="528016" cy="4551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3" name="三角形 772">
                <a:extLst>
                  <a:ext uri="{FF2B5EF4-FFF2-40B4-BE49-F238E27FC236}">
                    <a16:creationId xmlns:a16="http://schemas.microsoft.com/office/drawing/2014/main" id="{B72F9599-6429-3F4B-8CE4-70637EE9FB04}"/>
                  </a:ext>
                </a:extLst>
              </p:cNvPr>
              <p:cNvSpPr/>
              <p:nvPr/>
            </p:nvSpPr>
            <p:spPr>
              <a:xfrm rot="10800000">
                <a:off x="6415804" y="4430876"/>
                <a:ext cx="528016" cy="4551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67" name="円/楕円 766">
              <a:extLst>
                <a:ext uri="{FF2B5EF4-FFF2-40B4-BE49-F238E27FC236}">
                  <a16:creationId xmlns:a16="http://schemas.microsoft.com/office/drawing/2014/main" id="{729BDE44-89C5-D74B-9529-0CD2ED790457}"/>
                </a:ext>
              </a:extLst>
            </p:cNvPr>
            <p:cNvSpPr/>
            <p:nvPr/>
          </p:nvSpPr>
          <p:spPr>
            <a:xfrm>
              <a:off x="2482343" y="2894128"/>
              <a:ext cx="103128" cy="10312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68" name="角丸四角形 767">
              <a:extLst>
                <a:ext uri="{FF2B5EF4-FFF2-40B4-BE49-F238E27FC236}">
                  <a16:creationId xmlns:a16="http://schemas.microsoft.com/office/drawing/2014/main" id="{A39E2ACD-3168-A34F-BF2E-BF210FDA277D}"/>
                </a:ext>
              </a:extLst>
            </p:cNvPr>
            <p:cNvSpPr/>
            <p:nvPr/>
          </p:nvSpPr>
          <p:spPr>
            <a:xfrm rot="3055841">
              <a:off x="2684146" y="2669160"/>
              <a:ext cx="45719" cy="2880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69" name="角丸四角形 768">
              <a:extLst>
                <a:ext uri="{FF2B5EF4-FFF2-40B4-BE49-F238E27FC236}">
                  <a16:creationId xmlns:a16="http://schemas.microsoft.com/office/drawing/2014/main" id="{7C2DFF90-059C-4448-861B-27C25ED91176}"/>
                </a:ext>
              </a:extLst>
            </p:cNvPr>
            <p:cNvSpPr/>
            <p:nvPr/>
          </p:nvSpPr>
          <p:spPr>
            <a:xfrm rot="7743742">
              <a:off x="2353868" y="2736849"/>
              <a:ext cx="45719" cy="21374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74" name="グループ化 773">
            <a:extLst>
              <a:ext uri="{FF2B5EF4-FFF2-40B4-BE49-F238E27FC236}">
                <a16:creationId xmlns:a16="http://schemas.microsoft.com/office/drawing/2014/main" id="{6278B416-DA51-7C47-A4FE-3FD69842D770}"/>
              </a:ext>
            </a:extLst>
          </p:cNvPr>
          <p:cNvGrpSpPr>
            <a:grpSpLocks noChangeAspect="1"/>
          </p:cNvGrpSpPr>
          <p:nvPr/>
        </p:nvGrpSpPr>
        <p:grpSpPr>
          <a:xfrm>
            <a:off x="10751910" y="3740288"/>
            <a:ext cx="360000" cy="445349"/>
            <a:chOff x="6686527" y="1293429"/>
            <a:chExt cx="3242977" cy="4011820"/>
          </a:xfrm>
        </p:grpSpPr>
        <p:sp>
          <p:nvSpPr>
            <p:cNvPr id="775" name="円/楕円 774">
              <a:extLst>
                <a:ext uri="{FF2B5EF4-FFF2-40B4-BE49-F238E27FC236}">
                  <a16:creationId xmlns:a16="http://schemas.microsoft.com/office/drawing/2014/main" id="{9C7E83D7-E944-E94C-8809-8CC5846B8987}"/>
                </a:ext>
              </a:extLst>
            </p:cNvPr>
            <p:cNvSpPr/>
            <p:nvPr/>
          </p:nvSpPr>
          <p:spPr>
            <a:xfrm>
              <a:off x="7789917" y="1293429"/>
              <a:ext cx="1036197" cy="1036196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6" name="フリーフォーム 775">
              <a:extLst>
                <a:ext uri="{FF2B5EF4-FFF2-40B4-BE49-F238E27FC236}">
                  <a16:creationId xmlns:a16="http://schemas.microsoft.com/office/drawing/2014/main" id="{499DB890-447A-9448-B274-9AD68F34D8D3}"/>
                </a:ext>
              </a:extLst>
            </p:cNvPr>
            <p:cNvSpPr/>
            <p:nvPr/>
          </p:nvSpPr>
          <p:spPr>
            <a:xfrm>
              <a:off x="6686527" y="2515754"/>
              <a:ext cx="3242977" cy="2789495"/>
            </a:xfrm>
            <a:custGeom>
              <a:avLst/>
              <a:gdLst>
                <a:gd name="connsiteX0" fmla="*/ 1572485 w 3242977"/>
                <a:gd name="connsiteY0" fmla="*/ 294608 h 2789495"/>
                <a:gd name="connsiteX1" fmla="*/ 1363066 w 3242977"/>
                <a:gd name="connsiteY1" fmla="*/ 1663551 h 2789495"/>
                <a:gd name="connsiteX2" fmla="*/ 1363067 w 3242977"/>
                <a:gd name="connsiteY2" fmla="*/ 1663551 h 2789495"/>
                <a:gd name="connsiteX3" fmla="*/ 1363066 w 3242977"/>
                <a:gd name="connsiteY3" fmla="*/ 1663552 h 2789495"/>
                <a:gd name="connsiteX4" fmla="*/ 1621488 w 3242977"/>
                <a:gd name="connsiteY4" fmla="*/ 1921973 h 2789495"/>
                <a:gd name="connsiteX5" fmla="*/ 1879909 w 3242977"/>
                <a:gd name="connsiteY5" fmla="*/ 1663552 h 2789495"/>
                <a:gd name="connsiteX6" fmla="*/ 1670490 w 3242977"/>
                <a:gd name="connsiteY6" fmla="*/ 294608 h 2789495"/>
                <a:gd name="connsiteX7" fmla="*/ 1617554 w 3242977"/>
                <a:gd name="connsiteY7" fmla="*/ 0 h 2789495"/>
                <a:gd name="connsiteX8" fmla="*/ 1581584 w 3242977"/>
                <a:gd name="connsiteY8" fmla="*/ 235135 h 2789495"/>
                <a:gd name="connsiteX9" fmla="*/ 1661393 w 3242977"/>
                <a:gd name="connsiteY9" fmla="*/ 235135 h 2789495"/>
                <a:gd name="connsiteX10" fmla="*/ 1625459 w 3242977"/>
                <a:gd name="connsiteY10" fmla="*/ 243 h 2789495"/>
                <a:gd name="connsiteX11" fmla="*/ 1661393 w 3242977"/>
                <a:gd name="connsiteY11" fmla="*/ 235134 h 2789495"/>
                <a:gd name="connsiteX12" fmla="*/ 1670222 w 3242977"/>
                <a:gd name="connsiteY12" fmla="*/ 235134 h 2789495"/>
                <a:gd name="connsiteX13" fmla="*/ 1819246 w 3242977"/>
                <a:gd name="connsiteY13" fmla="*/ 86110 h 2789495"/>
                <a:gd name="connsiteX14" fmla="*/ 1736792 w 3242977"/>
                <a:gd name="connsiteY14" fmla="*/ 3656 h 2789495"/>
                <a:gd name="connsiteX15" fmla="*/ 1877017 w 3242977"/>
                <a:gd name="connsiteY15" fmla="*/ 7956 h 2789495"/>
                <a:gd name="connsiteX16" fmla="*/ 2473808 w 3242977"/>
                <a:gd name="connsiteY16" fmla="*/ 113814 h 2789495"/>
                <a:gd name="connsiteX17" fmla="*/ 2494723 w 3242977"/>
                <a:gd name="connsiteY17" fmla="*/ 123422 h 2789495"/>
                <a:gd name="connsiteX18" fmla="*/ 2532504 w 3242977"/>
                <a:gd name="connsiteY18" fmla="*/ 135150 h 2789495"/>
                <a:gd name="connsiteX19" fmla="*/ 2755999 w 3242977"/>
                <a:gd name="connsiteY19" fmla="*/ 422008 h 2789495"/>
                <a:gd name="connsiteX20" fmla="*/ 2757039 w 3242977"/>
                <a:gd name="connsiteY20" fmla="*/ 435752 h 2789495"/>
                <a:gd name="connsiteX21" fmla="*/ 2761990 w 3242977"/>
                <a:gd name="connsiteY21" fmla="*/ 434425 h 2789495"/>
                <a:gd name="connsiteX22" fmla="*/ 3003089 w 3242977"/>
                <a:gd name="connsiteY22" fmla="*/ 1512855 h 2789495"/>
                <a:gd name="connsiteX23" fmla="*/ 3003084 w 3242977"/>
                <a:gd name="connsiteY23" fmla="*/ 1512863 h 2789495"/>
                <a:gd name="connsiteX24" fmla="*/ 3242977 w 3242977"/>
                <a:gd name="connsiteY24" fmla="*/ 2585916 h 2789495"/>
                <a:gd name="connsiteX25" fmla="*/ 3235549 w 3242977"/>
                <a:gd name="connsiteY25" fmla="*/ 2587906 h 2789495"/>
                <a:gd name="connsiteX26" fmla="*/ 3237677 w 3242977"/>
                <a:gd name="connsiteY26" fmla="*/ 2621875 h 2789495"/>
                <a:gd name="connsiteX27" fmla="*/ 3095470 w 3242977"/>
                <a:gd name="connsiteY27" fmla="*/ 2782827 h 2789495"/>
                <a:gd name="connsiteX28" fmla="*/ 2891839 w 3242977"/>
                <a:gd name="connsiteY28" fmla="*/ 2714542 h 2789495"/>
                <a:gd name="connsiteX29" fmla="*/ 2876699 w 3242977"/>
                <a:gd name="connsiteY29" fmla="*/ 2684060 h 2789495"/>
                <a:gd name="connsiteX30" fmla="*/ 2869260 w 3242977"/>
                <a:gd name="connsiteY30" fmla="*/ 2686054 h 2789495"/>
                <a:gd name="connsiteX31" fmla="*/ 2540485 w 3242977"/>
                <a:gd name="connsiteY31" fmla="*/ 1636809 h 2789495"/>
                <a:gd name="connsiteX32" fmla="*/ 2540491 w 3242977"/>
                <a:gd name="connsiteY32" fmla="*/ 1636807 h 2789495"/>
                <a:gd name="connsiteX33" fmla="*/ 2455040 w 3242977"/>
                <a:gd name="connsiteY33" fmla="*/ 1364102 h 2789495"/>
                <a:gd name="connsiteX34" fmla="*/ 2388840 w 3242977"/>
                <a:gd name="connsiteY34" fmla="*/ 2627042 h 2789495"/>
                <a:gd name="connsiteX35" fmla="*/ 825581 w 3242977"/>
                <a:gd name="connsiteY35" fmla="*/ 2627042 h 2789495"/>
                <a:gd name="connsiteX36" fmla="*/ 763475 w 3242977"/>
                <a:gd name="connsiteY36" fmla="*/ 1442191 h 2789495"/>
                <a:gd name="connsiteX37" fmla="*/ 702493 w 3242977"/>
                <a:gd name="connsiteY37" fmla="*/ 1636806 h 2789495"/>
                <a:gd name="connsiteX38" fmla="*/ 373718 w 3242977"/>
                <a:gd name="connsiteY38" fmla="*/ 2686051 h 2789495"/>
                <a:gd name="connsiteX39" fmla="*/ 366280 w 3242977"/>
                <a:gd name="connsiteY39" fmla="*/ 2684058 h 2789495"/>
                <a:gd name="connsiteX40" fmla="*/ 351138 w 3242977"/>
                <a:gd name="connsiteY40" fmla="*/ 2714542 h 2789495"/>
                <a:gd name="connsiteX41" fmla="*/ 147507 w 3242977"/>
                <a:gd name="connsiteY41" fmla="*/ 2782827 h 2789495"/>
                <a:gd name="connsiteX42" fmla="*/ 5300 w 3242977"/>
                <a:gd name="connsiteY42" fmla="*/ 2621875 h 2789495"/>
                <a:gd name="connsiteX43" fmla="*/ 3931 w 3242977"/>
                <a:gd name="connsiteY43" fmla="*/ 2586966 h 2789495"/>
                <a:gd name="connsiteX44" fmla="*/ 0 w 3242977"/>
                <a:gd name="connsiteY44" fmla="*/ 2585913 h 2789495"/>
                <a:gd name="connsiteX45" fmla="*/ 239896 w 3242977"/>
                <a:gd name="connsiteY45" fmla="*/ 1512853 h 2789495"/>
                <a:gd name="connsiteX46" fmla="*/ 480996 w 3242977"/>
                <a:gd name="connsiteY46" fmla="*/ 434417 h 2789495"/>
                <a:gd name="connsiteX47" fmla="*/ 486994 w 3242977"/>
                <a:gd name="connsiteY47" fmla="*/ 436025 h 2789495"/>
                <a:gd name="connsiteX48" fmla="*/ 490259 w 3242977"/>
                <a:gd name="connsiteY48" fmla="*/ 403642 h 2789495"/>
                <a:gd name="connsiteX49" fmla="*/ 591921 w 3242977"/>
                <a:gd name="connsiteY49" fmla="*/ 215080 h 2789495"/>
                <a:gd name="connsiteX50" fmla="*/ 641359 w 3242977"/>
                <a:gd name="connsiteY50" fmla="*/ 174289 h 2789495"/>
                <a:gd name="connsiteX51" fmla="*/ 641687 w 3242977"/>
                <a:gd name="connsiteY51" fmla="*/ 173814 h 2789495"/>
                <a:gd name="connsiteX52" fmla="*/ 1432753 w 3242977"/>
                <a:gd name="connsiteY52" fmla="*/ 3089 h 2789495"/>
                <a:gd name="connsiteX53" fmla="*/ 1508228 w 3242977"/>
                <a:gd name="connsiteY53" fmla="*/ 1616 h 2789495"/>
                <a:gd name="connsiteX54" fmla="*/ 1423733 w 3242977"/>
                <a:gd name="connsiteY54" fmla="*/ 86110 h 2789495"/>
                <a:gd name="connsiteX55" fmla="*/ 1572756 w 3242977"/>
                <a:gd name="connsiteY55" fmla="*/ 235134 h 2789495"/>
                <a:gd name="connsiteX56" fmla="*/ 1581584 w 3242977"/>
                <a:gd name="connsiteY56" fmla="*/ 235134 h 278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242977" h="2789495">
                  <a:moveTo>
                    <a:pt x="1572485" y="294608"/>
                  </a:moveTo>
                  <a:lnTo>
                    <a:pt x="1363066" y="1663551"/>
                  </a:lnTo>
                  <a:lnTo>
                    <a:pt x="1363067" y="1663551"/>
                  </a:lnTo>
                  <a:lnTo>
                    <a:pt x="1363066" y="1663552"/>
                  </a:lnTo>
                  <a:lnTo>
                    <a:pt x="1621488" y="1921973"/>
                  </a:lnTo>
                  <a:lnTo>
                    <a:pt x="1879909" y="1663552"/>
                  </a:lnTo>
                  <a:lnTo>
                    <a:pt x="1670490" y="294608"/>
                  </a:lnTo>
                  <a:close/>
                  <a:moveTo>
                    <a:pt x="1617554" y="0"/>
                  </a:moveTo>
                  <a:lnTo>
                    <a:pt x="1581584" y="235135"/>
                  </a:lnTo>
                  <a:lnTo>
                    <a:pt x="1661393" y="235135"/>
                  </a:lnTo>
                  <a:lnTo>
                    <a:pt x="1625459" y="243"/>
                  </a:lnTo>
                  <a:lnTo>
                    <a:pt x="1661393" y="235134"/>
                  </a:lnTo>
                  <a:lnTo>
                    <a:pt x="1670222" y="235134"/>
                  </a:lnTo>
                  <a:lnTo>
                    <a:pt x="1819246" y="86110"/>
                  </a:lnTo>
                  <a:lnTo>
                    <a:pt x="1736792" y="3656"/>
                  </a:lnTo>
                  <a:lnTo>
                    <a:pt x="1877017" y="7956"/>
                  </a:lnTo>
                  <a:cubicBezTo>
                    <a:pt x="2134255" y="24123"/>
                    <a:pt x="2348639" y="62828"/>
                    <a:pt x="2473808" y="113814"/>
                  </a:cubicBezTo>
                  <a:lnTo>
                    <a:pt x="2494723" y="123422"/>
                  </a:lnTo>
                  <a:lnTo>
                    <a:pt x="2532504" y="135150"/>
                  </a:lnTo>
                  <a:cubicBezTo>
                    <a:pt x="2649635" y="184692"/>
                    <a:pt x="2736190" y="292368"/>
                    <a:pt x="2755999" y="422008"/>
                  </a:cubicBezTo>
                  <a:lnTo>
                    <a:pt x="2757039" y="435752"/>
                  </a:lnTo>
                  <a:lnTo>
                    <a:pt x="2761990" y="434425"/>
                  </a:lnTo>
                  <a:lnTo>
                    <a:pt x="3003089" y="1512855"/>
                  </a:lnTo>
                  <a:lnTo>
                    <a:pt x="3003084" y="1512863"/>
                  </a:lnTo>
                  <a:lnTo>
                    <a:pt x="3242977" y="2585916"/>
                  </a:lnTo>
                  <a:lnTo>
                    <a:pt x="3235549" y="2587906"/>
                  </a:lnTo>
                  <a:lnTo>
                    <a:pt x="3237677" y="2621875"/>
                  </a:lnTo>
                  <a:cubicBezTo>
                    <a:pt x="3227236" y="2696865"/>
                    <a:pt x="3173205" y="2761998"/>
                    <a:pt x="3095470" y="2782827"/>
                  </a:cubicBezTo>
                  <a:cubicBezTo>
                    <a:pt x="3017736" y="2803656"/>
                    <a:pt x="2938377" y="2774265"/>
                    <a:pt x="2891839" y="2714542"/>
                  </a:cubicBezTo>
                  <a:lnTo>
                    <a:pt x="2876699" y="2684060"/>
                  </a:lnTo>
                  <a:lnTo>
                    <a:pt x="2869260" y="2686054"/>
                  </a:lnTo>
                  <a:lnTo>
                    <a:pt x="2540485" y="1636809"/>
                  </a:lnTo>
                  <a:lnTo>
                    <a:pt x="2540491" y="1636807"/>
                  </a:lnTo>
                  <a:lnTo>
                    <a:pt x="2455040" y="1364102"/>
                  </a:lnTo>
                  <a:lnTo>
                    <a:pt x="2388840" y="2627042"/>
                  </a:lnTo>
                  <a:lnTo>
                    <a:pt x="825581" y="2627042"/>
                  </a:lnTo>
                  <a:lnTo>
                    <a:pt x="763475" y="1442191"/>
                  </a:lnTo>
                  <a:lnTo>
                    <a:pt x="702493" y="1636806"/>
                  </a:lnTo>
                  <a:lnTo>
                    <a:pt x="373718" y="2686051"/>
                  </a:lnTo>
                  <a:lnTo>
                    <a:pt x="366280" y="2684058"/>
                  </a:lnTo>
                  <a:lnTo>
                    <a:pt x="351138" y="2714542"/>
                  </a:lnTo>
                  <a:cubicBezTo>
                    <a:pt x="304600" y="2774265"/>
                    <a:pt x="225241" y="2803656"/>
                    <a:pt x="147507" y="2782827"/>
                  </a:cubicBezTo>
                  <a:cubicBezTo>
                    <a:pt x="69772" y="2761998"/>
                    <a:pt x="15741" y="2696865"/>
                    <a:pt x="5300" y="2621875"/>
                  </a:cubicBezTo>
                  <a:lnTo>
                    <a:pt x="3931" y="2586966"/>
                  </a:lnTo>
                  <a:lnTo>
                    <a:pt x="0" y="2585913"/>
                  </a:lnTo>
                  <a:lnTo>
                    <a:pt x="239896" y="1512853"/>
                  </a:lnTo>
                  <a:lnTo>
                    <a:pt x="480996" y="434417"/>
                  </a:lnTo>
                  <a:lnTo>
                    <a:pt x="486994" y="436025"/>
                  </a:lnTo>
                  <a:lnTo>
                    <a:pt x="490259" y="403642"/>
                  </a:lnTo>
                  <a:cubicBezTo>
                    <a:pt x="505164" y="330804"/>
                    <a:pt x="541301" y="265700"/>
                    <a:pt x="591921" y="215080"/>
                  </a:cubicBezTo>
                  <a:lnTo>
                    <a:pt x="641359" y="174289"/>
                  </a:lnTo>
                  <a:lnTo>
                    <a:pt x="641687" y="173814"/>
                  </a:lnTo>
                  <a:cubicBezTo>
                    <a:pt x="722098" y="86860"/>
                    <a:pt x="1036379" y="18757"/>
                    <a:pt x="1432753" y="3089"/>
                  </a:cubicBezTo>
                  <a:lnTo>
                    <a:pt x="1508228" y="1616"/>
                  </a:lnTo>
                  <a:lnTo>
                    <a:pt x="1423733" y="86110"/>
                  </a:lnTo>
                  <a:lnTo>
                    <a:pt x="1572756" y="235134"/>
                  </a:lnTo>
                  <a:lnTo>
                    <a:pt x="1581584" y="235134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77" name="グループ化 776">
            <a:extLst>
              <a:ext uri="{FF2B5EF4-FFF2-40B4-BE49-F238E27FC236}">
                <a16:creationId xmlns:a16="http://schemas.microsoft.com/office/drawing/2014/main" id="{1F5E11C6-80DD-5549-9B71-10B2CDBDF06D}"/>
              </a:ext>
            </a:extLst>
          </p:cNvPr>
          <p:cNvGrpSpPr>
            <a:grpSpLocks noChangeAspect="1"/>
          </p:cNvGrpSpPr>
          <p:nvPr/>
        </p:nvGrpSpPr>
        <p:grpSpPr>
          <a:xfrm>
            <a:off x="10625910" y="2355972"/>
            <a:ext cx="612000" cy="403810"/>
            <a:chOff x="422032" y="2190540"/>
            <a:chExt cx="2763296" cy="1823285"/>
          </a:xfrm>
        </p:grpSpPr>
        <p:grpSp>
          <p:nvGrpSpPr>
            <p:cNvPr id="778" name="グループ化 777">
              <a:extLst>
                <a:ext uri="{FF2B5EF4-FFF2-40B4-BE49-F238E27FC236}">
                  <a16:creationId xmlns:a16="http://schemas.microsoft.com/office/drawing/2014/main" id="{7FC3742B-C577-1F42-82F8-F8FC11FA4CD7}"/>
                </a:ext>
              </a:extLst>
            </p:cNvPr>
            <p:cNvGrpSpPr/>
            <p:nvPr/>
          </p:nvGrpSpPr>
          <p:grpSpPr>
            <a:xfrm>
              <a:off x="1098830" y="3192503"/>
              <a:ext cx="1409700" cy="744496"/>
              <a:chOff x="1079500" y="3098800"/>
              <a:chExt cx="1409700" cy="838200"/>
            </a:xfrm>
          </p:grpSpPr>
          <p:sp>
            <p:nvSpPr>
              <p:cNvPr id="786" name="正方形/長方形 785">
                <a:extLst>
                  <a:ext uri="{FF2B5EF4-FFF2-40B4-BE49-F238E27FC236}">
                    <a16:creationId xmlns:a16="http://schemas.microsoft.com/office/drawing/2014/main" id="{7B8FD5EE-3BE5-7D46-93A5-DCFC1B8D45A0}"/>
                  </a:ext>
                </a:extLst>
              </p:cNvPr>
              <p:cNvSpPr/>
              <p:nvPr/>
            </p:nvSpPr>
            <p:spPr>
              <a:xfrm>
                <a:off x="1079500" y="3098800"/>
                <a:ext cx="1409700" cy="2032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7" name="正方形/長方形 786">
                <a:extLst>
                  <a:ext uri="{FF2B5EF4-FFF2-40B4-BE49-F238E27FC236}">
                    <a16:creationId xmlns:a16="http://schemas.microsoft.com/office/drawing/2014/main" id="{133813D9-4B8A-EF45-9CA4-3288099F3475}"/>
                  </a:ext>
                </a:extLst>
              </p:cNvPr>
              <p:cNvSpPr/>
              <p:nvPr/>
            </p:nvSpPr>
            <p:spPr>
              <a:xfrm>
                <a:off x="1079500" y="3225800"/>
                <a:ext cx="177800" cy="7112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8" name="正方形/長方形 787">
                <a:extLst>
                  <a:ext uri="{FF2B5EF4-FFF2-40B4-BE49-F238E27FC236}">
                    <a16:creationId xmlns:a16="http://schemas.microsoft.com/office/drawing/2014/main" id="{3C28D126-D715-0D49-84BF-8F47E21CC16B}"/>
                  </a:ext>
                </a:extLst>
              </p:cNvPr>
              <p:cNvSpPr/>
              <p:nvPr/>
            </p:nvSpPr>
            <p:spPr>
              <a:xfrm>
                <a:off x="2311400" y="3225800"/>
                <a:ext cx="177800" cy="7112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9" name="正方形/長方形 788">
                <a:extLst>
                  <a:ext uri="{FF2B5EF4-FFF2-40B4-BE49-F238E27FC236}">
                    <a16:creationId xmlns:a16="http://schemas.microsoft.com/office/drawing/2014/main" id="{09A4B358-DDC6-6C4F-BD07-FCC2A239F1B4}"/>
                  </a:ext>
                </a:extLst>
              </p:cNvPr>
              <p:cNvSpPr/>
              <p:nvPr/>
            </p:nvSpPr>
            <p:spPr>
              <a:xfrm>
                <a:off x="1592540" y="3225800"/>
                <a:ext cx="144000" cy="7112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0" name="正方形/長方形 789">
                <a:extLst>
                  <a:ext uri="{FF2B5EF4-FFF2-40B4-BE49-F238E27FC236}">
                    <a16:creationId xmlns:a16="http://schemas.microsoft.com/office/drawing/2014/main" id="{140CDFE7-620D-EF40-88E7-0027B7F837C8}"/>
                  </a:ext>
                </a:extLst>
              </p:cNvPr>
              <p:cNvSpPr/>
              <p:nvPr/>
            </p:nvSpPr>
            <p:spPr>
              <a:xfrm>
                <a:off x="1832160" y="3225800"/>
                <a:ext cx="144000" cy="7112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1" name="正方形/長方形 790">
                <a:extLst>
                  <a:ext uri="{FF2B5EF4-FFF2-40B4-BE49-F238E27FC236}">
                    <a16:creationId xmlns:a16="http://schemas.microsoft.com/office/drawing/2014/main" id="{F034D4D3-330E-9145-A88D-5C945D7F9AA4}"/>
                  </a:ext>
                </a:extLst>
              </p:cNvPr>
              <p:cNvSpPr/>
              <p:nvPr/>
            </p:nvSpPr>
            <p:spPr>
              <a:xfrm>
                <a:off x="2071780" y="3225800"/>
                <a:ext cx="144000" cy="7112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2" name="正方形/長方形 791">
                <a:extLst>
                  <a:ext uri="{FF2B5EF4-FFF2-40B4-BE49-F238E27FC236}">
                    <a16:creationId xmlns:a16="http://schemas.microsoft.com/office/drawing/2014/main" id="{5E29FD4C-4AB1-1943-8AB6-DF1FDD929023}"/>
                  </a:ext>
                </a:extLst>
              </p:cNvPr>
              <p:cNvSpPr/>
              <p:nvPr/>
            </p:nvSpPr>
            <p:spPr>
              <a:xfrm>
                <a:off x="1352920" y="3225800"/>
                <a:ext cx="144000" cy="7112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79" name="正方形/長方形 778">
              <a:extLst>
                <a:ext uri="{FF2B5EF4-FFF2-40B4-BE49-F238E27FC236}">
                  <a16:creationId xmlns:a16="http://schemas.microsoft.com/office/drawing/2014/main" id="{B5F3386E-DCFD-FA4B-B49E-30945A5B4B23}"/>
                </a:ext>
              </a:extLst>
            </p:cNvPr>
            <p:cNvSpPr/>
            <p:nvPr/>
          </p:nvSpPr>
          <p:spPr>
            <a:xfrm>
              <a:off x="1429353" y="2537593"/>
              <a:ext cx="748654" cy="17464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80" name="フリーフォーム 779">
              <a:extLst>
                <a:ext uri="{FF2B5EF4-FFF2-40B4-BE49-F238E27FC236}">
                  <a16:creationId xmlns:a16="http://schemas.microsoft.com/office/drawing/2014/main" id="{FA605003-1E90-2446-BFAF-63E4A3C1A3B4}"/>
                </a:ext>
              </a:extLst>
            </p:cNvPr>
            <p:cNvSpPr/>
            <p:nvPr/>
          </p:nvSpPr>
          <p:spPr>
            <a:xfrm>
              <a:off x="1359180" y="2684892"/>
              <a:ext cx="889000" cy="518891"/>
            </a:xfrm>
            <a:custGeom>
              <a:avLst/>
              <a:gdLst>
                <a:gd name="connsiteX0" fmla="*/ 617893 w 889000"/>
                <a:gd name="connsiteY0" fmla="*/ 77612 h 518891"/>
                <a:gd name="connsiteX1" fmla="*/ 617893 w 889000"/>
                <a:gd name="connsiteY1" fmla="*/ 429342 h 518891"/>
                <a:gd name="connsiteX2" fmla="*/ 689893 w 889000"/>
                <a:gd name="connsiteY2" fmla="*/ 429342 h 518891"/>
                <a:gd name="connsiteX3" fmla="*/ 689893 w 889000"/>
                <a:gd name="connsiteY3" fmla="*/ 77612 h 518891"/>
                <a:gd name="connsiteX4" fmla="*/ 408501 w 889000"/>
                <a:gd name="connsiteY4" fmla="*/ 77612 h 518891"/>
                <a:gd name="connsiteX5" fmla="*/ 408501 w 889000"/>
                <a:gd name="connsiteY5" fmla="*/ 429342 h 518891"/>
                <a:gd name="connsiteX6" fmla="*/ 480501 w 889000"/>
                <a:gd name="connsiteY6" fmla="*/ 429342 h 518891"/>
                <a:gd name="connsiteX7" fmla="*/ 480501 w 889000"/>
                <a:gd name="connsiteY7" fmla="*/ 77612 h 518891"/>
                <a:gd name="connsiteX8" fmla="*/ 199108 w 889000"/>
                <a:gd name="connsiteY8" fmla="*/ 77612 h 518891"/>
                <a:gd name="connsiteX9" fmla="*/ 199108 w 889000"/>
                <a:gd name="connsiteY9" fmla="*/ 429342 h 518891"/>
                <a:gd name="connsiteX10" fmla="*/ 271108 w 889000"/>
                <a:gd name="connsiteY10" fmla="*/ 429342 h 518891"/>
                <a:gd name="connsiteX11" fmla="*/ 271108 w 889000"/>
                <a:gd name="connsiteY11" fmla="*/ 77612 h 518891"/>
                <a:gd name="connsiteX12" fmla="*/ 0 w 889000"/>
                <a:gd name="connsiteY12" fmla="*/ 0 h 518891"/>
                <a:gd name="connsiteX13" fmla="*/ 889000 w 889000"/>
                <a:gd name="connsiteY13" fmla="*/ 0 h 518891"/>
                <a:gd name="connsiteX14" fmla="*/ 889000 w 889000"/>
                <a:gd name="connsiteY14" fmla="*/ 518891 h 518891"/>
                <a:gd name="connsiteX15" fmla="*/ 0 w 889000"/>
                <a:gd name="connsiteY15" fmla="*/ 518891 h 518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000" h="518891">
                  <a:moveTo>
                    <a:pt x="617893" y="77612"/>
                  </a:moveTo>
                  <a:lnTo>
                    <a:pt x="617893" y="429342"/>
                  </a:lnTo>
                  <a:lnTo>
                    <a:pt x="689893" y="429342"/>
                  </a:lnTo>
                  <a:lnTo>
                    <a:pt x="689893" y="77612"/>
                  </a:lnTo>
                  <a:close/>
                  <a:moveTo>
                    <a:pt x="408501" y="77612"/>
                  </a:moveTo>
                  <a:lnTo>
                    <a:pt x="408501" y="429342"/>
                  </a:lnTo>
                  <a:lnTo>
                    <a:pt x="480501" y="429342"/>
                  </a:lnTo>
                  <a:lnTo>
                    <a:pt x="480501" y="77612"/>
                  </a:lnTo>
                  <a:close/>
                  <a:moveTo>
                    <a:pt x="199108" y="77612"/>
                  </a:moveTo>
                  <a:lnTo>
                    <a:pt x="199108" y="429342"/>
                  </a:lnTo>
                  <a:lnTo>
                    <a:pt x="271108" y="429342"/>
                  </a:lnTo>
                  <a:lnTo>
                    <a:pt x="271108" y="77612"/>
                  </a:lnTo>
                  <a:close/>
                  <a:moveTo>
                    <a:pt x="0" y="0"/>
                  </a:moveTo>
                  <a:lnTo>
                    <a:pt x="889000" y="0"/>
                  </a:lnTo>
                  <a:lnTo>
                    <a:pt x="889000" y="518891"/>
                  </a:lnTo>
                  <a:lnTo>
                    <a:pt x="0" y="51889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81" name="台形 780">
              <a:extLst>
                <a:ext uri="{FF2B5EF4-FFF2-40B4-BE49-F238E27FC236}">
                  <a16:creationId xmlns:a16="http://schemas.microsoft.com/office/drawing/2014/main" id="{E14677F5-6913-9147-9881-1F4EE8915D07}"/>
                </a:ext>
              </a:extLst>
            </p:cNvPr>
            <p:cNvSpPr/>
            <p:nvPr/>
          </p:nvSpPr>
          <p:spPr>
            <a:xfrm>
              <a:off x="1462036" y="2268808"/>
              <a:ext cx="683288" cy="312376"/>
            </a:xfrm>
            <a:prstGeom prst="trapezoid">
              <a:avLst>
                <a:gd name="adj" fmla="val 67857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82" name="角丸四角形 781">
              <a:extLst>
                <a:ext uri="{FF2B5EF4-FFF2-40B4-BE49-F238E27FC236}">
                  <a16:creationId xmlns:a16="http://schemas.microsoft.com/office/drawing/2014/main" id="{07A1215E-6531-6444-8F55-4D153DED6D91}"/>
                </a:ext>
              </a:extLst>
            </p:cNvPr>
            <p:cNvSpPr/>
            <p:nvPr/>
          </p:nvSpPr>
          <p:spPr>
            <a:xfrm>
              <a:off x="1738366" y="2190540"/>
              <a:ext cx="130629" cy="268785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83" name="正方形/長方形 782">
              <a:extLst>
                <a:ext uri="{FF2B5EF4-FFF2-40B4-BE49-F238E27FC236}">
                  <a16:creationId xmlns:a16="http://schemas.microsoft.com/office/drawing/2014/main" id="{15185833-F9FE-9947-9975-F3C1912CDC36}"/>
                </a:ext>
              </a:extLst>
            </p:cNvPr>
            <p:cNvSpPr/>
            <p:nvPr/>
          </p:nvSpPr>
          <p:spPr>
            <a:xfrm>
              <a:off x="2592476" y="3301999"/>
              <a:ext cx="592852" cy="53696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84" name="正方形/長方形 783">
              <a:extLst>
                <a:ext uri="{FF2B5EF4-FFF2-40B4-BE49-F238E27FC236}">
                  <a16:creationId xmlns:a16="http://schemas.microsoft.com/office/drawing/2014/main" id="{BA9730A7-5441-E443-A848-B8B350398C71}"/>
                </a:ext>
              </a:extLst>
            </p:cNvPr>
            <p:cNvSpPr/>
            <p:nvPr/>
          </p:nvSpPr>
          <p:spPr>
            <a:xfrm>
              <a:off x="422032" y="3302000"/>
              <a:ext cx="592852" cy="536968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85" name="正方形/長方形 784">
              <a:extLst>
                <a:ext uri="{FF2B5EF4-FFF2-40B4-BE49-F238E27FC236}">
                  <a16:creationId xmlns:a16="http://schemas.microsoft.com/office/drawing/2014/main" id="{272D85E2-FB62-344D-8C4E-7D519B4D9070}"/>
                </a:ext>
              </a:extLst>
            </p:cNvPr>
            <p:cNvSpPr/>
            <p:nvPr/>
          </p:nvSpPr>
          <p:spPr>
            <a:xfrm>
              <a:off x="422032" y="3905825"/>
              <a:ext cx="2763295" cy="10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6619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00206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</TotalTime>
  <Words>52</Words>
  <Application>Microsoft Macintosh PowerPoint</Application>
  <PresentationFormat>ワイド画面</PresentationFormat>
  <Paragraphs>49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Roboto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 潤</dc:creator>
  <cp:lastModifiedBy>鈴木 潤</cp:lastModifiedBy>
  <cp:revision>1429</cp:revision>
  <dcterms:created xsi:type="dcterms:W3CDTF">2020-01-06T09:39:12Z</dcterms:created>
  <dcterms:modified xsi:type="dcterms:W3CDTF">2021-12-31T10:26:48Z</dcterms:modified>
</cp:coreProperties>
</file>