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9197C4-1E71-FC4E-9395-BBC10268C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F83206-FED0-DA40-B1B0-D04E87FAB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F74138-A6A9-114A-BE34-5DFB849E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EA30563-B79D-6F4E-9FF6-2B40AEFF3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39668A-AB77-3E45-8C96-EB7CA3B50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761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516044-7E26-6E41-9694-D2642EC17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7E34DF-5BCF-8840-A07B-5C79B5FA7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C38D64-60B2-BA4A-B10C-A60E31203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1F8C526-3852-D24E-A6F9-7F2436F8C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87E851-2D4A-884F-BA9C-6EF6F5EB8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694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C11501-0047-E241-B77B-7917FC34E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39AAB29-325A-A94B-8B64-32403D1F19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A6EC35-44C6-5340-ABC5-E57E08C2D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8E66C2-A5F9-064F-A03A-8E57D90C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03BC27-E2A1-B34E-B807-FD5920D9B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0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9D0209-496E-8A4B-B4BE-A5AFB7776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D74438-5C9D-C541-A36D-32FA782F72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305DB15-D36B-BD42-8030-2EF1B5470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3353824-3B3C-0648-BE64-B009C763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84B952-1BFF-594B-92A1-F67C9DA7F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7C4EEC-BEE8-9F44-9627-2E4AF24E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07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250F6C-97AC-454C-BDDD-96BBC2F63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5BDABE4-2D62-754F-93E7-5FA15EF80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54AFFE-29D3-E546-AB65-FC7CF4448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03B1140-1695-824C-8CC1-CC8395CD2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FE50CCD-302B-C940-BA50-03C5C62D24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BD68A92-C3CF-F94D-9C8E-15DA38FB8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7DFFF32-E2FB-F146-B088-6AD73A13E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EE6F1AB-C8A7-CE42-94EF-BABA3265F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943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5B8CAB-5306-884B-92C1-A3C3DC2BA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A7E8FA2-12B9-134D-91F3-E6366A806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D0F80DC-A0CE-044A-92B2-5D2999E17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B2FD43B-BA6E-644D-9640-94B5BCE6B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6265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545D3F2-E97A-1D4E-905D-89BA366F5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E06F558-1171-2548-ABD8-54A62800A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9B8C10A-AEB6-FE40-97B3-D41A10A9D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918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5E3CD0-7DCF-844C-B684-43030C09C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95F0A33-367E-AB4D-B47B-5028452CC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EFAABD8-901F-4042-82A6-F98EAE3EE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2AA537C-324E-7445-B0DD-671B5638C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D14AF41-F139-9840-B4E2-F13DD1A51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62A41E1-81E3-1447-9038-A025F5145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857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3431D5-8C2D-3C49-9C12-4E1E315F7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54DB601-A53B-AF45-992C-D69EF274E4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567A82B-E48A-7640-9074-E707F471B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A1550B6-72D8-AD43-9341-605411A4A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67BCB3E-0113-DA45-9091-08814F7E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FC20A8-E239-1E46-AD78-D3C9BFABF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432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B32226-F776-1D4D-A06B-C611BB4A5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898652-665A-134E-A9CF-519082804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DAD9C0-D41B-F24E-99D2-DC683731B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62C9C9-680A-7E4F-9828-867FB8097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2C7982-2507-144C-98AB-7ED0044A6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58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EDB309B-DE9D-EA41-8ECE-31073A3429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A64FCD2-D362-AD44-891C-D1BF8CA43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755E3B-AB1A-6247-8385-81508B180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81CBFA-97B0-E44F-8C83-327BF370A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020F812-B06C-FF48-927F-914DE3813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25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984FD87-399F-D448-8F5E-AB193635C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51B6E11-1EB6-AE40-AAB9-CBF2C2F76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6E6EEC-D4A5-3A4A-BD72-CA2F84BED1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A1BB8-67AD-C14F-8F5D-BBDD6650AF38}" type="datetimeFigureOut">
              <a:rPr kumimoji="1" lang="ja-JP" altLang="en-US" smtClean="0"/>
              <a:t>2021/6/7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D05ADE-30A3-3743-9D06-65C9458D97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307008-D464-D641-8CC9-B63FFD3CC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FFF0C-2651-1248-9BE3-5000BB8E7C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79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F6F4C04-F72F-FB46-86E2-D5F7D7220B63}"/>
              </a:ext>
            </a:extLst>
          </p:cNvPr>
          <p:cNvGrpSpPr/>
          <p:nvPr/>
        </p:nvGrpSpPr>
        <p:grpSpPr>
          <a:xfrm>
            <a:off x="546860" y="618967"/>
            <a:ext cx="718294" cy="830031"/>
            <a:chOff x="1184248" y="902674"/>
            <a:chExt cx="1079334" cy="1247233"/>
          </a:xfrm>
          <a:solidFill>
            <a:srgbClr val="002060"/>
          </a:solidFill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FAC8D541-A4A0-1547-AA5D-36C32AE8B6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008463" y="1196892"/>
              <a:ext cx="107950" cy="297514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6" name="円/楕円 5">
              <a:extLst>
                <a:ext uri="{FF2B5EF4-FFF2-40B4-BE49-F238E27FC236}">
                  <a16:creationId xmlns:a16="http://schemas.microsoft.com/office/drawing/2014/main" id="{1453AFC0-CE46-5444-90E0-D9FE4E92A6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156426" y="1292468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" name="円/楕円 6">
              <a:extLst>
                <a:ext uri="{FF2B5EF4-FFF2-40B4-BE49-F238E27FC236}">
                  <a16:creationId xmlns:a16="http://schemas.microsoft.com/office/drawing/2014/main" id="{05B1B863-3A72-9248-80F9-1857296E3115}"/>
                </a:ext>
              </a:extLst>
            </p:cNvPr>
            <p:cNvSpPr/>
            <p:nvPr/>
          </p:nvSpPr>
          <p:spPr>
            <a:xfrm>
              <a:off x="1708805" y="902674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" name="平行四辺形 7">
              <a:extLst>
                <a:ext uri="{FF2B5EF4-FFF2-40B4-BE49-F238E27FC236}">
                  <a16:creationId xmlns:a16="http://schemas.microsoft.com/office/drawing/2014/main" id="{B0CAFD90-A204-224F-9CAE-9EED74390333}"/>
                </a:ext>
              </a:extLst>
            </p:cNvPr>
            <p:cNvSpPr/>
            <p:nvPr/>
          </p:nvSpPr>
          <p:spPr>
            <a:xfrm>
              <a:off x="1507385" y="1147185"/>
              <a:ext cx="402843" cy="52400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B354D14A-DD47-2C48-9B6E-4687C4F9B3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22821">
              <a:off x="1860190" y="1164708"/>
              <a:ext cx="107950" cy="222029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2AC8A4A3-B773-6247-B2E7-684F0718426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94113" y="1054017"/>
              <a:ext cx="107950" cy="297514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ABFAE868-ACF7-6541-936F-980EC15A946F}"/>
                </a:ext>
              </a:extLst>
            </p:cNvPr>
            <p:cNvGrpSpPr/>
            <p:nvPr/>
          </p:nvGrpSpPr>
          <p:grpSpPr>
            <a:xfrm rot="7146337">
              <a:off x="1232649" y="1245557"/>
              <a:ext cx="291697" cy="107950"/>
              <a:chOff x="6703664" y="4868182"/>
              <a:chExt cx="291697" cy="107950"/>
            </a:xfrm>
            <a:grpFill/>
          </p:grpSpPr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50EBF007-23F7-9B45-B918-74B309149F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69344" y="4802502"/>
                <a:ext cx="107950" cy="239309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" name="円/楕円 19">
                <a:extLst>
                  <a:ext uri="{FF2B5EF4-FFF2-40B4-BE49-F238E27FC236}">
                    <a16:creationId xmlns:a16="http://schemas.microsoft.com/office/drawing/2014/main" id="{EA32B705-0106-5044-B8E8-A810BD08D0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88205" y="4868976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2" name="正方形/長方形 99">
              <a:extLst>
                <a:ext uri="{FF2B5EF4-FFF2-40B4-BE49-F238E27FC236}">
                  <a16:creationId xmlns:a16="http://schemas.microsoft.com/office/drawing/2014/main" id="{2D7127E4-E0CD-2047-A7A8-B548ED2948DC}"/>
                </a:ext>
              </a:extLst>
            </p:cNvPr>
            <p:cNvSpPr/>
            <p:nvPr/>
          </p:nvSpPr>
          <p:spPr>
            <a:xfrm rot="16200000">
              <a:off x="1736589" y="1601964"/>
              <a:ext cx="130176" cy="352938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0 h 330715"/>
                <a:gd name="connsiteX1" fmla="*/ 127000 w 127000"/>
                <a:gd name="connsiteY1" fmla="*/ 41275 h 330715"/>
                <a:gd name="connsiteX2" fmla="*/ 127000 w 127000"/>
                <a:gd name="connsiteY2" fmla="*/ 330715 h 330715"/>
                <a:gd name="connsiteX3" fmla="*/ 0 w 127000"/>
                <a:gd name="connsiteY3" fmla="*/ 330715 h 330715"/>
                <a:gd name="connsiteX4" fmla="*/ 0 w 127000"/>
                <a:gd name="connsiteY4" fmla="*/ 0 h 330715"/>
                <a:gd name="connsiteX0" fmla="*/ 0 w 130176"/>
                <a:gd name="connsiteY0" fmla="*/ 0 h 352938"/>
                <a:gd name="connsiteX1" fmla="*/ 130176 w 130176"/>
                <a:gd name="connsiteY1" fmla="*/ 63498 h 352938"/>
                <a:gd name="connsiteX2" fmla="*/ 130176 w 130176"/>
                <a:gd name="connsiteY2" fmla="*/ 352938 h 352938"/>
                <a:gd name="connsiteX3" fmla="*/ 3176 w 130176"/>
                <a:gd name="connsiteY3" fmla="*/ 352938 h 352938"/>
                <a:gd name="connsiteX4" fmla="*/ 0 w 130176"/>
                <a:gd name="connsiteY4" fmla="*/ 0 h 352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176" h="352938">
                  <a:moveTo>
                    <a:pt x="0" y="0"/>
                  </a:moveTo>
                  <a:lnTo>
                    <a:pt x="130176" y="63498"/>
                  </a:lnTo>
                  <a:lnTo>
                    <a:pt x="130176" y="352938"/>
                  </a:lnTo>
                  <a:lnTo>
                    <a:pt x="3176" y="352938"/>
                  </a:lnTo>
                  <a:cubicBezTo>
                    <a:pt x="2117" y="235292"/>
                    <a:pt x="1059" y="11764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3" name="円/楕円 103">
              <a:extLst>
                <a:ext uri="{FF2B5EF4-FFF2-40B4-BE49-F238E27FC236}">
                  <a16:creationId xmlns:a16="http://schemas.microsoft.com/office/drawing/2014/main" id="{B7C687B9-097F-C944-8A5B-E88E6A4FE781}"/>
                </a:ext>
              </a:extLst>
            </p:cNvPr>
            <p:cNvSpPr/>
            <p:nvPr/>
          </p:nvSpPr>
          <p:spPr>
            <a:xfrm>
              <a:off x="1917673" y="1714932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4" name="円/楕円 103">
              <a:extLst>
                <a:ext uri="{FF2B5EF4-FFF2-40B4-BE49-F238E27FC236}">
                  <a16:creationId xmlns:a16="http://schemas.microsoft.com/office/drawing/2014/main" id="{BBB6D7D8-FBC9-4449-B376-47622A800C67}"/>
                </a:ext>
              </a:extLst>
            </p:cNvPr>
            <p:cNvSpPr/>
            <p:nvPr/>
          </p:nvSpPr>
          <p:spPr>
            <a:xfrm>
              <a:off x="1797023" y="1975282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5" name="正方形/長方形 99">
              <a:extLst>
                <a:ext uri="{FF2B5EF4-FFF2-40B4-BE49-F238E27FC236}">
                  <a16:creationId xmlns:a16="http://schemas.microsoft.com/office/drawing/2014/main" id="{7746C00B-BA6C-9A49-A1CE-079378C712BC}"/>
                </a:ext>
              </a:extLst>
            </p:cNvPr>
            <p:cNvSpPr/>
            <p:nvPr/>
          </p:nvSpPr>
          <p:spPr>
            <a:xfrm rot="12298106">
              <a:off x="1850181" y="1773875"/>
              <a:ext cx="127000" cy="289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6" name="円/楕円 103">
              <a:extLst>
                <a:ext uri="{FF2B5EF4-FFF2-40B4-BE49-F238E27FC236}">
                  <a16:creationId xmlns:a16="http://schemas.microsoft.com/office/drawing/2014/main" id="{5159F392-B6B9-444B-82FA-C167075642B1}"/>
                </a:ext>
              </a:extLst>
            </p:cNvPr>
            <p:cNvSpPr/>
            <p:nvPr/>
          </p:nvSpPr>
          <p:spPr>
            <a:xfrm>
              <a:off x="1184248" y="202925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7" name="正方形/長方形 99">
              <a:extLst>
                <a:ext uri="{FF2B5EF4-FFF2-40B4-BE49-F238E27FC236}">
                  <a16:creationId xmlns:a16="http://schemas.microsoft.com/office/drawing/2014/main" id="{7307FB49-9D7C-214A-8419-EE7C45A350AF}"/>
                </a:ext>
              </a:extLst>
            </p:cNvPr>
            <p:cNvSpPr/>
            <p:nvPr/>
          </p:nvSpPr>
          <p:spPr>
            <a:xfrm rot="13600216">
              <a:off x="1284820" y="1848067"/>
              <a:ext cx="127000" cy="289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8" name="正方形/長方形 99">
              <a:extLst>
                <a:ext uri="{FF2B5EF4-FFF2-40B4-BE49-F238E27FC236}">
                  <a16:creationId xmlns:a16="http://schemas.microsoft.com/office/drawing/2014/main" id="{A1D09DB9-086B-174A-A01C-E60DFAD270A7}"/>
                </a:ext>
              </a:extLst>
            </p:cNvPr>
            <p:cNvSpPr/>
            <p:nvPr/>
          </p:nvSpPr>
          <p:spPr>
            <a:xfrm rot="12666882">
              <a:off x="1461201" y="1599227"/>
              <a:ext cx="127000" cy="3369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8259559-0DBC-9641-86C3-EE2FC95ABF4A}"/>
              </a:ext>
            </a:extLst>
          </p:cNvPr>
          <p:cNvGrpSpPr/>
          <p:nvPr/>
        </p:nvGrpSpPr>
        <p:grpSpPr>
          <a:xfrm>
            <a:off x="1753584" y="506812"/>
            <a:ext cx="464442" cy="942186"/>
            <a:chOff x="2882709" y="619845"/>
            <a:chExt cx="697885" cy="1415762"/>
          </a:xfrm>
          <a:solidFill>
            <a:srgbClr val="002060"/>
          </a:solidFill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562C93A4-3B81-7B4A-83C1-1D33BBE980D4}"/>
                </a:ext>
              </a:extLst>
            </p:cNvPr>
            <p:cNvSpPr/>
            <p:nvPr/>
          </p:nvSpPr>
          <p:spPr>
            <a:xfrm>
              <a:off x="3125521" y="1341902"/>
              <a:ext cx="138599" cy="3060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3" name="円/楕円 22">
              <a:extLst>
                <a:ext uri="{FF2B5EF4-FFF2-40B4-BE49-F238E27FC236}">
                  <a16:creationId xmlns:a16="http://schemas.microsoft.com/office/drawing/2014/main" id="{EE8CA611-9291-8B4D-BDEA-AD1F0BAD4204}"/>
                </a:ext>
              </a:extLst>
            </p:cNvPr>
            <p:cNvSpPr/>
            <p:nvPr/>
          </p:nvSpPr>
          <p:spPr>
            <a:xfrm>
              <a:off x="3125521" y="1576866"/>
              <a:ext cx="136800" cy="136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904BADE9-018C-4F41-B3D3-FB616388AE4B}"/>
                </a:ext>
              </a:extLst>
            </p:cNvPr>
            <p:cNvSpPr/>
            <p:nvPr/>
          </p:nvSpPr>
          <p:spPr>
            <a:xfrm>
              <a:off x="3325137" y="1432841"/>
              <a:ext cx="125999" cy="542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AAA660BA-EC49-A74F-BC6A-CB86DABD1493}"/>
                </a:ext>
              </a:extLst>
            </p:cNvPr>
            <p:cNvSpPr/>
            <p:nvPr/>
          </p:nvSpPr>
          <p:spPr>
            <a:xfrm>
              <a:off x="3125521" y="866010"/>
              <a:ext cx="325615" cy="5223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6" name="円/楕円 25">
              <a:extLst>
                <a:ext uri="{FF2B5EF4-FFF2-40B4-BE49-F238E27FC236}">
                  <a16:creationId xmlns:a16="http://schemas.microsoft.com/office/drawing/2014/main" id="{0D486A1A-8487-D743-BD51-623A3F6370A6}"/>
                </a:ext>
              </a:extLst>
            </p:cNvPr>
            <p:cNvSpPr/>
            <p:nvPr/>
          </p:nvSpPr>
          <p:spPr>
            <a:xfrm>
              <a:off x="3325137" y="1914448"/>
              <a:ext cx="125999" cy="1211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7" name="円/楕円 26">
              <a:extLst>
                <a:ext uri="{FF2B5EF4-FFF2-40B4-BE49-F238E27FC236}">
                  <a16:creationId xmlns:a16="http://schemas.microsoft.com/office/drawing/2014/main" id="{62A1C8B5-6190-4A48-8883-39C892169228}"/>
                </a:ext>
              </a:extLst>
            </p:cNvPr>
            <p:cNvSpPr/>
            <p:nvPr/>
          </p:nvSpPr>
          <p:spPr>
            <a:xfrm>
              <a:off x="3180327" y="619845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724D1698-FF06-A84B-9AB0-44B8E17B32A9}"/>
                </a:ext>
              </a:extLst>
            </p:cNvPr>
            <p:cNvGrpSpPr/>
            <p:nvPr/>
          </p:nvGrpSpPr>
          <p:grpSpPr>
            <a:xfrm>
              <a:off x="3419673" y="873813"/>
              <a:ext cx="160921" cy="408903"/>
              <a:chOff x="5272688" y="3141112"/>
              <a:chExt cx="160921" cy="408903"/>
            </a:xfrm>
            <a:grpFill/>
          </p:grpSpPr>
          <p:grpSp>
            <p:nvGrpSpPr>
              <p:cNvPr id="34" name="グループ化 33">
                <a:extLst>
                  <a:ext uri="{FF2B5EF4-FFF2-40B4-BE49-F238E27FC236}">
                    <a16:creationId xmlns:a16="http://schemas.microsoft.com/office/drawing/2014/main" id="{6DE17513-D698-F24C-8F8A-FE2BEA5EED90}"/>
                  </a:ext>
                </a:extLst>
              </p:cNvPr>
              <p:cNvGrpSpPr/>
              <p:nvPr/>
            </p:nvGrpSpPr>
            <p:grpSpPr>
              <a:xfrm>
                <a:off x="5272688" y="3341130"/>
                <a:ext cx="160921" cy="208885"/>
                <a:chOff x="5275863" y="3337955"/>
                <a:chExt cx="160921" cy="208885"/>
              </a:xfrm>
              <a:grpFill/>
            </p:grpSpPr>
            <p:sp>
              <p:nvSpPr>
                <p:cNvPr id="36" name="正方形/長方形 35">
                  <a:extLst>
                    <a:ext uri="{FF2B5EF4-FFF2-40B4-BE49-F238E27FC236}">
                      <a16:creationId xmlns:a16="http://schemas.microsoft.com/office/drawing/2014/main" id="{38A3ACAF-20C3-EF4B-8F88-ED99A95EF88A}"/>
                    </a:ext>
                  </a:extLst>
                </p:cNvPr>
                <p:cNvSpPr/>
                <p:nvPr/>
              </p:nvSpPr>
              <p:spPr>
                <a:xfrm rot="2110741">
                  <a:off x="5328784" y="3337955"/>
                  <a:ext cx="108000" cy="1616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37" name="円/楕円 36">
                  <a:extLst>
                    <a:ext uri="{FF2B5EF4-FFF2-40B4-BE49-F238E27FC236}">
                      <a16:creationId xmlns:a16="http://schemas.microsoft.com/office/drawing/2014/main" id="{E434A794-35D1-684F-85BF-422AE7273BB2}"/>
                    </a:ext>
                  </a:extLst>
                </p:cNvPr>
                <p:cNvSpPr/>
                <p:nvPr/>
              </p:nvSpPr>
              <p:spPr>
                <a:xfrm rot="2110741">
                  <a:off x="5275863" y="3440826"/>
                  <a:ext cx="108000" cy="10601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A23AC7D0-2EDD-294B-BFE8-83C920ABAAF9}"/>
                  </a:ext>
                </a:extLst>
              </p:cNvPr>
              <p:cNvSpPr/>
              <p:nvPr/>
            </p:nvSpPr>
            <p:spPr>
              <a:xfrm rot="19631699">
                <a:off x="5290247" y="3141112"/>
                <a:ext cx="108000" cy="2977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52F243BC-301D-AF4A-90EB-C7AD1845B266}"/>
                </a:ext>
              </a:extLst>
            </p:cNvPr>
            <p:cNvGrpSpPr/>
            <p:nvPr/>
          </p:nvGrpSpPr>
          <p:grpSpPr>
            <a:xfrm>
              <a:off x="2882709" y="932180"/>
              <a:ext cx="297767" cy="317029"/>
              <a:chOff x="4735724" y="3199479"/>
              <a:chExt cx="297767" cy="317029"/>
            </a:xfrm>
            <a:grpFill/>
          </p:grpSpPr>
          <p:grpSp>
            <p:nvGrpSpPr>
              <p:cNvPr id="30" name="グループ化 29">
                <a:extLst>
                  <a:ext uri="{FF2B5EF4-FFF2-40B4-BE49-F238E27FC236}">
                    <a16:creationId xmlns:a16="http://schemas.microsoft.com/office/drawing/2014/main" id="{BD700250-DAAF-3C40-8537-1FE7A6F9DCE0}"/>
                  </a:ext>
                </a:extLst>
              </p:cNvPr>
              <p:cNvGrpSpPr/>
              <p:nvPr/>
            </p:nvGrpSpPr>
            <p:grpSpPr>
              <a:xfrm rot="20308222">
                <a:off x="4742986" y="3257681"/>
                <a:ext cx="122477" cy="258827"/>
                <a:chOff x="4770664" y="3422350"/>
                <a:chExt cx="122477" cy="258827"/>
              </a:xfrm>
              <a:grpFill/>
            </p:grpSpPr>
            <p:sp>
              <p:nvSpPr>
                <p:cNvPr id="32" name="正方形/長方形 31">
                  <a:extLst>
                    <a:ext uri="{FF2B5EF4-FFF2-40B4-BE49-F238E27FC236}">
                      <a16:creationId xmlns:a16="http://schemas.microsoft.com/office/drawing/2014/main" id="{2462C61A-E0BB-414D-AC37-A0CCC50D4846}"/>
                    </a:ext>
                  </a:extLst>
                </p:cNvPr>
                <p:cNvSpPr/>
                <p:nvPr/>
              </p:nvSpPr>
              <p:spPr>
                <a:xfrm rot="21141734" flipH="1">
                  <a:off x="4770664" y="3422350"/>
                  <a:ext cx="108000" cy="19573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33" name="円/楕円 32">
                  <a:extLst>
                    <a:ext uri="{FF2B5EF4-FFF2-40B4-BE49-F238E27FC236}">
                      <a16:creationId xmlns:a16="http://schemas.microsoft.com/office/drawing/2014/main" id="{4F0F4539-D4F0-BD4E-8743-4DDFF36CB9F5}"/>
                    </a:ext>
                  </a:extLst>
                </p:cNvPr>
                <p:cNvSpPr/>
                <p:nvPr/>
              </p:nvSpPr>
              <p:spPr>
                <a:xfrm rot="21141734" flipH="1">
                  <a:off x="4785141" y="3575163"/>
                  <a:ext cx="108000" cy="10601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EFCA97E5-DCE1-8643-A7D8-FAFC3D372D98}"/>
                  </a:ext>
                </a:extLst>
              </p:cNvPr>
              <p:cNvSpPr/>
              <p:nvPr/>
            </p:nvSpPr>
            <p:spPr>
              <a:xfrm rot="3620776" flipH="1">
                <a:off x="4830608" y="3104595"/>
                <a:ext cx="108000" cy="2977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</p:grp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8689D51B-3927-5E4A-A621-DEC49E28DDA6}"/>
              </a:ext>
            </a:extLst>
          </p:cNvPr>
          <p:cNvGrpSpPr/>
          <p:nvPr/>
        </p:nvGrpSpPr>
        <p:grpSpPr>
          <a:xfrm>
            <a:off x="9684996" y="1882680"/>
            <a:ext cx="856468" cy="864767"/>
            <a:chOff x="4475667" y="675422"/>
            <a:chExt cx="1286958" cy="1299428"/>
          </a:xfrm>
          <a:solidFill>
            <a:srgbClr val="002060"/>
          </a:solidFill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C57CFEF4-EBC8-4F44-9D8B-08852AEC73F6}"/>
                </a:ext>
              </a:extLst>
            </p:cNvPr>
            <p:cNvGrpSpPr/>
            <p:nvPr/>
          </p:nvGrpSpPr>
          <p:grpSpPr>
            <a:xfrm>
              <a:off x="4641261" y="675422"/>
              <a:ext cx="237834" cy="650443"/>
              <a:chOff x="4599986" y="630972"/>
              <a:chExt cx="237834" cy="650443"/>
            </a:xfrm>
            <a:grpFill/>
          </p:grpSpPr>
          <p:sp>
            <p:nvSpPr>
              <p:cNvPr id="56" name="正方形/長方形 55">
                <a:extLst>
                  <a:ext uri="{FF2B5EF4-FFF2-40B4-BE49-F238E27FC236}">
                    <a16:creationId xmlns:a16="http://schemas.microsoft.com/office/drawing/2014/main" id="{09E1807B-569E-484B-9993-8F027850270B}"/>
                  </a:ext>
                </a:extLst>
              </p:cNvPr>
              <p:cNvSpPr/>
              <p:nvPr/>
            </p:nvSpPr>
            <p:spPr>
              <a:xfrm rot="9636803">
                <a:off x="4699221" y="684337"/>
                <a:ext cx="138599" cy="597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7" name="円/楕円 56">
                <a:extLst>
                  <a:ext uri="{FF2B5EF4-FFF2-40B4-BE49-F238E27FC236}">
                    <a16:creationId xmlns:a16="http://schemas.microsoft.com/office/drawing/2014/main" id="{46C6BA02-94FE-3648-9241-0FA35234F2E8}"/>
                  </a:ext>
                </a:extLst>
              </p:cNvPr>
              <p:cNvSpPr/>
              <p:nvPr/>
            </p:nvSpPr>
            <p:spPr>
              <a:xfrm rot="4234968">
                <a:off x="4599986" y="630972"/>
                <a:ext cx="136800" cy="136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6DFFFF34-1E34-7D45-8057-DE6960AEAC21}"/>
                </a:ext>
              </a:extLst>
            </p:cNvPr>
            <p:cNvSpPr/>
            <p:nvPr/>
          </p:nvSpPr>
          <p:spPr>
            <a:xfrm rot="4234968">
              <a:off x="5079550" y="920150"/>
              <a:ext cx="325615" cy="5223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2255810C-5337-4144-A169-CAEB93DA990E}"/>
                </a:ext>
              </a:extLst>
            </p:cNvPr>
            <p:cNvGrpSpPr/>
            <p:nvPr/>
          </p:nvGrpSpPr>
          <p:grpSpPr>
            <a:xfrm>
              <a:off x="4475667" y="1382039"/>
              <a:ext cx="587358" cy="216054"/>
              <a:chOff x="4415342" y="1404264"/>
              <a:chExt cx="587358" cy="216054"/>
            </a:xfrm>
            <a:grpFill/>
          </p:grpSpPr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C16D608F-E115-7B4E-B20B-0DF655AC0098}"/>
                  </a:ext>
                </a:extLst>
              </p:cNvPr>
              <p:cNvSpPr/>
              <p:nvPr/>
            </p:nvSpPr>
            <p:spPr>
              <a:xfrm rot="4234968">
                <a:off x="4668400" y="1195963"/>
                <a:ext cx="125999" cy="5426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5" name="円/楕円 54">
                <a:extLst>
                  <a:ext uri="{FF2B5EF4-FFF2-40B4-BE49-F238E27FC236}">
                    <a16:creationId xmlns:a16="http://schemas.microsoft.com/office/drawing/2014/main" id="{8B9F2727-5C43-DD44-8E0A-AB62FF45EC00}"/>
                  </a:ext>
                </a:extLst>
              </p:cNvPr>
              <p:cNvSpPr/>
              <p:nvPr/>
            </p:nvSpPr>
            <p:spPr>
              <a:xfrm rot="4234968">
                <a:off x="4412922" y="1496739"/>
                <a:ext cx="125999" cy="12115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42" name="円/楕円 41">
              <a:extLst>
                <a:ext uri="{FF2B5EF4-FFF2-40B4-BE49-F238E27FC236}">
                  <a16:creationId xmlns:a16="http://schemas.microsoft.com/office/drawing/2014/main" id="{586BC9BA-7EAE-DA4F-86A1-23400235EB04}"/>
                </a:ext>
              </a:extLst>
            </p:cNvPr>
            <p:cNvSpPr/>
            <p:nvPr/>
          </p:nvSpPr>
          <p:spPr>
            <a:xfrm rot="4234968">
              <a:off x="5476061" y="854842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A906AFF4-C4D5-A748-874E-A689C4B8C984}"/>
                </a:ext>
              </a:extLst>
            </p:cNvPr>
            <p:cNvGrpSpPr/>
            <p:nvPr/>
          </p:nvGrpSpPr>
          <p:grpSpPr>
            <a:xfrm>
              <a:off x="5373440" y="1236137"/>
              <a:ext cx="137864" cy="471624"/>
              <a:chOff x="5373440" y="1232962"/>
              <a:chExt cx="137864" cy="471624"/>
            </a:xfrm>
            <a:grpFill/>
          </p:grpSpPr>
          <p:sp>
            <p:nvSpPr>
              <p:cNvPr id="52" name="円/楕円 51">
                <a:extLst>
                  <a:ext uri="{FF2B5EF4-FFF2-40B4-BE49-F238E27FC236}">
                    <a16:creationId xmlns:a16="http://schemas.microsoft.com/office/drawing/2014/main" id="{8168C20A-3BCD-734C-8A12-BD36CB488D0D}"/>
                  </a:ext>
                </a:extLst>
              </p:cNvPr>
              <p:cNvSpPr/>
              <p:nvPr/>
            </p:nvSpPr>
            <p:spPr>
              <a:xfrm rot="6345709">
                <a:off x="5372447" y="1597579"/>
                <a:ext cx="108000" cy="1060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53" name="正方形/長方形 52">
                <a:extLst>
                  <a:ext uri="{FF2B5EF4-FFF2-40B4-BE49-F238E27FC236}">
                    <a16:creationId xmlns:a16="http://schemas.microsoft.com/office/drawing/2014/main" id="{9CEB7FF7-73D5-C74D-9AFA-22EBB6712832}"/>
                  </a:ext>
                </a:extLst>
              </p:cNvPr>
              <p:cNvSpPr/>
              <p:nvPr/>
            </p:nvSpPr>
            <p:spPr>
              <a:xfrm rot="480913">
                <a:off x="5403304" y="1232962"/>
                <a:ext cx="108000" cy="41675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E5665A4C-C08A-9946-9A45-03262FC65FFD}"/>
                </a:ext>
              </a:extLst>
            </p:cNvPr>
            <p:cNvGrpSpPr/>
            <p:nvPr/>
          </p:nvGrpSpPr>
          <p:grpSpPr>
            <a:xfrm rot="2829300">
              <a:off x="5048893" y="860626"/>
              <a:ext cx="297767" cy="317029"/>
              <a:chOff x="4735724" y="3199479"/>
              <a:chExt cx="297767" cy="317029"/>
            </a:xfrm>
            <a:grpFill/>
          </p:grpSpPr>
          <p:grpSp>
            <p:nvGrpSpPr>
              <p:cNvPr id="48" name="グループ化 47">
                <a:extLst>
                  <a:ext uri="{FF2B5EF4-FFF2-40B4-BE49-F238E27FC236}">
                    <a16:creationId xmlns:a16="http://schemas.microsoft.com/office/drawing/2014/main" id="{B360A6E8-AF28-854E-AA68-5EDE65B84FD4}"/>
                  </a:ext>
                </a:extLst>
              </p:cNvPr>
              <p:cNvGrpSpPr/>
              <p:nvPr/>
            </p:nvGrpSpPr>
            <p:grpSpPr>
              <a:xfrm rot="20308222">
                <a:off x="4742986" y="3257681"/>
                <a:ext cx="122477" cy="258827"/>
                <a:chOff x="4770664" y="3422350"/>
                <a:chExt cx="122477" cy="258827"/>
              </a:xfrm>
              <a:grpFill/>
            </p:grpSpPr>
            <p:sp>
              <p:nvSpPr>
                <p:cNvPr id="50" name="正方形/長方形 49">
                  <a:extLst>
                    <a:ext uri="{FF2B5EF4-FFF2-40B4-BE49-F238E27FC236}">
                      <a16:creationId xmlns:a16="http://schemas.microsoft.com/office/drawing/2014/main" id="{E5A57F2D-9A67-6A47-B392-C9977D99663C}"/>
                    </a:ext>
                  </a:extLst>
                </p:cNvPr>
                <p:cNvSpPr/>
                <p:nvPr/>
              </p:nvSpPr>
              <p:spPr>
                <a:xfrm rot="21141734" flipH="1">
                  <a:off x="4770664" y="3422350"/>
                  <a:ext cx="108000" cy="19573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51" name="円/楕円 50">
                  <a:extLst>
                    <a:ext uri="{FF2B5EF4-FFF2-40B4-BE49-F238E27FC236}">
                      <a16:creationId xmlns:a16="http://schemas.microsoft.com/office/drawing/2014/main" id="{9C2D977A-6B54-744A-AF98-8DF3E084494F}"/>
                    </a:ext>
                  </a:extLst>
                </p:cNvPr>
                <p:cNvSpPr/>
                <p:nvPr/>
              </p:nvSpPr>
              <p:spPr>
                <a:xfrm rot="21141734" flipH="1">
                  <a:off x="4785141" y="3575163"/>
                  <a:ext cx="108000" cy="10601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886DDF08-C595-3548-8BC1-98643736CBBB}"/>
                  </a:ext>
                </a:extLst>
              </p:cNvPr>
              <p:cNvSpPr/>
              <p:nvPr/>
            </p:nvSpPr>
            <p:spPr>
              <a:xfrm rot="3620776" flipH="1">
                <a:off x="4830608" y="3104595"/>
                <a:ext cx="108000" cy="2977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45" name="角丸四角形 44">
              <a:extLst>
                <a:ext uri="{FF2B5EF4-FFF2-40B4-BE49-F238E27FC236}">
                  <a16:creationId xmlns:a16="http://schemas.microsoft.com/office/drawing/2014/main" id="{4D504C44-82CC-2F45-9024-E89F40EC170F}"/>
                </a:ext>
              </a:extLst>
            </p:cNvPr>
            <p:cNvSpPr/>
            <p:nvPr/>
          </p:nvSpPr>
          <p:spPr>
            <a:xfrm>
              <a:off x="4651375" y="1758950"/>
              <a:ext cx="1111250" cy="2159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フリーフォーム 45">
              <a:extLst>
                <a:ext uri="{FF2B5EF4-FFF2-40B4-BE49-F238E27FC236}">
                  <a16:creationId xmlns:a16="http://schemas.microsoft.com/office/drawing/2014/main" id="{E019B44A-0BF1-8248-B929-DDB8616900D9}"/>
                </a:ext>
              </a:extLst>
            </p:cNvPr>
            <p:cNvSpPr/>
            <p:nvPr/>
          </p:nvSpPr>
          <p:spPr>
            <a:xfrm>
              <a:off x="5282059" y="1651918"/>
              <a:ext cx="353566" cy="154657"/>
            </a:xfrm>
            <a:custGeom>
              <a:avLst/>
              <a:gdLst>
                <a:gd name="connsiteX0" fmla="*/ 25777 w 353566"/>
                <a:gd name="connsiteY0" fmla="*/ 0 h 154657"/>
                <a:gd name="connsiteX1" fmla="*/ 327789 w 353566"/>
                <a:gd name="connsiteY1" fmla="*/ 0 h 154657"/>
                <a:gd name="connsiteX2" fmla="*/ 353566 w 353566"/>
                <a:gd name="connsiteY2" fmla="*/ 25777 h 154657"/>
                <a:gd name="connsiteX3" fmla="*/ 353566 w 353566"/>
                <a:gd name="connsiteY3" fmla="*/ 128880 h 154657"/>
                <a:gd name="connsiteX4" fmla="*/ 327789 w 353566"/>
                <a:gd name="connsiteY4" fmla="*/ 154657 h 154657"/>
                <a:gd name="connsiteX5" fmla="*/ 315689 w 353566"/>
                <a:gd name="connsiteY5" fmla="*/ 154657 h 154657"/>
                <a:gd name="connsiteX6" fmla="*/ 315689 w 353566"/>
                <a:gd name="connsiteY6" fmla="*/ 61595 h 154657"/>
                <a:gd name="connsiteX7" fmla="*/ 289912 w 353566"/>
                <a:gd name="connsiteY7" fmla="*/ 35818 h 154657"/>
                <a:gd name="connsiteX8" fmla="*/ 63654 w 353566"/>
                <a:gd name="connsiteY8" fmla="*/ 35818 h 154657"/>
                <a:gd name="connsiteX9" fmla="*/ 37877 w 353566"/>
                <a:gd name="connsiteY9" fmla="*/ 61595 h 154657"/>
                <a:gd name="connsiteX10" fmla="*/ 37877 w 353566"/>
                <a:gd name="connsiteY10" fmla="*/ 154657 h 154657"/>
                <a:gd name="connsiteX11" fmla="*/ 25777 w 353566"/>
                <a:gd name="connsiteY11" fmla="*/ 154657 h 154657"/>
                <a:gd name="connsiteX12" fmla="*/ 0 w 353566"/>
                <a:gd name="connsiteY12" fmla="*/ 128880 h 154657"/>
                <a:gd name="connsiteX13" fmla="*/ 0 w 353566"/>
                <a:gd name="connsiteY13" fmla="*/ 25777 h 154657"/>
                <a:gd name="connsiteX14" fmla="*/ 25777 w 353566"/>
                <a:gd name="connsiteY14" fmla="*/ 0 h 154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3566" h="154657">
                  <a:moveTo>
                    <a:pt x="25777" y="0"/>
                  </a:moveTo>
                  <a:lnTo>
                    <a:pt x="327789" y="0"/>
                  </a:lnTo>
                  <a:cubicBezTo>
                    <a:pt x="342025" y="0"/>
                    <a:pt x="353566" y="11541"/>
                    <a:pt x="353566" y="25777"/>
                  </a:cubicBezTo>
                  <a:lnTo>
                    <a:pt x="353566" y="128880"/>
                  </a:lnTo>
                  <a:cubicBezTo>
                    <a:pt x="353566" y="143116"/>
                    <a:pt x="342025" y="154657"/>
                    <a:pt x="327789" y="154657"/>
                  </a:cubicBezTo>
                  <a:lnTo>
                    <a:pt x="315689" y="154657"/>
                  </a:lnTo>
                  <a:lnTo>
                    <a:pt x="315689" y="61595"/>
                  </a:lnTo>
                  <a:cubicBezTo>
                    <a:pt x="315689" y="47359"/>
                    <a:pt x="304148" y="35818"/>
                    <a:pt x="289912" y="35818"/>
                  </a:cubicBezTo>
                  <a:lnTo>
                    <a:pt x="63654" y="35818"/>
                  </a:lnTo>
                  <a:cubicBezTo>
                    <a:pt x="49418" y="35818"/>
                    <a:pt x="37877" y="47359"/>
                    <a:pt x="37877" y="61595"/>
                  </a:cubicBezTo>
                  <a:lnTo>
                    <a:pt x="37877" y="154657"/>
                  </a:lnTo>
                  <a:lnTo>
                    <a:pt x="25777" y="154657"/>
                  </a:lnTo>
                  <a:cubicBezTo>
                    <a:pt x="11541" y="154657"/>
                    <a:pt x="0" y="143116"/>
                    <a:pt x="0" y="128880"/>
                  </a:cubicBezTo>
                  <a:lnTo>
                    <a:pt x="0" y="25777"/>
                  </a:lnTo>
                  <a:cubicBezTo>
                    <a:pt x="0" y="11541"/>
                    <a:pt x="11541" y="0"/>
                    <a:pt x="2577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フリーフォーム 46">
              <a:extLst>
                <a:ext uri="{FF2B5EF4-FFF2-40B4-BE49-F238E27FC236}">
                  <a16:creationId xmlns:a16="http://schemas.microsoft.com/office/drawing/2014/main" id="{F022E956-95D7-C746-BB7F-3BECBDD28D51}"/>
                </a:ext>
              </a:extLst>
            </p:cNvPr>
            <p:cNvSpPr/>
            <p:nvPr/>
          </p:nvSpPr>
          <p:spPr>
            <a:xfrm>
              <a:off x="4799856" y="1651918"/>
              <a:ext cx="353566" cy="154657"/>
            </a:xfrm>
            <a:custGeom>
              <a:avLst/>
              <a:gdLst>
                <a:gd name="connsiteX0" fmla="*/ 25777 w 353566"/>
                <a:gd name="connsiteY0" fmla="*/ 0 h 154657"/>
                <a:gd name="connsiteX1" fmla="*/ 327789 w 353566"/>
                <a:gd name="connsiteY1" fmla="*/ 0 h 154657"/>
                <a:gd name="connsiteX2" fmla="*/ 353566 w 353566"/>
                <a:gd name="connsiteY2" fmla="*/ 25777 h 154657"/>
                <a:gd name="connsiteX3" fmla="*/ 353566 w 353566"/>
                <a:gd name="connsiteY3" fmla="*/ 128880 h 154657"/>
                <a:gd name="connsiteX4" fmla="*/ 327789 w 353566"/>
                <a:gd name="connsiteY4" fmla="*/ 154657 h 154657"/>
                <a:gd name="connsiteX5" fmla="*/ 315689 w 353566"/>
                <a:gd name="connsiteY5" fmla="*/ 154657 h 154657"/>
                <a:gd name="connsiteX6" fmla="*/ 315689 w 353566"/>
                <a:gd name="connsiteY6" fmla="*/ 61595 h 154657"/>
                <a:gd name="connsiteX7" fmla="*/ 289912 w 353566"/>
                <a:gd name="connsiteY7" fmla="*/ 35818 h 154657"/>
                <a:gd name="connsiteX8" fmla="*/ 63654 w 353566"/>
                <a:gd name="connsiteY8" fmla="*/ 35818 h 154657"/>
                <a:gd name="connsiteX9" fmla="*/ 37877 w 353566"/>
                <a:gd name="connsiteY9" fmla="*/ 61595 h 154657"/>
                <a:gd name="connsiteX10" fmla="*/ 37877 w 353566"/>
                <a:gd name="connsiteY10" fmla="*/ 154657 h 154657"/>
                <a:gd name="connsiteX11" fmla="*/ 25777 w 353566"/>
                <a:gd name="connsiteY11" fmla="*/ 154657 h 154657"/>
                <a:gd name="connsiteX12" fmla="*/ 0 w 353566"/>
                <a:gd name="connsiteY12" fmla="*/ 128880 h 154657"/>
                <a:gd name="connsiteX13" fmla="*/ 0 w 353566"/>
                <a:gd name="connsiteY13" fmla="*/ 25777 h 154657"/>
                <a:gd name="connsiteX14" fmla="*/ 25777 w 353566"/>
                <a:gd name="connsiteY14" fmla="*/ 0 h 154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53566" h="154657">
                  <a:moveTo>
                    <a:pt x="25777" y="0"/>
                  </a:moveTo>
                  <a:lnTo>
                    <a:pt x="327789" y="0"/>
                  </a:lnTo>
                  <a:cubicBezTo>
                    <a:pt x="342025" y="0"/>
                    <a:pt x="353566" y="11541"/>
                    <a:pt x="353566" y="25777"/>
                  </a:cubicBezTo>
                  <a:lnTo>
                    <a:pt x="353566" y="128880"/>
                  </a:lnTo>
                  <a:cubicBezTo>
                    <a:pt x="353566" y="143116"/>
                    <a:pt x="342025" y="154657"/>
                    <a:pt x="327789" y="154657"/>
                  </a:cubicBezTo>
                  <a:lnTo>
                    <a:pt x="315689" y="154657"/>
                  </a:lnTo>
                  <a:lnTo>
                    <a:pt x="315689" y="61595"/>
                  </a:lnTo>
                  <a:cubicBezTo>
                    <a:pt x="315689" y="47359"/>
                    <a:pt x="304148" y="35818"/>
                    <a:pt x="289912" y="35818"/>
                  </a:cubicBezTo>
                  <a:lnTo>
                    <a:pt x="63654" y="35818"/>
                  </a:lnTo>
                  <a:cubicBezTo>
                    <a:pt x="49418" y="35818"/>
                    <a:pt x="37877" y="47359"/>
                    <a:pt x="37877" y="61595"/>
                  </a:cubicBezTo>
                  <a:lnTo>
                    <a:pt x="37877" y="154657"/>
                  </a:lnTo>
                  <a:lnTo>
                    <a:pt x="25777" y="154657"/>
                  </a:lnTo>
                  <a:cubicBezTo>
                    <a:pt x="11541" y="154657"/>
                    <a:pt x="0" y="143116"/>
                    <a:pt x="0" y="128880"/>
                  </a:cubicBezTo>
                  <a:lnTo>
                    <a:pt x="0" y="25777"/>
                  </a:lnTo>
                  <a:cubicBezTo>
                    <a:pt x="0" y="11541"/>
                    <a:pt x="11541" y="0"/>
                    <a:pt x="2577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A2D52133-A636-C148-BA9E-D641F2789855}"/>
              </a:ext>
            </a:extLst>
          </p:cNvPr>
          <p:cNvGrpSpPr/>
          <p:nvPr/>
        </p:nvGrpSpPr>
        <p:grpSpPr>
          <a:xfrm>
            <a:off x="9529783" y="4308017"/>
            <a:ext cx="925897" cy="990901"/>
            <a:chOff x="6819899" y="938531"/>
            <a:chExt cx="1391285" cy="1488961"/>
          </a:xfrm>
          <a:solidFill>
            <a:srgbClr val="002060"/>
          </a:solidFill>
        </p:grpSpPr>
        <p:sp>
          <p:nvSpPr>
            <p:cNvPr id="59" name="円/楕円 58">
              <a:extLst>
                <a:ext uri="{FF2B5EF4-FFF2-40B4-BE49-F238E27FC236}">
                  <a16:creationId xmlns:a16="http://schemas.microsoft.com/office/drawing/2014/main" id="{8EF64030-FFFC-7C42-953F-4ED36E7FA7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104028" y="1088931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円/楕円 59">
              <a:extLst>
                <a:ext uri="{FF2B5EF4-FFF2-40B4-BE49-F238E27FC236}">
                  <a16:creationId xmlns:a16="http://schemas.microsoft.com/office/drawing/2014/main" id="{4AA3DE37-7208-2043-863A-ED0170C87AD6}"/>
                </a:ext>
              </a:extLst>
            </p:cNvPr>
            <p:cNvSpPr/>
            <p:nvPr/>
          </p:nvSpPr>
          <p:spPr>
            <a:xfrm>
              <a:off x="7607433" y="1027326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1" name="平行四辺形 60">
              <a:extLst>
                <a:ext uri="{FF2B5EF4-FFF2-40B4-BE49-F238E27FC236}">
                  <a16:creationId xmlns:a16="http://schemas.microsoft.com/office/drawing/2014/main" id="{E387666A-C36A-4B41-9005-C923818B0DBE}"/>
                </a:ext>
              </a:extLst>
            </p:cNvPr>
            <p:cNvSpPr/>
            <p:nvPr/>
          </p:nvSpPr>
          <p:spPr>
            <a:xfrm>
              <a:off x="7457310" y="1267748"/>
              <a:ext cx="402843" cy="52400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62" name="正方形/長方形 96">
              <a:extLst>
                <a:ext uri="{FF2B5EF4-FFF2-40B4-BE49-F238E27FC236}">
                  <a16:creationId xmlns:a16="http://schemas.microsoft.com/office/drawing/2014/main" id="{D7D6D14C-6FA8-0C47-9847-842EC84671C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104658">
              <a:off x="7936018" y="1059289"/>
              <a:ext cx="115193" cy="403111"/>
            </a:xfrm>
            <a:custGeom>
              <a:avLst/>
              <a:gdLst>
                <a:gd name="connsiteX0" fmla="*/ 0 w 108814"/>
                <a:gd name="connsiteY0" fmla="*/ 0 h 415342"/>
                <a:gd name="connsiteX1" fmla="*/ 108814 w 108814"/>
                <a:gd name="connsiteY1" fmla="*/ 0 h 415342"/>
                <a:gd name="connsiteX2" fmla="*/ 108814 w 108814"/>
                <a:gd name="connsiteY2" fmla="*/ 415342 h 415342"/>
                <a:gd name="connsiteX3" fmla="*/ 0 w 108814"/>
                <a:gd name="connsiteY3" fmla="*/ 415342 h 415342"/>
                <a:gd name="connsiteX4" fmla="*/ 0 w 108814"/>
                <a:gd name="connsiteY4" fmla="*/ 0 h 415342"/>
                <a:gd name="connsiteX0" fmla="*/ 0 w 113622"/>
                <a:gd name="connsiteY0" fmla="*/ 0 h 415342"/>
                <a:gd name="connsiteX1" fmla="*/ 113622 w 113622"/>
                <a:gd name="connsiteY1" fmla="*/ 104037 h 415342"/>
                <a:gd name="connsiteX2" fmla="*/ 108814 w 113622"/>
                <a:gd name="connsiteY2" fmla="*/ 415342 h 415342"/>
                <a:gd name="connsiteX3" fmla="*/ 0 w 113622"/>
                <a:gd name="connsiteY3" fmla="*/ 415342 h 415342"/>
                <a:gd name="connsiteX4" fmla="*/ 0 w 113622"/>
                <a:gd name="connsiteY4" fmla="*/ 0 h 415342"/>
                <a:gd name="connsiteX0" fmla="*/ 0 w 110526"/>
                <a:gd name="connsiteY0" fmla="*/ 0 h 415342"/>
                <a:gd name="connsiteX1" fmla="*/ 110526 w 110526"/>
                <a:gd name="connsiteY1" fmla="*/ 125109 h 415342"/>
                <a:gd name="connsiteX2" fmla="*/ 108814 w 110526"/>
                <a:gd name="connsiteY2" fmla="*/ 415342 h 415342"/>
                <a:gd name="connsiteX3" fmla="*/ 0 w 110526"/>
                <a:gd name="connsiteY3" fmla="*/ 415342 h 415342"/>
                <a:gd name="connsiteX4" fmla="*/ 0 w 110526"/>
                <a:gd name="connsiteY4" fmla="*/ 0 h 415342"/>
                <a:gd name="connsiteX0" fmla="*/ 0 w 115193"/>
                <a:gd name="connsiteY0" fmla="*/ 0 h 403111"/>
                <a:gd name="connsiteX1" fmla="*/ 115193 w 115193"/>
                <a:gd name="connsiteY1" fmla="*/ 112878 h 403111"/>
                <a:gd name="connsiteX2" fmla="*/ 113481 w 115193"/>
                <a:gd name="connsiteY2" fmla="*/ 403111 h 403111"/>
                <a:gd name="connsiteX3" fmla="*/ 4667 w 115193"/>
                <a:gd name="connsiteY3" fmla="*/ 403111 h 403111"/>
                <a:gd name="connsiteX4" fmla="*/ 0 w 115193"/>
                <a:gd name="connsiteY4" fmla="*/ 0 h 40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193" h="403111">
                  <a:moveTo>
                    <a:pt x="0" y="0"/>
                  </a:moveTo>
                  <a:lnTo>
                    <a:pt x="115193" y="112878"/>
                  </a:lnTo>
                  <a:cubicBezTo>
                    <a:pt x="113590" y="216646"/>
                    <a:pt x="115084" y="299343"/>
                    <a:pt x="113481" y="403111"/>
                  </a:cubicBezTo>
                  <a:lnTo>
                    <a:pt x="4667" y="403111"/>
                  </a:lnTo>
                  <a:cubicBezTo>
                    <a:pt x="3111" y="268741"/>
                    <a:pt x="1556" y="134370"/>
                    <a:pt x="0" y="0"/>
                  </a:cubicBez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フリーフォーム 62">
              <a:extLst>
                <a:ext uri="{FF2B5EF4-FFF2-40B4-BE49-F238E27FC236}">
                  <a16:creationId xmlns:a16="http://schemas.microsoft.com/office/drawing/2014/main" id="{4FD074F3-40CF-CB46-87AB-A6FAA652B47E}"/>
                </a:ext>
              </a:extLst>
            </p:cNvPr>
            <p:cNvSpPr/>
            <p:nvPr/>
          </p:nvSpPr>
          <p:spPr>
            <a:xfrm>
              <a:off x="6819899" y="1492249"/>
              <a:ext cx="584199" cy="584199"/>
            </a:xfrm>
            <a:custGeom>
              <a:avLst/>
              <a:gdLst>
                <a:gd name="connsiteX0" fmla="*/ 546101 w 1092200"/>
                <a:gd name="connsiteY0" fmla="*/ 58058 h 1092200"/>
                <a:gd name="connsiteX1" fmla="*/ 58058 w 1092200"/>
                <a:gd name="connsiteY1" fmla="*/ 546101 h 1092200"/>
                <a:gd name="connsiteX2" fmla="*/ 546101 w 1092200"/>
                <a:gd name="connsiteY2" fmla="*/ 1034144 h 1092200"/>
                <a:gd name="connsiteX3" fmla="*/ 1034144 w 1092200"/>
                <a:gd name="connsiteY3" fmla="*/ 546101 h 1092200"/>
                <a:gd name="connsiteX4" fmla="*/ 546101 w 1092200"/>
                <a:gd name="connsiteY4" fmla="*/ 58058 h 1092200"/>
                <a:gd name="connsiteX5" fmla="*/ 546100 w 1092200"/>
                <a:gd name="connsiteY5" fmla="*/ 0 h 1092200"/>
                <a:gd name="connsiteX6" fmla="*/ 1092200 w 1092200"/>
                <a:gd name="connsiteY6" fmla="*/ 546100 h 1092200"/>
                <a:gd name="connsiteX7" fmla="*/ 546100 w 1092200"/>
                <a:gd name="connsiteY7" fmla="*/ 1092200 h 1092200"/>
                <a:gd name="connsiteX8" fmla="*/ 0 w 1092200"/>
                <a:gd name="connsiteY8" fmla="*/ 546100 h 1092200"/>
                <a:gd name="connsiteX9" fmla="*/ 546100 w 1092200"/>
                <a:gd name="connsiteY9" fmla="*/ 0 h 109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92200" h="1092200">
                  <a:moveTo>
                    <a:pt x="546101" y="58058"/>
                  </a:moveTo>
                  <a:cubicBezTo>
                    <a:pt x="276562" y="58058"/>
                    <a:pt x="58058" y="276562"/>
                    <a:pt x="58058" y="546101"/>
                  </a:cubicBezTo>
                  <a:cubicBezTo>
                    <a:pt x="58058" y="815640"/>
                    <a:pt x="276562" y="1034144"/>
                    <a:pt x="546101" y="1034144"/>
                  </a:cubicBezTo>
                  <a:cubicBezTo>
                    <a:pt x="815640" y="1034144"/>
                    <a:pt x="1034144" y="815640"/>
                    <a:pt x="1034144" y="546101"/>
                  </a:cubicBezTo>
                  <a:cubicBezTo>
                    <a:pt x="1034144" y="276562"/>
                    <a:pt x="815640" y="58058"/>
                    <a:pt x="546101" y="58058"/>
                  </a:cubicBezTo>
                  <a:close/>
                  <a:moveTo>
                    <a:pt x="546100" y="0"/>
                  </a:moveTo>
                  <a:cubicBezTo>
                    <a:pt x="847703" y="0"/>
                    <a:pt x="1092200" y="244497"/>
                    <a:pt x="1092200" y="546100"/>
                  </a:cubicBezTo>
                  <a:cubicBezTo>
                    <a:pt x="1092200" y="847703"/>
                    <a:pt x="847703" y="1092200"/>
                    <a:pt x="546100" y="1092200"/>
                  </a:cubicBezTo>
                  <a:cubicBezTo>
                    <a:pt x="244497" y="1092200"/>
                    <a:pt x="0" y="847703"/>
                    <a:pt x="0" y="546100"/>
                  </a:cubicBezTo>
                  <a:cubicBezTo>
                    <a:pt x="0" y="244497"/>
                    <a:pt x="244497" y="0"/>
                    <a:pt x="5461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4A7F4F92-579A-0444-8D94-405859A70079}"/>
                </a:ext>
              </a:extLst>
            </p:cNvPr>
            <p:cNvSpPr/>
            <p:nvPr/>
          </p:nvSpPr>
          <p:spPr>
            <a:xfrm>
              <a:off x="7628623" y="1824726"/>
              <a:ext cx="125999" cy="542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5" name="円/楕円 64">
              <a:extLst>
                <a:ext uri="{FF2B5EF4-FFF2-40B4-BE49-F238E27FC236}">
                  <a16:creationId xmlns:a16="http://schemas.microsoft.com/office/drawing/2014/main" id="{3194408E-6D37-554F-ABFB-FA2394B2A67B}"/>
                </a:ext>
              </a:extLst>
            </p:cNvPr>
            <p:cNvSpPr/>
            <p:nvPr/>
          </p:nvSpPr>
          <p:spPr>
            <a:xfrm>
              <a:off x="7628623" y="2306333"/>
              <a:ext cx="125999" cy="1211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A68C7D5E-CF83-1640-AA3B-48664658D3AE}"/>
                </a:ext>
              </a:extLst>
            </p:cNvPr>
            <p:cNvSpPr/>
            <p:nvPr/>
          </p:nvSpPr>
          <p:spPr>
            <a:xfrm rot="10148579">
              <a:off x="7378591" y="988491"/>
              <a:ext cx="125999" cy="79579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7" name="円/楕円 66">
              <a:extLst>
                <a:ext uri="{FF2B5EF4-FFF2-40B4-BE49-F238E27FC236}">
                  <a16:creationId xmlns:a16="http://schemas.microsoft.com/office/drawing/2014/main" id="{982C353C-7E46-384A-A655-F5024CE21496}"/>
                </a:ext>
              </a:extLst>
            </p:cNvPr>
            <p:cNvSpPr/>
            <p:nvPr/>
          </p:nvSpPr>
          <p:spPr>
            <a:xfrm>
              <a:off x="7307109" y="938531"/>
              <a:ext cx="125999" cy="12115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8" name="円/楕円 67">
              <a:extLst>
                <a:ext uri="{FF2B5EF4-FFF2-40B4-BE49-F238E27FC236}">
                  <a16:creationId xmlns:a16="http://schemas.microsoft.com/office/drawing/2014/main" id="{47E63379-921E-4D4C-8E72-A609B63FBE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306121" y="1617787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7A6B1CFA-BC1D-B244-8544-969285467E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104658">
              <a:off x="7468539" y="1349549"/>
              <a:ext cx="108814" cy="415342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CADA5060-3660-174E-B353-BDC10FF686E6}"/>
              </a:ext>
            </a:extLst>
          </p:cNvPr>
          <p:cNvGrpSpPr/>
          <p:nvPr/>
        </p:nvGrpSpPr>
        <p:grpSpPr>
          <a:xfrm>
            <a:off x="386640" y="2432199"/>
            <a:ext cx="1038734" cy="315248"/>
            <a:chOff x="788249" y="4456056"/>
            <a:chExt cx="1560837" cy="473702"/>
          </a:xfrm>
          <a:solidFill>
            <a:srgbClr val="002060"/>
          </a:solidFill>
        </p:grpSpPr>
        <p:sp>
          <p:nvSpPr>
            <p:cNvPr id="71" name="円/楕円 70">
              <a:extLst>
                <a:ext uri="{FF2B5EF4-FFF2-40B4-BE49-F238E27FC236}">
                  <a16:creationId xmlns:a16="http://schemas.microsoft.com/office/drawing/2014/main" id="{71993ABE-225B-5D4D-9772-C01E058696B1}"/>
                </a:ext>
              </a:extLst>
            </p:cNvPr>
            <p:cNvSpPr/>
            <p:nvPr/>
          </p:nvSpPr>
          <p:spPr>
            <a:xfrm rot="16200000" flipV="1">
              <a:off x="1866149" y="4631001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72" name="グループ化 71">
              <a:extLst>
                <a:ext uri="{FF2B5EF4-FFF2-40B4-BE49-F238E27FC236}">
                  <a16:creationId xmlns:a16="http://schemas.microsoft.com/office/drawing/2014/main" id="{55F225AC-91D2-AB42-B369-2B5342812418}"/>
                </a:ext>
              </a:extLst>
            </p:cNvPr>
            <p:cNvGrpSpPr/>
            <p:nvPr/>
          </p:nvGrpSpPr>
          <p:grpSpPr>
            <a:xfrm rot="5400000">
              <a:off x="1817849" y="4371818"/>
              <a:ext cx="234916" cy="403392"/>
              <a:chOff x="1653767" y="4401181"/>
              <a:chExt cx="234916" cy="403392"/>
            </a:xfrm>
            <a:grpFill/>
          </p:grpSpPr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5F5648C3-2779-6842-B246-F90CF9DE17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653767" y="4453568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8" name="円/楕円 77">
                <a:extLst>
                  <a:ext uri="{FF2B5EF4-FFF2-40B4-BE49-F238E27FC236}">
                    <a16:creationId xmlns:a16="http://schemas.microsoft.com/office/drawing/2014/main" id="{2652F704-9E5E-2F48-A941-4680055F01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653767" y="4401181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9" name="正方形/長方形 78">
                <a:extLst>
                  <a:ext uri="{FF2B5EF4-FFF2-40B4-BE49-F238E27FC236}">
                    <a16:creationId xmlns:a16="http://schemas.microsoft.com/office/drawing/2014/main" id="{BB6A8125-E066-C344-B968-6CCEA168B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7777179" flipV="1">
                <a:off x="1723694" y="4639583"/>
                <a:ext cx="107950" cy="222029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3" name="フリーフォーム 72">
              <a:extLst>
                <a:ext uri="{FF2B5EF4-FFF2-40B4-BE49-F238E27FC236}">
                  <a16:creationId xmlns:a16="http://schemas.microsoft.com/office/drawing/2014/main" id="{428F5ADE-1A4E-4746-ABF9-F299E3BE1168}"/>
                </a:ext>
              </a:extLst>
            </p:cNvPr>
            <p:cNvSpPr/>
            <p:nvPr/>
          </p:nvSpPr>
          <p:spPr>
            <a:xfrm>
              <a:off x="1439217" y="4599046"/>
              <a:ext cx="394588" cy="302317"/>
            </a:xfrm>
            <a:custGeom>
              <a:avLst/>
              <a:gdLst>
                <a:gd name="connsiteX0" fmla="*/ 394588 w 394588"/>
                <a:gd name="connsiteY0" fmla="*/ 0 h 302317"/>
                <a:gd name="connsiteX1" fmla="*/ 394588 w 394588"/>
                <a:gd name="connsiteY1" fmla="*/ 302132 h 302317"/>
                <a:gd name="connsiteX2" fmla="*/ 108014 w 394588"/>
                <a:gd name="connsiteY2" fmla="*/ 300797 h 302317"/>
                <a:gd name="connsiteX3" fmla="*/ 0 w 394588"/>
                <a:gd name="connsiteY3" fmla="*/ 299788 h 302317"/>
                <a:gd name="connsiteX4" fmla="*/ 0 w 394588"/>
                <a:gd name="connsiteY4" fmla="*/ 138264 h 302317"/>
                <a:gd name="connsiteX5" fmla="*/ 394588 w 394588"/>
                <a:gd name="connsiteY5" fmla="*/ 0 h 30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588" h="302317">
                  <a:moveTo>
                    <a:pt x="394588" y="0"/>
                  </a:moveTo>
                  <a:lnTo>
                    <a:pt x="394588" y="302132"/>
                  </a:lnTo>
                  <a:cubicBezTo>
                    <a:pt x="341861" y="302692"/>
                    <a:pt x="232070" y="301912"/>
                    <a:pt x="108014" y="300797"/>
                  </a:cubicBezTo>
                  <a:lnTo>
                    <a:pt x="0" y="299788"/>
                  </a:lnTo>
                  <a:lnTo>
                    <a:pt x="0" y="138264"/>
                  </a:lnTo>
                  <a:lnTo>
                    <a:pt x="3945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フリーフォーム 73">
              <a:extLst>
                <a:ext uri="{FF2B5EF4-FFF2-40B4-BE49-F238E27FC236}">
                  <a16:creationId xmlns:a16="http://schemas.microsoft.com/office/drawing/2014/main" id="{860AD69E-83CD-C947-91A2-5E3374718023}"/>
                </a:ext>
              </a:extLst>
            </p:cNvPr>
            <p:cNvSpPr/>
            <p:nvPr/>
          </p:nvSpPr>
          <p:spPr>
            <a:xfrm>
              <a:off x="1006204" y="4753331"/>
              <a:ext cx="387294" cy="145077"/>
            </a:xfrm>
            <a:custGeom>
              <a:avLst/>
              <a:gdLst>
                <a:gd name="connsiteX0" fmla="*/ 387294 w 387294"/>
                <a:gd name="connsiteY0" fmla="*/ 0 h 145077"/>
                <a:gd name="connsiteX1" fmla="*/ 387294 w 387294"/>
                <a:gd name="connsiteY1" fmla="*/ 145077 h 145077"/>
                <a:gd name="connsiteX2" fmla="*/ 286574 w 387294"/>
                <a:gd name="connsiteY2" fmla="*/ 144135 h 145077"/>
                <a:gd name="connsiteX3" fmla="*/ 0 w 387294"/>
                <a:gd name="connsiteY3" fmla="*/ 142800 h 145077"/>
                <a:gd name="connsiteX4" fmla="*/ 14641 w 387294"/>
                <a:gd name="connsiteY4" fmla="*/ 130577 h 145077"/>
                <a:gd name="connsiteX5" fmla="*/ 387294 w 387294"/>
                <a:gd name="connsiteY5" fmla="*/ 0 h 14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294" h="145077">
                  <a:moveTo>
                    <a:pt x="387294" y="0"/>
                  </a:moveTo>
                  <a:lnTo>
                    <a:pt x="387294" y="145077"/>
                  </a:lnTo>
                  <a:lnTo>
                    <a:pt x="286574" y="144135"/>
                  </a:lnTo>
                  <a:cubicBezTo>
                    <a:pt x="162517" y="143021"/>
                    <a:pt x="52727" y="142241"/>
                    <a:pt x="0" y="142800"/>
                  </a:cubicBezTo>
                  <a:lnTo>
                    <a:pt x="14641" y="130577"/>
                  </a:lnTo>
                  <a:lnTo>
                    <a:pt x="38729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5" name="フリーフォーム 74">
              <a:extLst>
                <a:ext uri="{FF2B5EF4-FFF2-40B4-BE49-F238E27FC236}">
                  <a16:creationId xmlns:a16="http://schemas.microsoft.com/office/drawing/2014/main" id="{B46B2DF8-2460-9448-BAD0-C9066B0F7710}"/>
                </a:ext>
              </a:extLst>
            </p:cNvPr>
            <p:cNvSpPr/>
            <p:nvPr/>
          </p:nvSpPr>
          <p:spPr>
            <a:xfrm>
              <a:off x="1393499" y="4898408"/>
              <a:ext cx="45719" cy="21029"/>
            </a:xfrm>
            <a:custGeom>
              <a:avLst/>
              <a:gdLst>
                <a:gd name="connsiteX0" fmla="*/ 0 w 45719"/>
                <a:gd name="connsiteY0" fmla="*/ 0 h 21029"/>
                <a:gd name="connsiteX1" fmla="*/ 26506 w 45719"/>
                <a:gd name="connsiteY1" fmla="*/ 247 h 21029"/>
                <a:gd name="connsiteX2" fmla="*/ 45719 w 45719"/>
                <a:gd name="connsiteY2" fmla="*/ 427 h 21029"/>
                <a:gd name="connsiteX3" fmla="*/ 45719 w 45719"/>
                <a:gd name="connsiteY3" fmla="*/ 21029 h 21029"/>
                <a:gd name="connsiteX4" fmla="*/ 0 w 45719"/>
                <a:gd name="connsiteY4" fmla="*/ 21029 h 21029"/>
                <a:gd name="connsiteX5" fmla="*/ 0 w 45719"/>
                <a:gd name="connsiteY5" fmla="*/ 0 h 2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21029">
                  <a:moveTo>
                    <a:pt x="0" y="0"/>
                  </a:moveTo>
                  <a:lnTo>
                    <a:pt x="26506" y="247"/>
                  </a:lnTo>
                  <a:lnTo>
                    <a:pt x="45719" y="427"/>
                  </a:lnTo>
                  <a:lnTo>
                    <a:pt x="45719" y="21029"/>
                  </a:lnTo>
                  <a:lnTo>
                    <a:pt x="0" y="210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46286C0C-86CF-BB4B-931D-1E0A6EC38B83}"/>
                </a:ext>
              </a:extLst>
            </p:cNvPr>
            <p:cNvSpPr/>
            <p:nvPr/>
          </p:nvSpPr>
          <p:spPr>
            <a:xfrm>
              <a:off x="788249" y="4893758"/>
              <a:ext cx="1560837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83B5EF1D-A2FA-4B4E-A6EC-519C296BC47D}"/>
              </a:ext>
            </a:extLst>
          </p:cNvPr>
          <p:cNvGrpSpPr/>
          <p:nvPr/>
        </p:nvGrpSpPr>
        <p:grpSpPr>
          <a:xfrm>
            <a:off x="3197100" y="5609608"/>
            <a:ext cx="838424" cy="859866"/>
            <a:chOff x="5662433" y="3692891"/>
            <a:chExt cx="1259845" cy="1292064"/>
          </a:xfrm>
          <a:solidFill>
            <a:srgbClr val="002060"/>
          </a:solidFill>
        </p:grpSpPr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58EC1AFE-4671-7948-AA59-AF05603B10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824380" flipH="1" flipV="1">
              <a:off x="5886119" y="3782394"/>
              <a:ext cx="107950" cy="448330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82" name="円/楕円 81">
              <a:extLst>
                <a:ext uri="{FF2B5EF4-FFF2-40B4-BE49-F238E27FC236}">
                  <a16:creationId xmlns:a16="http://schemas.microsoft.com/office/drawing/2014/main" id="{888F51C7-882C-104D-9DD4-065A89E4BF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824380" flipH="1" flipV="1">
              <a:off x="5661639" y="3924541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83" name="円/楕円 82">
              <a:extLst>
                <a:ext uri="{FF2B5EF4-FFF2-40B4-BE49-F238E27FC236}">
                  <a16:creationId xmlns:a16="http://schemas.microsoft.com/office/drawing/2014/main" id="{8EE3320C-C967-9C4F-A19B-37B4BB5B6146}"/>
                </a:ext>
              </a:extLst>
            </p:cNvPr>
            <p:cNvSpPr/>
            <p:nvPr/>
          </p:nvSpPr>
          <p:spPr>
            <a:xfrm rot="8251615" flipH="1" flipV="1">
              <a:off x="6214366" y="3692891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4" name="平行四辺形 185">
              <a:extLst>
                <a:ext uri="{FF2B5EF4-FFF2-40B4-BE49-F238E27FC236}">
                  <a16:creationId xmlns:a16="http://schemas.microsoft.com/office/drawing/2014/main" id="{AC032854-BBA0-C448-9D7F-3BEB82F07CB3}"/>
                </a:ext>
              </a:extLst>
            </p:cNvPr>
            <p:cNvSpPr/>
            <p:nvPr/>
          </p:nvSpPr>
          <p:spPr>
            <a:xfrm rot="10088383" flipH="1" flipV="1">
              <a:off x="6001372" y="3960545"/>
              <a:ext cx="418361" cy="636780"/>
            </a:xfrm>
            <a:custGeom>
              <a:avLst/>
              <a:gdLst>
                <a:gd name="connsiteX0" fmla="*/ 0 w 381430"/>
                <a:gd name="connsiteY0" fmla="*/ 474738 h 474738"/>
                <a:gd name="connsiteX1" fmla="*/ 104882 w 381430"/>
                <a:gd name="connsiteY1" fmla="*/ 0 h 474738"/>
                <a:gd name="connsiteX2" fmla="*/ 381430 w 381430"/>
                <a:gd name="connsiteY2" fmla="*/ 0 h 474738"/>
                <a:gd name="connsiteX3" fmla="*/ 276548 w 381430"/>
                <a:gd name="connsiteY3" fmla="*/ 474738 h 474738"/>
                <a:gd name="connsiteX4" fmla="*/ 0 w 381430"/>
                <a:gd name="connsiteY4" fmla="*/ 474738 h 474738"/>
                <a:gd name="connsiteX0" fmla="*/ 0 w 418361"/>
                <a:gd name="connsiteY0" fmla="*/ 636780 h 636780"/>
                <a:gd name="connsiteX1" fmla="*/ 141813 w 418361"/>
                <a:gd name="connsiteY1" fmla="*/ 0 h 636780"/>
                <a:gd name="connsiteX2" fmla="*/ 418361 w 418361"/>
                <a:gd name="connsiteY2" fmla="*/ 0 h 636780"/>
                <a:gd name="connsiteX3" fmla="*/ 313479 w 418361"/>
                <a:gd name="connsiteY3" fmla="*/ 474738 h 636780"/>
                <a:gd name="connsiteX4" fmla="*/ 0 w 418361"/>
                <a:gd name="connsiteY4" fmla="*/ 636780 h 63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8361" h="636780">
                  <a:moveTo>
                    <a:pt x="0" y="636780"/>
                  </a:moveTo>
                  <a:lnTo>
                    <a:pt x="141813" y="0"/>
                  </a:lnTo>
                  <a:lnTo>
                    <a:pt x="418361" y="0"/>
                  </a:lnTo>
                  <a:lnTo>
                    <a:pt x="313479" y="474738"/>
                  </a:lnTo>
                  <a:lnTo>
                    <a:pt x="0" y="6367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85" name="グループ化 84">
              <a:extLst>
                <a:ext uri="{FF2B5EF4-FFF2-40B4-BE49-F238E27FC236}">
                  <a16:creationId xmlns:a16="http://schemas.microsoft.com/office/drawing/2014/main" id="{8069727E-2E4B-2748-8DAA-3A3BDEF8CF79}"/>
                </a:ext>
              </a:extLst>
            </p:cNvPr>
            <p:cNvGrpSpPr/>
            <p:nvPr/>
          </p:nvGrpSpPr>
          <p:grpSpPr>
            <a:xfrm rot="155558">
              <a:off x="6067553" y="4023043"/>
              <a:ext cx="854725" cy="530601"/>
              <a:chOff x="5989763" y="4051703"/>
              <a:chExt cx="854725" cy="530601"/>
            </a:xfrm>
            <a:grpFill/>
          </p:grpSpPr>
          <p:sp>
            <p:nvSpPr>
              <p:cNvPr id="90" name="正方形/長方形 99">
                <a:extLst>
                  <a:ext uri="{FF2B5EF4-FFF2-40B4-BE49-F238E27FC236}">
                    <a16:creationId xmlns:a16="http://schemas.microsoft.com/office/drawing/2014/main" id="{281F16F8-ADCE-3344-AA22-241D8F243EF9}"/>
                  </a:ext>
                </a:extLst>
              </p:cNvPr>
              <p:cNvSpPr/>
              <p:nvPr/>
            </p:nvSpPr>
            <p:spPr>
              <a:xfrm rot="2851615" flipH="1" flipV="1">
                <a:off x="6273152" y="4171915"/>
                <a:ext cx="127000" cy="6937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91" name="円/楕円 103">
                <a:extLst>
                  <a:ext uri="{FF2B5EF4-FFF2-40B4-BE49-F238E27FC236}">
                    <a16:creationId xmlns:a16="http://schemas.microsoft.com/office/drawing/2014/main" id="{8267F1E9-133A-B249-A6B6-2A4D5A05A8DF}"/>
                  </a:ext>
                </a:extLst>
              </p:cNvPr>
              <p:cNvSpPr/>
              <p:nvPr/>
            </p:nvSpPr>
            <p:spPr>
              <a:xfrm rot="8251615" flipH="1" flipV="1">
                <a:off x="6717488" y="405170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92" name="正方形/長方形 99">
                <a:extLst>
                  <a:ext uri="{FF2B5EF4-FFF2-40B4-BE49-F238E27FC236}">
                    <a16:creationId xmlns:a16="http://schemas.microsoft.com/office/drawing/2014/main" id="{2FA70030-D913-3E4D-90D3-33BFDA487578}"/>
                  </a:ext>
                </a:extLst>
              </p:cNvPr>
              <p:cNvSpPr/>
              <p:nvPr/>
            </p:nvSpPr>
            <p:spPr>
              <a:xfrm rot="2851615" flipH="1" flipV="1">
                <a:off x="6608736" y="4066867"/>
                <a:ext cx="127000" cy="2894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31A790B3-01EF-654A-8013-EF4FF04BE4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19171" y="4876955"/>
              <a:ext cx="1006645" cy="108000"/>
              <a:chOff x="414101" y="2985641"/>
              <a:chExt cx="4413331" cy="473344"/>
            </a:xfrm>
            <a:grpFill/>
          </p:grpSpPr>
          <p:sp>
            <p:nvSpPr>
              <p:cNvPr id="87" name="フリーフォーム 86">
                <a:extLst>
                  <a:ext uri="{FF2B5EF4-FFF2-40B4-BE49-F238E27FC236}">
                    <a16:creationId xmlns:a16="http://schemas.microsoft.com/office/drawing/2014/main" id="{887C683C-A640-8B43-8464-19CBDC0E867B}"/>
                  </a:ext>
                </a:extLst>
              </p:cNvPr>
              <p:cNvSpPr/>
              <p:nvPr/>
            </p:nvSpPr>
            <p:spPr>
              <a:xfrm>
                <a:off x="414101" y="2985641"/>
                <a:ext cx="1609925" cy="473344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0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1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0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8" name="フリーフォーム 87">
                <a:extLst>
                  <a:ext uri="{FF2B5EF4-FFF2-40B4-BE49-F238E27FC236}">
                    <a16:creationId xmlns:a16="http://schemas.microsoft.com/office/drawing/2014/main" id="{B74E25F2-B961-E845-B807-EE340A831276}"/>
                  </a:ext>
                </a:extLst>
              </p:cNvPr>
              <p:cNvSpPr/>
              <p:nvPr/>
            </p:nvSpPr>
            <p:spPr>
              <a:xfrm>
                <a:off x="1815804" y="2985641"/>
                <a:ext cx="1609925" cy="473344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0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2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0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9" name="フリーフォーム 88">
                <a:extLst>
                  <a:ext uri="{FF2B5EF4-FFF2-40B4-BE49-F238E27FC236}">
                    <a16:creationId xmlns:a16="http://schemas.microsoft.com/office/drawing/2014/main" id="{63401BF0-D713-0D4D-B6E6-CB73D649BD28}"/>
                  </a:ext>
                </a:extLst>
              </p:cNvPr>
              <p:cNvSpPr/>
              <p:nvPr/>
            </p:nvSpPr>
            <p:spPr>
              <a:xfrm>
                <a:off x="3217507" y="2985641"/>
                <a:ext cx="1609925" cy="473344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1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2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1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5AE66F8A-B68B-0740-9D0F-C3599D26D39E}"/>
              </a:ext>
            </a:extLst>
          </p:cNvPr>
          <p:cNvGrpSpPr/>
          <p:nvPr/>
        </p:nvGrpSpPr>
        <p:grpSpPr>
          <a:xfrm>
            <a:off x="3058004" y="3332388"/>
            <a:ext cx="1069642" cy="621772"/>
            <a:chOff x="7680176" y="3998783"/>
            <a:chExt cx="1607281" cy="934296"/>
          </a:xfrm>
          <a:solidFill>
            <a:srgbClr val="002060"/>
          </a:solidFill>
        </p:grpSpPr>
        <p:grpSp>
          <p:nvGrpSpPr>
            <p:cNvPr id="94" name="グループ化 93">
              <a:extLst>
                <a:ext uri="{FF2B5EF4-FFF2-40B4-BE49-F238E27FC236}">
                  <a16:creationId xmlns:a16="http://schemas.microsoft.com/office/drawing/2014/main" id="{AB3F5E31-2558-B647-A953-235A5BEBAD20}"/>
                </a:ext>
              </a:extLst>
            </p:cNvPr>
            <p:cNvGrpSpPr/>
            <p:nvPr/>
          </p:nvGrpSpPr>
          <p:grpSpPr>
            <a:xfrm>
              <a:off x="7874273" y="3998783"/>
              <a:ext cx="455336" cy="934296"/>
              <a:chOff x="7813948" y="3998783"/>
              <a:chExt cx="455336" cy="934296"/>
            </a:xfrm>
            <a:grpFill/>
          </p:grpSpPr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77F35E0B-26D7-1948-8858-2149151C78F0}"/>
                  </a:ext>
                </a:extLst>
              </p:cNvPr>
              <p:cNvSpPr/>
              <p:nvPr/>
            </p:nvSpPr>
            <p:spPr>
              <a:xfrm>
                <a:off x="7943669" y="4410724"/>
                <a:ext cx="325615" cy="5223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07" name="円/楕円 106">
                <a:extLst>
                  <a:ext uri="{FF2B5EF4-FFF2-40B4-BE49-F238E27FC236}">
                    <a16:creationId xmlns:a16="http://schemas.microsoft.com/office/drawing/2014/main" id="{D8BF388D-BE1C-4843-A5D8-5CB7944F7BF7}"/>
                  </a:ext>
                </a:extLst>
              </p:cNvPr>
              <p:cNvSpPr/>
              <p:nvPr/>
            </p:nvSpPr>
            <p:spPr>
              <a:xfrm>
                <a:off x="8017173" y="4141981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108" name="グループ化 107">
                <a:extLst>
                  <a:ext uri="{FF2B5EF4-FFF2-40B4-BE49-F238E27FC236}">
                    <a16:creationId xmlns:a16="http://schemas.microsoft.com/office/drawing/2014/main" id="{7AF342A5-6553-0641-8988-3E52B12068B6}"/>
                  </a:ext>
                </a:extLst>
              </p:cNvPr>
              <p:cNvGrpSpPr/>
              <p:nvPr/>
            </p:nvGrpSpPr>
            <p:grpSpPr>
              <a:xfrm rot="12758035">
                <a:off x="7813948" y="3998783"/>
                <a:ext cx="160921" cy="408903"/>
                <a:chOff x="5272688" y="3141112"/>
                <a:chExt cx="160921" cy="408903"/>
              </a:xfrm>
              <a:grpFill/>
            </p:grpSpPr>
            <p:grpSp>
              <p:nvGrpSpPr>
                <p:cNvPr id="109" name="グループ化 108">
                  <a:extLst>
                    <a:ext uri="{FF2B5EF4-FFF2-40B4-BE49-F238E27FC236}">
                      <a16:creationId xmlns:a16="http://schemas.microsoft.com/office/drawing/2014/main" id="{6A8F4BE1-11A9-3540-82C6-0E5FB32BE0E0}"/>
                    </a:ext>
                  </a:extLst>
                </p:cNvPr>
                <p:cNvGrpSpPr/>
                <p:nvPr/>
              </p:nvGrpSpPr>
              <p:grpSpPr>
                <a:xfrm>
                  <a:off x="5272688" y="3341130"/>
                  <a:ext cx="160921" cy="208885"/>
                  <a:chOff x="5275863" y="3337955"/>
                  <a:chExt cx="160921" cy="208885"/>
                </a:xfrm>
                <a:grpFill/>
              </p:grpSpPr>
              <p:sp>
                <p:nvSpPr>
                  <p:cNvPr id="111" name="正方形/長方形 110">
                    <a:extLst>
                      <a:ext uri="{FF2B5EF4-FFF2-40B4-BE49-F238E27FC236}">
                        <a16:creationId xmlns:a16="http://schemas.microsoft.com/office/drawing/2014/main" id="{15C03F8B-0B85-154B-8F9C-5D2DCDCA588E}"/>
                      </a:ext>
                    </a:extLst>
                  </p:cNvPr>
                  <p:cNvSpPr/>
                  <p:nvPr/>
                </p:nvSpPr>
                <p:spPr>
                  <a:xfrm rot="2110741">
                    <a:off x="5328784" y="3337955"/>
                    <a:ext cx="108000" cy="16160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12" name="円/楕円 111">
                    <a:extLst>
                      <a:ext uri="{FF2B5EF4-FFF2-40B4-BE49-F238E27FC236}">
                        <a16:creationId xmlns:a16="http://schemas.microsoft.com/office/drawing/2014/main" id="{88899FB2-2112-524E-9066-A168224D446C}"/>
                      </a:ext>
                    </a:extLst>
                  </p:cNvPr>
                  <p:cNvSpPr/>
                  <p:nvPr/>
                </p:nvSpPr>
                <p:spPr>
                  <a:xfrm rot="2110741">
                    <a:off x="5275863" y="3440826"/>
                    <a:ext cx="108000" cy="10601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</p:grpSp>
            <p:sp>
              <p:nvSpPr>
                <p:cNvPr id="110" name="正方形/長方形 109">
                  <a:extLst>
                    <a:ext uri="{FF2B5EF4-FFF2-40B4-BE49-F238E27FC236}">
                      <a16:creationId xmlns:a16="http://schemas.microsoft.com/office/drawing/2014/main" id="{CD58E20F-6913-0742-9DD5-1941C403A517}"/>
                    </a:ext>
                  </a:extLst>
                </p:cNvPr>
                <p:cNvSpPr/>
                <p:nvPr/>
              </p:nvSpPr>
              <p:spPr>
                <a:xfrm rot="19631699">
                  <a:off x="5290247" y="3141112"/>
                  <a:ext cx="108000" cy="29776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</p:grpSp>
        <p:grpSp>
          <p:nvGrpSpPr>
            <p:cNvPr id="95" name="グループ化 94">
              <a:extLst>
                <a:ext uri="{FF2B5EF4-FFF2-40B4-BE49-F238E27FC236}">
                  <a16:creationId xmlns:a16="http://schemas.microsoft.com/office/drawing/2014/main" id="{54BD95E6-559E-8247-B4A7-CF161056B964}"/>
                </a:ext>
              </a:extLst>
            </p:cNvPr>
            <p:cNvGrpSpPr/>
            <p:nvPr/>
          </p:nvGrpSpPr>
          <p:grpSpPr>
            <a:xfrm>
              <a:off x="8521872" y="3998783"/>
              <a:ext cx="455336" cy="934296"/>
              <a:chOff x="8550447" y="3998783"/>
              <a:chExt cx="455336" cy="934296"/>
            </a:xfrm>
            <a:grpFill/>
          </p:grpSpPr>
          <p:sp>
            <p:nvSpPr>
              <p:cNvPr id="99" name="正方形/長方形 98">
                <a:extLst>
                  <a:ext uri="{FF2B5EF4-FFF2-40B4-BE49-F238E27FC236}">
                    <a16:creationId xmlns:a16="http://schemas.microsoft.com/office/drawing/2014/main" id="{A8A70822-BCF1-5D44-B809-92797F51F733}"/>
                  </a:ext>
                </a:extLst>
              </p:cNvPr>
              <p:cNvSpPr/>
              <p:nvPr/>
            </p:nvSpPr>
            <p:spPr>
              <a:xfrm>
                <a:off x="8680168" y="4410724"/>
                <a:ext cx="325615" cy="52235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00" name="円/楕円 99">
                <a:extLst>
                  <a:ext uri="{FF2B5EF4-FFF2-40B4-BE49-F238E27FC236}">
                    <a16:creationId xmlns:a16="http://schemas.microsoft.com/office/drawing/2014/main" id="{9EB77F64-7214-4447-BBC8-415AA19D6635}"/>
                  </a:ext>
                </a:extLst>
              </p:cNvPr>
              <p:cNvSpPr/>
              <p:nvPr/>
            </p:nvSpPr>
            <p:spPr>
              <a:xfrm>
                <a:off x="8753672" y="4141981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101" name="グループ化 100">
                <a:extLst>
                  <a:ext uri="{FF2B5EF4-FFF2-40B4-BE49-F238E27FC236}">
                    <a16:creationId xmlns:a16="http://schemas.microsoft.com/office/drawing/2014/main" id="{30EB54EE-0E42-3D4F-9B0A-369E5DDF4F27}"/>
                  </a:ext>
                </a:extLst>
              </p:cNvPr>
              <p:cNvGrpSpPr/>
              <p:nvPr/>
            </p:nvGrpSpPr>
            <p:grpSpPr>
              <a:xfrm rot="12758035">
                <a:off x="8550447" y="3998783"/>
                <a:ext cx="160921" cy="408903"/>
                <a:chOff x="5272688" y="3141112"/>
                <a:chExt cx="160921" cy="408903"/>
              </a:xfrm>
              <a:grpFill/>
            </p:grpSpPr>
            <p:grpSp>
              <p:nvGrpSpPr>
                <p:cNvPr id="102" name="グループ化 101">
                  <a:extLst>
                    <a:ext uri="{FF2B5EF4-FFF2-40B4-BE49-F238E27FC236}">
                      <a16:creationId xmlns:a16="http://schemas.microsoft.com/office/drawing/2014/main" id="{11CD75F2-0FC7-1847-B730-328FC0C2E86A}"/>
                    </a:ext>
                  </a:extLst>
                </p:cNvPr>
                <p:cNvGrpSpPr/>
                <p:nvPr/>
              </p:nvGrpSpPr>
              <p:grpSpPr>
                <a:xfrm>
                  <a:off x="5272688" y="3341130"/>
                  <a:ext cx="160921" cy="208885"/>
                  <a:chOff x="5275863" y="3337955"/>
                  <a:chExt cx="160921" cy="208885"/>
                </a:xfrm>
                <a:grpFill/>
              </p:grpSpPr>
              <p:sp>
                <p:nvSpPr>
                  <p:cNvPr id="104" name="正方形/長方形 103">
                    <a:extLst>
                      <a:ext uri="{FF2B5EF4-FFF2-40B4-BE49-F238E27FC236}">
                        <a16:creationId xmlns:a16="http://schemas.microsoft.com/office/drawing/2014/main" id="{9CF8D5A6-07F3-3D49-ABE3-AA612A22D73B}"/>
                      </a:ext>
                    </a:extLst>
                  </p:cNvPr>
                  <p:cNvSpPr/>
                  <p:nvPr/>
                </p:nvSpPr>
                <p:spPr>
                  <a:xfrm rot="2110741">
                    <a:off x="5328784" y="3337955"/>
                    <a:ext cx="108000" cy="16160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  <p:sp>
                <p:nvSpPr>
                  <p:cNvPr id="105" name="円/楕円 104">
                    <a:extLst>
                      <a:ext uri="{FF2B5EF4-FFF2-40B4-BE49-F238E27FC236}">
                        <a16:creationId xmlns:a16="http://schemas.microsoft.com/office/drawing/2014/main" id="{C317F86C-598E-1D4B-B156-576B6E56DF0C}"/>
                      </a:ext>
                    </a:extLst>
                  </p:cNvPr>
                  <p:cNvSpPr/>
                  <p:nvPr/>
                </p:nvSpPr>
                <p:spPr>
                  <a:xfrm rot="2110741">
                    <a:off x="5275863" y="3440826"/>
                    <a:ext cx="108000" cy="10601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/>
                  </a:p>
                </p:txBody>
              </p:sp>
            </p:grpSp>
            <p:sp>
              <p:nvSpPr>
                <p:cNvPr id="103" name="正方形/長方形 102">
                  <a:extLst>
                    <a:ext uri="{FF2B5EF4-FFF2-40B4-BE49-F238E27FC236}">
                      <a16:creationId xmlns:a16="http://schemas.microsoft.com/office/drawing/2014/main" id="{E8CDC872-E652-224A-9965-F766C0161FB3}"/>
                    </a:ext>
                  </a:extLst>
                </p:cNvPr>
                <p:cNvSpPr/>
                <p:nvPr/>
              </p:nvSpPr>
              <p:spPr>
                <a:xfrm rot="19631699">
                  <a:off x="5290247" y="3141112"/>
                  <a:ext cx="108000" cy="29776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</p:grpSp>
        <p:sp>
          <p:nvSpPr>
            <p:cNvPr id="96" name="フリーフォーム 95">
              <a:extLst>
                <a:ext uri="{FF2B5EF4-FFF2-40B4-BE49-F238E27FC236}">
                  <a16:creationId xmlns:a16="http://schemas.microsoft.com/office/drawing/2014/main" id="{DE5854D8-F777-E745-8EC8-103B963C120E}"/>
                </a:ext>
              </a:extLst>
            </p:cNvPr>
            <p:cNvSpPr/>
            <p:nvPr/>
          </p:nvSpPr>
          <p:spPr>
            <a:xfrm>
              <a:off x="8302079" y="4825079"/>
              <a:ext cx="367211" cy="108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0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1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0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フリーフォーム 96">
              <a:extLst>
                <a:ext uri="{FF2B5EF4-FFF2-40B4-BE49-F238E27FC236}">
                  <a16:creationId xmlns:a16="http://schemas.microsoft.com/office/drawing/2014/main" id="{D471EC12-E833-1047-9416-719EF21331BF}"/>
                </a:ext>
              </a:extLst>
            </p:cNvPr>
            <p:cNvSpPr/>
            <p:nvPr/>
          </p:nvSpPr>
          <p:spPr>
            <a:xfrm>
              <a:off x="8920246" y="4825079"/>
              <a:ext cx="367211" cy="108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0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0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フリーフォーム 97">
              <a:extLst>
                <a:ext uri="{FF2B5EF4-FFF2-40B4-BE49-F238E27FC236}">
                  <a16:creationId xmlns:a16="http://schemas.microsoft.com/office/drawing/2014/main" id="{1820BC44-B997-E946-8AFD-5655113C4D36}"/>
                </a:ext>
              </a:extLst>
            </p:cNvPr>
            <p:cNvSpPr/>
            <p:nvPr/>
          </p:nvSpPr>
          <p:spPr>
            <a:xfrm>
              <a:off x="7680176" y="4825079"/>
              <a:ext cx="367211" cy="108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0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0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3" name="グループ化 112">
            <a:extLst>
              <a:ext uri="{FF2B5EF4-FFF2-40B4-BE49-F238E27FC236}">
                <a16:creationId xmlns:a16="http://schemas.microsoft.com/office/drawing/2014/main" id="{842322DB-B8BE-614F-BBD6-5346130EBA5B}"/>
              </a:ext>
            </a:extLst>
          </p:cNvPr>
          <p:cNvGrpSpPr/>
          <p:nvPr/>
        </p:nvGrpSpPr>
        <p:grpSpPr>
          <a:xfrm>
            <a:off x="1723576" y="2432199"/>
            <a:ext cx="1394482" cy="315248"/>
            <a:chOff x="2767666" y="4464509"/>
            <a:chExt cx="2095396" cy="473703"/>
          </a:xfrm>
          <a:solidFill>
            <a:srgbClr val="002060"/>
          </a:solidFill>
        </p:grpSpPr>
        <p:sp>
          <p:nvSpPr>
            <p:cNvPr id="114" name="円/楕円 113">
              <a:extLst>
                <a:ext uri="{FF2B5EF4-FFF2-40B4-BE49-F238E27FC236}">
                  <a16:creationId xmlns:a16="http://schemas.microsoft.com/office/drawing/2014/main" id="{F6AC5E9A-9EE5-EE4F-8D3F-2783F52E11B4}"/>
                </a:ext>
              </a:extLst>
            </p:cNvPr>
            <p:cNvSpPr/>
            <p:nvPr/>
          </p:nvSpPr>
          <p:spPr>
            <a:xfrm rot="16200000" flipV="1">
              <a:off x="4203622" y="4639454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115" name="グループ化 114">
              <a:extLst>
                <a:ext uri="{FF2B5EF4-FFF2-40B4-BE49-F238E27FC236}">
                  <a16:creationId xmlns:a16="http://schemas.microsoft.com/office/drawing/2014/main" id="{3BEE6A40-7B75-BF49-847C-6E8B031207FE}"/>
                </a:ext>
              </a:extLst>
            </p:cNvPr>
            <p:cNvGrpSpPr/>
            <p:nvPr/>
          </p:nvGrpSpPr>
          <p:grpSpPr>
            <a:xfrm rot="5400000">
              <a:off x="4155322" y="4380271"/>
              <a:ext cx="234916" cy="403392"/>
              <a:chOff x="1653767" y="4401181"/>
              <a:chExt cx="234916" cy="403392"/>
            </a:xfrm>
            <a:grpFill/>
          </p:grpSpPr>
          <p:sp>
            <p:nvSpPr>
              <p:cNvPr id="123" name="正方形/長方形 122">
                <a:extLst>
                  <a:ext uri="{FF2B5EF4-FFF2-40B4-BE49-F238E27FC236}">
                    <a16:creationId xmlns:a16="http://schemas.microsoft.com/office/drawing/2014/main" id="{8CCBD991-FA42-CC47-AF32-B9ADEED2C7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653767" y="4453568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4" name="円/楕円 123">
                <a:extLst>
                  <a:ext uri="{FF2B5EF4-FFF2-40B4-BE49-F238E27FC236}">
                    <a16:creationId xmlns:a16="http://schemas.microsoft.com/office/drawing/2014/main" id="{6BD2F37A-2582-444D-82F1-0786A1B77B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653767" y="4401181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5" name="正方形/長方形 124">
                <a:extLst>
                  <a:ext uri="{FF2B5EF4-FFF2-40B4-BE49-F238E27FC236}">
                    <a16:creationId xmlns:a16="http://schemas.microsoft.com/office/drawing/2014/main" id="{00A1E36C-01D1-784A-9AB6-194600F4D4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7777179" flipV="1">
                <a:off x="1723694" y="4639583"/>
                <a:ext cx="107950" cy="222029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16" name="フリーフォーム 115">
              <a:extLst>
                <a:ext uri="{FF2B5EF4-FFF2-40B4-BE49-F238E27FC236}">
                  <a16:creationId xmlns:a16="http://schemas.microsoft.com/office/drawing/2014/main" id="{6CB897B7-3639-6244-82C3-8A873A3A017F}"/>
                </a:ext>
              </a:extLst>
            </p:cNvPr>
            <p:cNvSpPr/>
            <p:nvPr/>
          </p:nvSpPr>
          <p:spPr>
            <a:xfrm>
              <a:off x="3776690" y="4607499"/>
              <a:ext cx="394588" cy="302317"/>
            </a:xfrm>
            <a:custGeom>
              <a:avLst/>
              <a:gdLst>
                <a:gd name="connsiteX0" fmla="*/ 394588 w 394588"/>
                <a:gd name="connsiteY0" fmla="*/ 0 h 302317"/>
                <a:gd name="connsiteX1" fmla="*/ 394588 w 394588"/>
                <a:gd name="connsiteY1" fmla="*/ 302132 h 302317"/>
                <a:gd name="connsiteX2" fmla="*/ 108014 w 394588"/>
                <a:gd name="connsiteY2" fmla="*/ 300797 h 302317"/>
                <a:gd name="connsiteX3" fmla="*/ 0 w 394588"/>
                <a:gd name="connsiteY3" fmla="*/ 299788 h 302317"/>
                <a:gd name="connsiteX4" fmla="*/ 0 w 394588"/>
                <a:gd name="connsiteY4" fmla="*/ 138264 h 302317"/>
                <a:gd name="connsiteX5" fmla="*/ 394588 w 394588"/>
                <a:gd name="connsiteY5" fmla="*/ 0 h 30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588" h="302317">
                  <a:moveTo>
                    <a:pt x="394588" y="0"/>
                  </a:moveTo>
                  <a:lnTo>
                    <a:pt x="394588" y="302132"/>
                  </a:lnTo>
                  <a:cubicBezTo>
                    <a:pt x="341861" y="302692"/>
                    <a:pt x="232070" y="301912"/>
                    <a:pt x="108014" y="300797"/>
                  </a:cubicBezTo>
                  <a:lnTo>
                    <a:pt x="0" y="299788"/>
                  </a:lnTo>
                  <a:lnTo>
                    <a:pt x="0" y="138264"/>
                  </a:lnTo>
                  <a:lnTo>
                    <a:pt x="39458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フリーフォーム 116">
              <a:extLst>
                <a:ext uri="{FF2B5EF4-FFF2-40B4-BE49-F238E27FC236}">
                  <a16:creationId xmlns:a16="http://schemas.microsoft.com/office/drawing/2014/main" id="{02DE48AF-64E7-CA48-BE75-A9431A4F07F0}"/>
                </a:ext>
              </a:extLst>
            </p:cNvPr>
            <p:cNvSpPr/>
            <p:nvPr/>
          </p:nvSpPr>
          <p:spPr>
            <a:xfrm>
              <a:off x="3343677" y="4761784"/>
              <a:ext cx="387294" cy="145077"/>
            </a:xfrm>
            <a:custGeom>
              <a:avLst/>
              <a:gdLst>
                <a:gd name="connsiteX0" fmla="*/ 387294 w 387294"/>
                <a:gd name="connsiteY0" fmla="*/ 0 h 145077"/>
                <a:gd name="connsiteX1" fmla="*/ 387294 w 387294"/>
                <a:gd name="connsiteY1" fmla="*/ 145077 h 145077"/>
                <a:gd name="connsiteX2" fmla="*/ 286574 w 387294"/>
                <a:gd name="connsiteY2" fmla="*/ 144135 h 145077"/>
                <a:gd name="connsiteX3" fmla="*/ 0 w 387294"/>
                <a:gd name="connsiteY3" fmla="*/ 142800 h 145077"/>
                <a:gd name="connsiteX4" fmla="*/ 14641 w 387294"/>
                <a:gd name="connsiteY4" fmla="*/ 130577 h 145077"/>
                <a:gd name="connsiteX5" fmla="*/ 387294 w 387294"/>
                <a:gd name="connsiteY5" fmla="*/ 0 h 14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294" h="145077">
                  <a:moveTo>
                    <a:pt x="387294" y="0"/>
                  </a:moveTo>
                  <a:lnTo>
                    <a:pt x="387294" y="145077"/>
                  </a:lnTo>
                  <a:lnTo>
                    <a:pt x="286574" y="144135"/>
                  </a:lnTo>
                  <a:cubicBezTo>
                    <a:pt x="162517" y="143021"/>
                    <a:pt x="52727" y="142241"/>
                    <a:pt x="0" y="142800"/>
                  </a:cubicBezTo>
                  <a:lnTo>
                    <a:pt x="14641" y="130577"/>
                  </a:lnTo>
                  <a:lnTo>
                    <a:pt x="387294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8" name="フリーフォーム 117">
              <a:extLst>
                <a:ext uri="{FF2B5EF4-FFF2-40B4-BE49-F238E27FC236}">
                  <a16:creationId xmlns:a16="http://schemas.microsoft.com/office/drawing/2014/main" id="{3465BD63-FB84-A74E-9D2F-90583713E2DF}"/>
                </a:ext>
              </a:extLst>
            </p:cNvPr>
            <p:cNvSpPr/>
            <p:nvPr/>
          </p:nvSpPr>
          <p:spPr>
            <a:xfrm>
              <a:off x="3730972" y="4906861"/>
              <a:ext cx="45719" cy="21029"/>
            </a:xfrm>
            <a:custGeom>
              <a:avLst/>
              <a:gdLst>
                <a:gd name="connsiteX0" fmla="*/ 0 w 45719"/>
                <a:gd name="connsiteY0" fmla="*/ 0 h 21029"/>
                <a:gd name="connsiteX1" fmla="*/ 26506 w 45719"/>
                <a:gd name="connsiteY1" fmla="*/ 247 h 21029"/>
                <a:gd name="connsiteX2" fmla="*/ 45719 w 45719"/>
                <a:gd name="connsiteY2" fmla="*/ 427 h 21029"/>
                <a:gd name="connsiteX3" fmla="*/ 45719 w 45719"/>
                <a:gd name="connsiteY3" fmla="*/ 21029 h 21029"/>
                <a:gd name="connsiteX4" fmla="*/ 0 w 45719"/>
                <a:gd name="connsiteY4" fmla="*/ 21029 h 21029"/>
                <a:gd name="connsiteX5" fmla="*/ 0 w 45719"/>
                <a:gd name="connsiteY5" fmla="*/ 0 h 2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19" h="21029">
                  <a:moveTo>
                    <a:pt x="0" y="0"/>
                  </a:moveTo>
                  <a:lnTo>
                    <a:pt x="26506" y="247"/>
                  </a:lnTo>
                  <a:lnTo>
                    <a:pt x="45719" y="427"/>
                  </a:lnTo>
                  <a:lnTo>
                    <a:pt x="45719" y="21029"/>
                  </a:lnTo>
                  <a:lnTo>
                    <a:pt x="0" y="210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33F0EBF5-2297-1447-99C0-C243E6677949}"/>
                </a:ext>
              </a:extLst>
            </p:cNvPr>
            <p:cNvSpPr/>
            <p:nvPr/>
          </p:nvSpPr>
          <p:spPr>
            <a:xfrm>
              <a:off x="3343677" y="4902212"/>
              <a:ext cx="827602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20" name="フリーフォーム 119">
              <a:extLst>
                <a:ext uri="{FF2B5EF4-FFF2-40B4-BE49-F238E27FC236}">
                  <a16:creationId xmlns:a16="http://schemas.microsoft.com/office/drawing/2014/main" id="{4BA3142E-3CE1-214D-9390-30C99C6F0A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7666" y="4758212"/>
              <a:ext cx="612018" cy="180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1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1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21" name="フリーフォーム 120">
              <a:extLst>
                <a:ext uri="{FF2B5EF4-FFF2-40B4-BE49-F238E27FC236}">
                  <a16:creationId xmlns:a16="http://schemas.microsoft.com/office/drawing/2014/main" id="{C3506210-E47E-1A40-BCAA-507CC1CCDF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51044" y="4758212"/>
              <a:ext cx="612018" cy="180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1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1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22" name="フリーフォーム 121">
              <a:extLst>
                <a:ext uri="{FF2B5EF4-FFF2-40B4-BE49-F238E27FC236}">
                  <a16:creationId xmlns:a16="http://schemas.microsoft.com/office/drawing/2014/main" id="{54C7FDDB-5D18-D74B-AF17-B1CCCFB5F371}"/>
                </a:ext>
              </a:extLst>
            </p:cNvPr>
            <p:cNvSpPr/>
            <p:nvPr/>
          </p:nvSpPr>
          <p:spPr>
            <a:xfrm rot="20577157">
              <a:off x="3247681" y="4659975"/>
              <a:ext cx="450171" cy="129808"/>
            </a:xfrm>
            <a:custGeom>
              <a:avLst/>
              <a:gdLst>
                <a:gd name="connsiteX0" fmla="*/ 283292 w 450171"/>
                <a:gd name="connsiteY0" fmla="*/ 15553 h 129808"/>
                <a:gd name="connsiteX1" fmla="*/ 423662 w 450171"/>
                <a:gd name="connsiteY1" fmla="*/ 97872 h 129808"/>
                <a:gd name="connsiteX2" fmla="*/ 450171 w 450171"/>
                <a:gd name="connsiteY2" fmla="*/ 129808 h 129808"/>
                <a:gd name="connsiteX3" fmla="*/ 351473 w 450171"/>
                <a:gd name="connsiteY3" fmla="*/ 129808 h 129808"/>
                <a:gd name="connsiteX4" fmla="*/ 311852 w 450171"/>
                <a:gd name="connsiteY4" fmla="*/ 103847 h 129808"/>
                <a:gd name="connsiteX5" fmla="*/ 262474 w 450171"/>
                <a:gd name="connsiteY5" fmla="*/ 83446 h 129808"/>
                <a:gd name="connsiteX6" fmla="*/ 60444 w 450171"/>
                <a:gd name="connsiteY6" fmla="*/ 97869 h 129808"/>
                <a:gd name="connsiteX7" fmla="*/ 49314 w 450171"/>
                <a:gd name="connsiteY7" fmla="*/ 104388 h 129808"/>
                <a:gd name="connsiteX8" fmla="*/ 15857 w 450171"/>
                <a:gd name="connsiteY8" fmla="*/ 64083 h 129808"/>
                <a:gd name="connsiteX9" fmla="*/ 0 w 450171"/>
                <a:gd name="connsiteY9" fmla="*/ 52042 h 129808"/>
                <a:gd name="connsiteX10" fmla="*/ 44697 w 450171"/>
                <a:gd name="connsiteY10" fmla="*/ 27191 h 129808"/>
                <a:gd name="connsiteX11" fmla="*/ 283292 w 450171"/>
                <a:gd name="connsiteY11" fmla="*/ 15553 h 12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0171" h="129808">
                  <a:moveTo>
                    <a:pt x="283292" y="15553"/>
                  </a:moveTo>
                  <a:cubicBezTo>
                    <a:pt x="337740" y="32249"/>
                    <a:pt x="385201" y="60954"/>
                    <a:pt x="423662" y="97872"/>
                  </a:cubicBezTo>
                  <a:lnTo>
                    <a:pt x="450171" y="129808"/>
                  </a:lnTo>
                  <a:lnTo>
                    <a:pt x="351473" y="129808"/>
                  </a:lnTo>
                  <a:lnTo>
                    <a:pt x="311852" y="103847"/>
                  </a:lnTo>
                  <a:cubicBezTo>
                    <a:pt x="296354" y="95642"/>
                    <a:pt x="279860" y="88777"/>
                    <a:pt x="262474" y="83446"/>
                  </a:cubicBezTo>
                  <a:cubicBezTo>
                    <a:pt x="192929" y="62121"/>
                    <a:pt x="121450" y="69124"/>
                    <a:pt x="60444" y="97869"/>
                  </a:cubicBezTo>
                  <a:lnTo>
                    <a:pt x="49314" y="104388"/>
                  </a:lnTo>
                  <a:lnTo>
                    <a:pt x="15857" y="64083"/>
                  </a:lnTo>
                  <a:lnTo>
                    <a:pt x="0" y="52042"/>
                  </a:lnTo>
                  <a:lnTo>
                    <a:pt x="44697" y="27191"/>
                  </a:lnTo>
                  <a:cubicBezTo>
                    <a:pt x="117821" y="-3345"/>
                    <a:pt x="201621" y="-9490"/>
                    <a:pt x="283292" y="1555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DDCD6F3F-0C39-6F42-806C-C2FB22FFA45E}"/>
              </a:ext>
            </a:extLst>
          </p:cNvPr>
          <p:cNvGrpSpPr/>
          <p:nvPr/>
        </p:nvGrpSpPr>
        <p:grpSpPr>
          <a:xfrm>
            <a:off x="8528689" y="1948210"/>
            <a:ext cx="858105" cy="799237"/>
            <a:chOff x="9352635" y="981178"/>
            <a:chExt cx="1289418" cy="1200961"/>
          </a:xfrm>
          <a:solidFill>
            <a:srgbClr val="002060"/>
          </a:solidFill>
        </p:grpSpPr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FA85096A-0600-F14B-B11D-A65A10C0C8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227235" flipH="1">
              <a:off x="10193535" y="1056501"/>
              <a:ext cx="107950" cy="448330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28" name="円/楕円 127">
              <a:extLst>
                <a:ext uri="{FF2B5EF4-FFF2-40B4-BE49-F238E27FC236}">
                  <a16:creationId xmlns:a16="http://schemas.microsoft.com/office/drawing/2014/main" id="{B8B6C598-9E1D-D647-915F-82D2E7DDA5A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227235" flipH="1">
              <a:off x="10338466" y="1057516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29" name="円/楕円 128">
              <a:extLst>
                <a:ext uri="{FF2B5EF4-FFF2-40B4-BE49-F238E27FC236}">
                  <a16:creationId xmlns:a16="http://schemas.microsoft.com/office/drawing/2014/main" id="{EDA7ED69-A9F0-5547-821F-B57556C8FB17}"/>
                </a:ext>
              </a:extLst>
            </p:cNvPr>
            <p:cNvSpPr/>
            <p:nvPr/>
          </p:nvSpPr>
          <p:spPr>
            <a:xfrm rot="10800000" flipH="1">
              <a:off x="10101882" y="1487481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0" name="平行四辺形 185">
              <a:extLst>
                <a:ext uri="{FF2B5EF4-FFF2-40B4-BE49-F238E27FC236}">
                  <a16:creationId xmlns:a16="http://schemas.microsoft.com/office/drawing/2014/main" id="{306B8C5B-8C74-834A-A058-2F72BFDE93BC}"/>
                </a:ext>
              </a:extLst>
            </p:cNvPr>
            <p:cNvSpPr/>
            <p:nvPr/>
          </p:nvSpPr>
          <p:spPr>
            <a:xfrm rot="8963232" flipH="1">
              <a:off x="9584707" y="981178"/>
              <a:ext cx="423939" cy="658527"/>
            </a:xfrm>
            <a:custGeom>
              <a:avLst/>
              <a:gdLst>
                <a:gd name="connsiteX0" fmla="*/ 0 w 381430"/>
                <a:gd name="connsiteY0" fmla="*/ 474738 h 474738"/>
                <a:gd name="connsiteX1" fmla="*/ 104882 w 381430"/>
                <a:gd name="connsiteY1" fmla="*/ 0 h 474738"/>
                <a:gd name="connsiteX2" fmla="*/ 381430 w 381430"/>
                <a:gd name="connsiteY2" fmla="*/ 0 h 474738"/>
                <a:gd name="connsiteX3" fmla="*/ 276548 w 381430"/>
                <a:gd name="connsiteY3" fmla="*/ 474738 h 474738"/>
                <a:gd name="connsiteX4" fmla="*/ 0 w 381430"/>
                <a:gd name="connsiteY4" fmla="*/ 474738 h 474738"/>
                <a:gd name="connsiteX0" fmla="*/ 0 w 418361"/>
                <a:gd name="connsiteY0" fmla="*/ 636780 h 636780"/>
                <a:gd name="connsiteX1" fmla="*/ 141813 w 418361"/>
                <a:gd name="connsiteY1" fmla="*/ 0 h 636780"/>
                <a:gd name="connsiteX2" fmla="*/ 418361 w 418361"/>
                <a:gd name="connsiteY2" fmla="*/ 0 h 636780"/>
                <a:gd name="connsiteX3" fmla="*/ 313479 w 418361"/>
                <a:gd name="connsiteY3" fmla="*/ 474738 h 636780"/>
                <a:gd name="connsiteX4" fmla="*/ 0 w 418361"/>
                <a:gd name="connsiteY4" fmla="*/ 636780 h 636780"/>
                <a:gd name="connsiteX0" fmla="*/ 0 w 421821"/>
                <a:gd name="connsiteY0" fmla="*/ 668341 h 668341"/>
                <a:gd name="connsiteX1" fmla="*/ 145273 w 421821"/>
                <a:gd name="connsiteY1" fmla="*/ 0 h 668341"/>
                <a:gd name="connsiteX2" fmla="*/ 421821 w 421821"/>
                <a:gd name="connsiteY2" fmla="*/ 0 h 668341"/>
                <a:gd name="connsiteX3" fmla="*/ 316939 w 421821"/>
                <a:gd name="connsiteY3" fmla="*/ 474738 h 668341"/>
                <a:gd name="connsiteX4" fmla="*/ 0 w 421821"/>
                <a:gd name="connsiteY4" fmla="*/ 668341 h 668341"/>
                <a:gd name="connsiteX0" fmla="*/ 0 w 423939"/>
                <a:gd name="connsiteY0" fmla="*/ 658527 h 658527"/>
                <a:gd name="connsiteX1" fmla="*/ 147391 w 423939"/>
                <a:gd name="connsiteY1" fmla="*/ 0 h 658527"/>
                <a:gd name="connsiteX2" fmla="*/ 423939 w 423939"/>
                <a:gd name="connsiteY2" fmla="*/ 0 h 658527"/>
                <a:gd name="connsiteX3" fmla="*/ 319057 w 423939"/>
                <a:gd name="connsiteY3" fmla="*/ 474738 h 658527"/>
                <a:gd name="connsiteX4" fmla="*/ 0 w 423939"/>
                <a:gd name="connsiteY4" fmla="*/ 658527 h 658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939" h="658527">
                  <a:moveTo>
                    <a:pt x="0" y="658527"/>
                  </a:moveTo>
                  <a:lnTo>
                    <a:pt x="147391" y="0"/>
                  </a:lnTo>
                  <a:lnTo>
                    <a:pt x="423939" y="0"/>
                  </a:lnTo>
                  <a:lnTo>
                    <a:pt x="319057" y="474738"/>
                  </a:lnTo>
                  <a:lnTo>
                    <a:pt x="0" y="6585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131" name="正方形/長方形 99">
              <a:extLst>
                <a:ext uri="{FF2B5EF4-FFF2-40B4-BE49-F238E27FC236}">
                  <a16:creationId xmlns:a16="http://schemas.microsoft.com/office/drawing/2014/main" id="{CABA11C0-2CD1-9C4D-91D7-A2371BE7C1F4}"/>
                </a:ext>
              </a:extLst>
            </p:cNvPr>
            <p:cNvSpPr/>
            <p:nvPr/>
          </p:nvSpPr>
          <p:spPr>
            <a:xfrm rot="16200000" flipH="1">
              <a:off x="9966327" y="826930"/>
              <a:ext cx="127000" cy="4444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32" name="円/楕円 103">
              <a:extLst>
                <a:ext uri="{FF2B5EF4-FFF2-40B4-BE49-F238E27FC236}">
                  <a16:creationId xmlns:a16="http://schemas.microsoft.com/office/drawing/2014/main" id="{DC38E145-9425-894C-8006-D3C95899D5F9}"/>
                </a:ext>
              </a:extLst>
            </p:cNvPr>
            <p:cNvSpPr/>
            <p:nvPr/>
          </p:nvSpPr>
          <p:spPr>
            <a:xfrm rot="10800000" flipH="1">
              <a:off x="10444100" y="988854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33" name="正方形/長方形 99">
              <a:extLst>
                <a:ext uri="{FF2B5EF4-FFF2-40B4-BE49-F238E27FC236}">
                  <a16:creationId xmlns:a16="http://schemas.microsoft.com/office/drawing/2014/main" id="{2ECD89A3-FC07-454C-8187-81F27457596A}"/>
                </a:ext>
              </a:extLst>
            </p:cNvPr>
            <p:cNvSpPr/>
            <p:nvPr/>
          </p:nvSpPr>
          <p:spPr>
            <a:xfrm rot="16200000" flipH="1">
              <a:off x="10296658" y="904459"/>
              <a:ext cx="127000" cy="289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34" name="フリーフォーム 133">
              <a:extLst>
                <a:ext uri="{FF2B5EF4-FFF2-40B4-BE49-F238E27FC236}">
                  <a16:creationId xmlns:a16="http://schemas.microsoft.com/office/drawing/2014/main" id="{B0C22CDE-54F2-0B4A-998A-2D4D8B81DA8A}"/>
                </a:ext>
              </a:extLst>
            </p:cNvPr>
            <p:cNvSpPr/>
            <p:nvPr/>
          </p:nvSpPr>
          <p:spPr>
            <a:xfrm rot="10800000">
              <a:off x="9352635" y="2026082"/>
              <a:ext cx="1289418" cy="156057"/>
            </a:xfrm>
            <a:custGeom>
              <a:avLst/>
              <a:gdLst>
                <a:gd name="connsiteX0" fmla="*/ 0 w 2066984"/>
                <a:gd name="connsiteY0" fmla="*/ 0 h 250165"/>
                <a:gd name="connsiteX1" fmla="*/ 284477 w 2066984"/>
                <a:gd name="connsiteY1" fmla="*/ 0 h 250165"/>
                <a:gd name="connsiteX2" fmla="*/ 391173 w 2066984"/>
                <a:gd name="connsiteY2" fmla="*/ 39052 h 250165"/>
                <a:gd name="connsiteX3" fmla="*/ 1033491 w 2066984"/>
                <a:gd name="connsiteY3" fmla="*/ 136161 h 250165"/>
                <a:gd name="connsiteX4" fmla="*/ 1675809 w 2066984"/>
                <a:gd name="connsiteY4" fmla="*/ 39052 h 250165"/>
                <a:gd name="connsiteX5" fmla="*/ 1782506 w 2066984"/>
                <a:gd name="connsiteY5" fmla="*/ 0 h 250165"/>
                <a:gd name="connsiteX6" fmla="*/ 2066984 w 2066984"/>
                <a:gd name="connsiteY6" fmla="*/ 0 h 250165"/>
                <a:gd name="connsiteX7" fmla="*/ 1918637 w 2066984"/>
                <a:gd name="connsiteY7" fmla="*/ 71463 h 250165"/>
                <a:gd name="connsiteX8" fmla="*/ 1033492 w 2066984"/>
                <a:gd name="connsiteY8" fmla="*/ 250165 h 250165"/>
                <a:gd name="connsiteX9" fmla="*/ 148347 w 2066984"/>
                <a:gd name="connsiteY9" fmla="*/ 71463 h 250165"/>
                <a:gd name="connsiteX10" fmla="*/ 0 w 2066984"/>
                <a:gd name="connsiteY10" fmla="*/ 0 h 250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66984" h="250165">
                  <a:moveTo>
                    <a:pt x="0" y="0"/>
                  </a:moveTo>
                  <a:lnTo>
                    <a:pt x="284477" y="0"/>
                  </a:lnTo>
                  <a:lnTo>
                    <a:pt x="391173" y="39052"/>
                  </a:lnTo>
                  <a:cubicBezTo>
                    <a:pt x="594081" y="102163"/>
                    <a:pt x="809816" y="136161"/>
                    <a:pt x="1033491" y="136161"/>
                  </a:cubicBezTo>
                  <a:cubicBezTo>
                    <a:pt x="1257167" y="136161"/>
                    <a:pt x="1472901" y="102163"/>
                    <a:pt x="1675809" y="39052"/>
                  </a:cubicBezTo>
                  <a:lnTo>
                    <a:pt x="1782506" y="0"/>
                  </a:lnTo>
                  <a:lnTo>
                    <a:pt x="2066984" y="0"/>
                  </a:lnTo>
                  <a:lnTo>
                    <a:pt x="1918637" y="71463"/>
                  </a:lnTo>
                  <a:cubicBezTo>
                    <a:pt x="1646579" y="186534"/>
                    <a:pt x="1347466" y="250165"/>
                    <a:pt x="1033492" y="250165"/>
                  </a:cubicBezTo>
                  <a:cubicBezTo>
                    <a:pt x="719518" y="250165"/>
                    <a:pt x="420406" y="186534"/>
                    <a:pt x="148347" y="7146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5" name="正方形/長方形 99">
              <a:extLst>
                <a:ext uri="{FF2B5EF4-FFF2-40B4-BE49-F238E27FC236}">
                  <a16:creationId xmlns:a16="http://schemas.microsoft.com/office/drawing/2014/main" id="{C2B2EB9D-1D0B-7546-88D1-55A7024AACF9}"/>
                </a:ext>
              </a:extLst>
            </p:cNvPr>
            <p:cNvSpPr/>
            <p:nvPr/>
          </p:nvSpPr>
          <p:spPr>
            <a:xfrm rot="16200000" flipH="1">
              <a:off x="9585326" y="845981"/>
              <a:ext cx="127000" cy="4063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91C3DF96-105F-DC44-A734-045C686897FC}"/>
              </a:ext>
            </a:extLst>
          </p:cNvPr>
          <p:cNvGrpSpPr/>
          <p:nvPr/>
        </p:nvGrpSpPr>
        <p:grpSpPr>
          <a:xfrm>
            <a:off x="533625" y="2781462"/>
            <a:ext cx="744765" cy="1172698"/>
            <a:chOff x="1175483" y="406157"/>
            <a:chExt cx="1119110" cy="1762136"/>
          </a:xfrm>
          <a:solidFill>
            <a:srgbClr val="002060"/>
          </a:solidFill>
        </p:grpSpPr>
        <p:grpSp>
          <p:nvGrpSpPr>
            <p:cNvPr id="137" name="グループ化 136">
              <a:extLst>
                <a:ext uri="{FF2B5EF4-FFF2-40B4-BE49-F238E27FC236}">
                  <a16:creationId xmlns:a16="http://schemas.microsoft.com/office/drawing/2014/main" id="{BB0B234D-89CD-C74A-8387-3FE503E33C92}"/>
                </a:ext>
              </a:extLst>
            </p:cNvPr>
            <p:cNvGrpSpPr/>
            <p:nvPr/>
          </p:nvGrpSpPr>
          <p:grpSpPr>
            <a:xfrm rot="16765938">
              <a:off x="1785807" y="1848662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156" name="円/楕円 155">
                <a:extLst>
                  <a:ext uri="{FF2B5EF4-FFF2-40B4-BE49-F238E27FC236}">
                    <a16:creationId xmlns:a16="http://schemas.microsoft.com/office/drawing/2014/main" id="{7F86A952-79CA-5548-8180-779F36D2A000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157" name="グループ化 156">
                <a:extLst>
                  <a:ext uri="{FF2B5EF4-FFF2-40B4-BE49-F238E27FC236}">
                    <a16:creationId xmlns:a16="http://schemas.microsoft.com/office/drawing/2014/main" id="{5034600F-3C94-B547-8886-1A4693449DD4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158" name="円/楕円 103">
                  <a:extLst>
                    <a:ext uri="{FF2B5EF4-FFF2-40B4-BE49-F238E27FC236}">
                      <a16:creationId xmlns:a16="http://schemas.microsoft.com/office/drawing/2014/main" id="{715E252C-4669-0945-908D-9D95AA956F88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159" name="正方形/長方形 99">
                  <a:extLst>
                    <a:ext uri="{FF2B5EF4-FFF2-40B4-BE49-F238E27FC236}">
                      <a16:creationId xmlns:a16="http://schemas.microsoft.com/office/drawing/2014/main" id="{1E66311F-8651-5D4B-BB07-C632E248A22F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grpSp>
          <p:nvGrpSpPr>
            <p:cNvPr id="138" name="グループ化 137">
              <a:extLst>
                <a:ext uri="{FF2B5EF4-FFF2-40B4-BE49-F238E27FC236}">
                  <a16:creationId xmlns:a16="http://schemas.microsoft.com/office/drawing/2014/main" id="{AC99FDCD-5679-7F43-ACA7-EEAA6A51FC0B}"/>
                </a:ext>
              </a:extLst>
            </p:cNvPr>
            <p:cNvGrpSpPr/>
            <p:nvPr/>
          </p:nvGrpSpPr>
          <p:grpSpPr>
            <a:xfrm>
              <a:off x="1175483" y="406157"/>
              <a:ext cx="1119110" cy="1738485"/>
              <a:chOff x="1175483" y="406157"/>
              <a:chExt cx="1119110" cy="1738485"/>
            </a:xfrm>
            <a:grpFill/>
          </p:grpSpPr>
          <p:grpSp>
            <p:nvGrpSpPr>
              <p:cNvPr id="139" name="グループ化 138">
                <a:extLst>
                  <a:ext uri="{FF2B5EF4-FFF2-40B4-BE49-F238E27FC236}">
                    <a16:creationId xmlns:a16="http://schemas.microsoft.com/office/drawing/2014/main" id="{315739F8-9EC3-A34E-990A-A4FBDFC10609}"/>
                  </a:ext>
                </a:extLst>
              </p:cNvPr>
              <p:cNvGrpSpPr/>
              <p:nvPr/>
            </p:nvGrpSpPr>
            <p:grpSpPr>
              <a:xfrm>
                <a:off x="1944692" y="1302907"/>
                <a:ext cx="349901" cy="107950"/>
                <a:chOff x="2023069" y="1233239"/>
                <a:chExt cx="349901" cy="107950"/>
              </a:xfrm>
              <a:grpFill/>
            </p:grpSpPr>
            <p:sp>
              <p:nvSpPr>
                <p:cNvPr id="154" name="正方形/長方形 153">
                  <a:extLst>
                    <a:ext uri="{FF2B5EF4-FFF2-40B4-BE49-F238E27FC236}">
                      <a16:creationId xmlns:a16="http://schemas.microsoft.com/office/drawing/2014/main" id="{714A2EA1-28BD-7643-9C4C-7F60C20833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117851" y="1138457"/>
                  <a:ext cx="107950" cy="297514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5" name="円/楕円 154">
                  <a:extLst>
                    <a:ext uri="{FF2B5EF4-FFF2-40B4-BE49-F238E27FC236}">
                      <a16:creationId xmlns:a16="http://schemas.microsoft.com/office/drawing/2014/main" id="{FDE4847F-6CF4-E649-BA62-5E943589EA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265814" y="1234033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140" name="円/楕円 139">
                <a:extLst>
                  <a:ext uri="{FF2B5EF4-FFF2-40B4-BE49-F238E27FC236}">
                    <a16:creationId xmlns:a16="http://schemas.microsoft.com/office/drawing/2014/main" id="{64314D71-84D9-8042-A510-B0B48AA34BDA}"/>
                  </a:ext>
                </a:extLst>
              </p:cNvPr>
              <p:cNvSpPr/>
              <p:nvPr/>
            </p:nvSpPr>
            <p:spPr>
              <a:xfrm>
                <a:off x="1700628" y="870365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141" name="平行四辺形 140">
                <a:extLst>
                  <a:ext uri="{FF2B5EF4-FFF2-40B4-BE49-F238E27FC236}">
                    <a16:creationId xmlns:a16="http://schemas.microsoft.com/office/drawing/2014/main" id="{3D31C077-BBEC-FC4B-A6FA-48921365434C}"/>
                  </a:ext>
                </a:extLst>
              </p:cNvPr>
              <p:cNvSpPr/>
              <p:nvPr/>
            </p:nvSpPr>
            <p:spPr>
              <a:xfrm rot="537658" flipH="1">
                <a:off x="1606543" y="1123806"/>
                <a:ext cx="402843" cy="487613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/>
              </a:p>
            </p:txBody>
          </p:sp>
          <p:sp>
            <p:nvSpPr>
              <p:cNvPr id="142" name="正方形/長方形 141">
                <a:extLst>
                  <a:ext uri="{FF2B5EF4-FFF2-40B4-BE49-F238E27FC236}">
                    <a16:creationId xmlns:a16="http://schemas.microsoft.com/office/drawing/2014/main" id="{FADA05C3-F8FC-594D-8ACF-9DBE640BA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022821">
                <a:off x="1895554" y="1154170"/>
                <a:ext cx="107950" cy="222029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143" name="グループ化 142">
                <a:extLst>
                  <a:ext uri="{FF2B5EF4-FFF2-40B4-BE49-F238E27FC236}">
                    <a16:creationId xmlns:a16="http://schemas.microsoft.com/office/drawing/2014/main" id="{F304A821-C2FD-374E-98BB-A1B2589EC16B}"/>
                  </a:ext>
                </a:extLst>
              </p:cNvPr>
              <p:cNvGrpSpPr/>
              <p:nvPr/>
            </p:nvGrpSpPr>
            <p:grpSpPr>
              <a:xfrm rot="12675115" flipH="1">
                <a:off x="1384833" y="855233"/>
                <a:ext cx="372322" cy="296581"/>
                <a:chOff x="1101806" y="1146969"/>
                <a:chExt cx="372322" cy="296581"/>
              </a:xfrm>
              <a:grpFill/>
            </p:grpSpPr>
            <p:sp>
              <p:nvSpPr>
                <p:cNvPr id="150" name="正方形/長方形 149">
                  <a:extLst>
                    <a:ext uri="{FF2B5EF4-FFF2-40B4-BE49-F238E27FC236}">
                      <a16:creationId xmlns:a16="http://schemas.microsoft.com/office/drawing/2014/main" id="{2441DB4E-C5DF-7C4D-8C73-EE2B7A37F8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1271396" y="1052187"/>
                  <a:ext cx="107950" cy="297514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grpSp>
              <p:nvGrpSpPr>
                <p:cNvPr id="151" name="グループ化 150">
                  <a:extLst>
                    <a:ext uri="{FF2B5EF4-FFF2-40B4-BE49-F238E27FC236}">
                      <a16:creationId xmlns:a16="http://schemas.microsoft.com/office/drawing/2014/main" id="{B9B65712-2590-B64D-B691-37CFA9EB8B91}"/>
                    </a:ext>
                  </a:extLst>
                </p:cNvPr>
                <p:cNvGrpSpPr/>
                <p:nvPr/>
              </p:nvGrpSpPr>
              <p:grpSpPr>
                <a:xfrm rot="7146337">
                  <a:off x="1009932" y="1243727"/>
                  <a:ext cx="291697" cy="107950"/>
                  <a:chOff x="6703664" y="4868182"/>
                  <a:chExt cx="291697" cy="107950"/>
                </a:xfrm>
                <a:grpFill/>
              </p:grpSpPr>
              <p:sp>
                <p:nvSpPr>
                  <p:cNvPr id="152" name="正方形/長方形 151">
                    <a:extLst>
                      <a:ext uri="{FF2B5EF4-FFF2-40B4-BE49-F238E27FC236}">
                        <a16:creationId xmlns:a16="http://schemas.microsoft.com/office/drawing/2014/main" id="{FB87BF17-B8BB-4148-AC3C-AEC0D2BEFD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6769344" y="4802502"/>
                    <a:ext cx="107950" cy="239309"/>
                  </a:xfrm>
                  <a:prstGeom prst="rect">
                    <a:avLst/>
                  </a:prstGeom>
                  <a:grp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vert="eaVert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solidFill>
                        <a:schemeClr val="lt1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153" name="円/楕円 152">
                    <a:extLst>
                      <a:ext uri="{FF2B5EF4-FFF2-40B4-BE49-F238E27FC236}">
                        <a16:creationId xmlns:a16="http://schemas.microsoft.com/office/drawing/2014/main" id="{6CBE33B3-12AD-2342-A3CA-66784C99E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6888205" y="4868976"/>
                    <a:ext cx="107950" cy="106362"/>
                  </a:xfrm>
                  <a:prstGeom prst="ellipse">
                    <a:avLst/>
                  </a:prstGeom>
                  <a:grp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vert="eaVert"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solidFill>
                        <a:schemeClr val="lt1"/>
                      </a:solidFill>
                      <a:latin typeface="+mn-lt"/>
                      <a:ea typeface="+mn-ea"/>
                    </a:endParaRPr>
                  </a:p>
                </p:txBody>
              </p:sp>
            </p:grpSp>
          </p:grpSp>
          <p:sp>
            <p:nvSpPr>
              <p:cNvPr id="144" name="正方形/長方形 99">
                <a:extLst>
                  <a:ext uri="{FF2B5EF4-FFF2-40B4-BE49-F238E27FC236}">
                    <a16:creationId xmlns:a16="http://schemas.microsoft.com/office/drawing/2014/main" id="{16AFA40D-EC82-CD4A-93F5-16FE97FF80EB}"/>
                  </a:ext>
                </a:extLst>
              </p:cNvPr>
              <p:cNvSpPr/>
              <p:nvPr/>
            </p:nvSpPr>
            <p:spPr>
              <a:xfrm rot="19069015">
                <a:off x="1874756" y="1539892"/>
                <a:ext cx="130654" cy="392930"/>
              </a:xfrm>
              <a:custGeom>
                <a:avLst/>
                <a:gdLst>
                  <a:gd name="connsiteX0" fmla="*/ 0 w 127000"/>
                  <a:gd name="connsiteY0" fmla="*/ 0 h 289440"/>
                  <a:gd name="connsiteX1" fmla="*/ 127000 w 127000"/>
                  <a:gd name="connsiteY1" fmla="*/ 0 h 289440"/>
                  <a:gd name="connsiteX2" fmla="*/ 127000 w 127000"/>
                  <a:gd name="connsiteY2" fmla="*/ 289440 h 289440"/>
                  <a:gd name="connsiteX3" fmla="*/ 0 w 127000"/>
                  <a:gd name="connsiteY3" fmla="*/ 289440 h 289440"/>
                  <a:gd name="connsiteX4" fmla="*/ 0 w 127000"/>
                  <a:gd name="connsiteY4" fmla="*/ 0 h 289440"/>
                  <a:gd name="connsiteX0" fmla="*/ 0 w 127000"/>
                  <a:gd name="connsiteY0" fmla="*/ 48355 h 337795"/>
                  <a:gd name="connsiteX1" fmla="*/ 126306 w 127000"/>
                  <a:gd name="connsiteY1" fmla="*/ 0 h 337795"/>
                  <a:gd name="connsiteX2" fmla="*/ 127000 w 127000"/>
                  <a:gd name="connsiteY2" fmla="*/ 337795 h 337795"/>
                  <a:gd name="connsiteX3" fmla="*/ 0 w 127000"/>
                  <a:gd name="connsiteY3" fmla="*/ 337795 h 337795"/>
                  <a:gd name="connsiteX4" fmla="*/ 0 w 127000"/>
                  <a:gd name="connsiteY4" fmla="*/ 48355 h 337795"/>
                  <a:gd name="connsiteX0" fmla="*/ 1833 w 127000"/>
                  <a:gd name="connsiteY0" fmla="*/ 0 h 480591"/>
                  <a:gd name="connsiteX1" fmla="*/ 126306 w 127000"/>
                  <a:gd name="connsiteY1" fmla="*/ 142796 h 480591"/>
                  <a:gd name="connsiteX2" fmla="*/ 127000 w 127000"/>
                  <a:gd name="connsiteY2" fmla="*/ 480591 h 480591"/>
                  <a:gd name="connsiteX3" fmla="*/ 0 w 127000"/>
                  <a:gd name="connsiteY3" fmla="*/ 480591 h 480591"/>
                  <a:gd name="connsiteX4" fmla="*/ 1833 w 127000"/>
                  <a:gd name="connsiteY4" fmla="*/ 0 h 480591"/>
                  <a:gd name="connsiteX0" fmla="*/ 1833 w 130654"/>
                  <a:gd name="connsiteY0" fmla="*/ 0 h 480591"/>
                  <a:gd name="connsiteX1" fmla="*/ 130645 w 130654"/>
                  <a:gd name="connsiteY1" fmla="*/ 194771 h 480591"/>
                  <a:gd name="connsiteX2" fmla="*/ 127000 w 130654"/>
                  <a:gd name="connsiteY2" fmla="*/ 480591 h 480591"/>
                  <a:gd name="connsiteX3" fmla="*/ 0 w 130654"/>
                  <a:gd name="connsiteY3" fmla="*/ 480591 h 480591"/>
                  <a:gd name="connsiteX4" fmla="*/ 1833 w 130654"/>
                  <a:gd name="connsiteY4" fmla="*/ 0 h 480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654" h="480591">
                    <a:moveTo>
                      <a:pt x="1833" y="0"/>
                    </a:moveTo>
                    <a:lnTo>
                      <a:pt x="130645" y="194771"/>
                    </a:lnTo>
                    <a:cubicBezTo>
                      <a:pt x="130876" y="307369"/>
                      <a:pt x="126769" y="367993"/>
                      <a:pt x="127000" y="480591"/>
                    </a:cubicBezTo>
                    <a:lnTo>
                      <a:pt x="0" y="480591"/>
                    </a:lnTo>
                    <a:lnTo>
                      <a:pt x="183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145" name="円/楕円 103">
                <a:extLst>
                  <a:ext uri="{FF2B5EF4-FFF2-40B4-BE49-F238E27FC236}">
                    <a16:creationId xmlns:a16="http://schemas.microsoft.com/office/drawing/2014/main" id="{B08FDFFE-E18A-4545-9E31-4D19EAB5B9C1}"/>
                  </a:ext>
                </a:extLst>
              </p:cNvPr>
              <p:cNvSpPr/>
              <p:nvPr/>
            </p:nvSpPr>
            <p:spPr>
              <a:xfrm>
                <a:off x="1391574" y="2023992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146" name="正方形/長方形 99">
                <a:extLst>
                  <a:ext uri="{FF2B5EF4-FFF2-40B4-BE49-F238E27FC236}">
                    <a16:creationId xmlns:a16="http://schemas.microsoft.com/office/drawing/2014/main" id="{D8149FF1-4AEE-3E49-96A5-C1862B2920F3}"/>
                  </a:ext>
                </a:extLst>
              </p:cNvPr>
              <p:cNvSpPr/>
              <p:nvPr/>
            </p:nvSpPr>
            <p:spPr>
              <a:xfrm rot="12593483">
                <a:off x="1541923" y="1529538"/>
                <a:ext cx="127000" cy="5947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147" name="グループ化 146">
                <a:extLst>
                  <a:ext uri="{FF2B5EF4-FFF2-40B4-BE49-F238E27FC236}">
                    <a16:creationId xmlns:a16="http://schemas.microsoft.com/office/drawing/2014/main" id="{6E8F1C67-8B9A-DB41-9721-DFFDA067117B}"/>
                  </a:ext>
                </a:extLst>
              </p:cNvPr>
              <p:cNvGrpSpPr/>
              <p:nvPr/>
            </p:nvGrpSpPr>
            <p:grpSpPr>
              <a:xfrm rot="19026113">
                <a:off x="1175483" y="406157"/>
                <a:ext cx="233790" cy="546269"/>
                <a:chOff x="2426432" y="796681"/>
                <a:chExt cx="233790" cy="546269"/>
              </a:xfrm>
              <a:grpFill/>
            </p:grpSpPr>
            <p:sp>
              <p:nvSpPr>
                <p:cNvPr id="148" name="フリーフォーム 147">
                  <a:extLst>
                    <a:ext uri="{FF2B5EF4-FFF2-40B4-BE49-F238E27FC236}">
                      <a16:creationId xmlns:a16="http://schemas.microsoft.com/office/drawing/2014/main" id="{7E2AFF5C-0D6F-CA43-8D81-505460E1CAF8}"/>
                    </a:ext>
                  </a:extLst>
                </p:cNvPr>
                <p:cNvSpPr/>
                <p:nvPr/>
              </p:nvSpPr>
              <p:spPr>
                <a:xfrm>
                  <a:off x="2426432" y="796681"/>
                  <a:ext cx="233790" cy="257419"/>
                </a:xfrm>
                <a:custGeom>
                  <a:avLst/>
                  <a:gdLst>
                    <a:gd name="connsiteX0" fmla="*/ 193309 w 386618"/>
                    <a:gd name="connsiteY0" fmla="*/ 26427 h 425694"/>
                    <a:gd name="connsiteX1" fmla="*/ 24001 w 386618"/>
                    <a:gd name="connsiteY1" fmla="*/ 212847 h 425694"/>
                    <a:gd name="connsiteX2" fmla="*/ 193309 w 386618"/>
                    <a:gd name="connsiteY2" fmla="*/ 399267 h 425694"/>
                    <a:gd name="connsiteX3" fmla="*/ 362617 w 386618"/>
                    <a:gd name="connsiteY3" fmla="*/ 212847 h 425694"/>
                    <a:gd name="connsiteX4" fmla="*/ 193309 w 386618"/>
                    <a:gd name="connsiteY4" fmla="*/ 26427 h 425694"/>
                    <a:gd name="connsiteX5" fmla="*/ 193309 w 386618"/>
                    <a:gd name="connsiteY5" fmla="*/ 0 h 425694"/>
                    <a:gd name="connsiteX6" fmla="*/ 386618 w 386618"/>
                    <a:gd name="connsiteY6" fmla="*/ 212847 h 425694"/>
                    <a:gd name="connsiteX7" fmla="*/ 193309 w 386618"/>
                    <a:gd name="connsiteY7" fmla="*/ 425694 h 425694"/>
                    <a:gd name="connsiteX8" fmla="*/ 0 w 386618"/>
                    <a:gd name="connsiteY8" fmla="*/ 212847 h 425694"/>
                    <a:gd name="connsiteX9" fmla="*/ 193309 w 386618"/>
                    <a:gd name="connsiteY9" fmla="*/ 0 h 4256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86618" h="425694">
                      <a:moveTo>
                        <a:pt x="193309" y="26427"/>
                      </a:moveTo>
                      <a:cubicBezTo>
                        <a:pt x="99803" y="26427"/>
                        <a:pt x="24001" y="109890"/>
                        <a:pt x="24001" y="212847"/>
                      </a:cubicBezTo>
                      <a:cubicBezTo>
                        <a:pt x="24001" y="315804"/>
                        <a:pt x="99803" y="399267"/>
                        <a:pt x="193309" y="399267"/>
                      </a:cubicBezTo>
                      <a:cubicBezTo>
                        <a:pt x="286815" y="399267"/>
                        <a:pt x="362617" y="315804"/>
                        <a:pt x="362617" y="212847"/>
                      </a:cubicBezTo>
                      <a:cubicBezTo>
                        <a:pt x="362617" y="109890"/>
                        <a:pt x="286815" y="26427"/>
                        <a:pt x="193309" y="26427"/>
                      </a:cubicBezTo>
                      <a:close/>
                      <a:moveTo>
                        <a:pt x="193309" y="0"/>
                      </a:moveTo>
                      <a:cubicBezTo>
                        <a:pt x="300071" y="0"/>
                        <a:pt x="386618" y="95295"/>
                        <a:pt x="386618" y="212847"/>
                      </a:cubicBezTo>
                      <a:cubicBezTo>
                        <a:pt x="386618" y="330399"/>
                        <a:pt x="300071" y="425694"/>
                        <a:pt x="193309" y="425694"/>
                      </a:cubicBezTo>
                      <a:cubicBezTo>
                        <a:pt x="86547" y="425694"/>
                        <a:pt x="0" y="330399"/>
                        <a:pt x="0" y="212847"/>
                      </a:cubicBezTo>
                      <a:cubicBezTo>
                        <a:pt x="0" y="95295"/>
                        <a:pt x="86547" y="0"/>
                        <a:pt x="1933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9" name="正方形/長方形 148">
                  <a:extLst>
                    <a:ext uri="{FF2B5EF4-FFF2-40B4-BE49-F238E27FC236}">
                      <a16:creationId xmlns:a16="http://schemas.microsoft.com/office/drawing/2014/main" id="{4AC116FA-704E-D340-B9C5-DC25B1FAAF9F}"/>
                    </a:ext>
                  </a:extLst>
                </p:cNvPr>
                <p:cNvSpPr/>
                <p:nvPr/>
              </p:nvSpPr>
              <p:spPr>
                <a:xfrm>
                  <a:off x="2534327" y="1047750"/>
                  <a:ext cx="18000" cy="2952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FB11B52C-EB3E-2C42-830A-62D1F6B5B7AF}"/>
              </a:ext>
            </a:extLst>
          </p:cNvPr>
          <p:cNvGrpSpPr/>
          <p:nvPr/>
        </p:nvGrpSpPr>
        <p:grpSpPr>
          <a:xfrm>
            <a:off x="7807081" y="299558"/>
            <a:ext cx="912786" cy="1149440"/>
            <a:chOff x="3165997" y="615321"/>
            <a:chExt cx="1371583" cy="1727188"/>
          </a:xfrm>
          <a:solidFill>
            <a:srgbClr val="002060"/>
          </a:solidFill>
        </p:grpSpPr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0A823144-7C75-E042-8B7D-91235685EC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917551" y="1135642"/>
              <a:ext cx="107950" cy="297514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2" name="円/楕円 161">
              <a:extLst>
                <a:ext uri="{FF2B5EF4-FFF2-40B4-BE49-F238E27FC236}">
                  <a16:creationId xmlns:a16="http://schemas.microsoft.com/office/drawing/2014/main" id="{58135857-2189-1E41-9179-B73926DC87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065514" y="1231218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3" name="円/楕円 162">
              <a:extLst>
                <a:ext uri="{FF2B5EF4-FFF2-40B4-BE49-F238E27FC236}">
                  <a16:creationId xmlns:a16="http://schemas.microsoft.com/office/drawing/2014/main" id="{49A9D267-3BD1-2044-B96B-3990E62BF524}"/>
                </a:ext>
              </a:extLst>
            </p:cNvPr>
            <p:cNvSpPr/>
            <p:nvPr/>
          </p:nvSpPr>
          <p:spPr>
            <a:xfrm>
              <a:off x="3492876" y="977156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4" name="平行四辺形 163">
              <a:extLst>
                <a:ext uri="{FF2B5EF4-FFF2-40B4-BE49-F238E27FC236}">
                  <a16:creationId xmlns:a16="http://schemas.microsoft.com/office/drawing/2014/main" id="{2A7471A4-C0D5-4543-B035-30E5C49D1662}"/>
                </a:ext>
              </a:extLst>
            </p:cNvPr>
            <p:cNvSpPr/>
            <p:nvPr/>
          </p:nvSpPr>
          <p:spPr>
            <a:xfrm flipH="1">
              <a:off x="3452191" y="1228811"/>
              <a:ext cx="402843" cy="52400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F39C6E2B-5049-9D44-8B35-00F45D6B2CE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738560" y="1135642"/>
              <a:ext cx="107950" cy="297514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6" name="円/楕円 103">
              <a:extLst>
                <a:ext uri="{FF2B5EF4-FFF2-40B4-BE49-F238E27FC236}">
                  <a16:creationId xmlns:a16="http://schemas.microsoft.com/office/drawing/2014/main" id="{616E148C-72D0-204E-9192-994133FB5635}"/>
                </a:ext>
              </a:extLst>
            </p:cNvPr>
            <p:cNvSpPr/>
            <p:nvPr/>
          </p:nvSpPr>
          <p:spPr>
            <a:xfrm rot="319672">
              <a:off x="3845830" y="2221859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67" name="正方形/長方形 99">
              <a:extLst>
                <a:ext uri="{FF2B5EF4-FFF2-40B4-BE49-F238E27FC236}">
                  <a16:creationId xmlns:a16="http://schemas.microsoft.com/office/drawing/2014/main" id="{68FBE964-E3DB-B745-BF00-1294FD955C70}"/>
                </a:ext>
              </a:extLst>
            </p:cNvPr>
            <p:cNvSpPr/>
            <p:nvPr/>
          </p:nvSpPr>
          <p:spPr>
            <a:xfrm rot="10030674">
              <a:off x="3779474" y="1689487"/>
              <a:ext cx="127000" cy="594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68" name="正方形/長方形 99">
              <a:extLst>
                <a:ext uri="{FF2B5EF4-FFF2-40B4-BE49-F238E27FC236}">
                  <a16:creationId xmlns:a16="http://schemas.microsoft.com/office/drawing/2014/main" id="{C2457D93-17B6-6C4B-95A6-83D6877CBC82}"/>
                </a:ext>
              </a:extLst>
            </p:cNvPr>
            <p:cNvSpPr/>
            <p:nvPr/>
          </p:nvSpPr>
          <p:spPr>
            <a:xfrm rot="2242130">
              <a:off x="3479796" y="1707321"/>
              <a:ext cx="127000" cy="385418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846"/>
                <a:gd name="connsiteY0" fmla="*/ 93455 h 382895"/>
                <a:gd name="connsiteX1" fmla="*/ 127819 w 127846"/>
                <a:gd name="connsiteY1" fmla="*/ 0 h 382895"/>
                <a:gd name="connsiteX2" fmla="*/ 127000 w 127846"/>
                <a:gd name="connsiteY2" fmla="*/ 382895 h 382895"/>
                <a:gd name="connsiteX3" fmla="*/ 0 w 127846"/>
                <a:gd name="connsiteY3" fmla="*/ 382895 h 382895"/>
                <a:gd name="connsiteX4" fmla="*/ 0 w 127846"/>
                <a:gd name="connsiteY4" fmla="*/ 93455 h 382895"/>
                <a:gd name="connsiteX0" fmla="*/ 0 w 127000"/>
                <a:gd name="connsiteY0" fmla="*/ 95978 h 385418"/>
                <a:gd name="connsiteX1" fmla="*/ 125892 w 127000"/>
                <a:gd name="connsiteY1" fmla="*/ 0 h 385418"/>
                <a:gd name="connsiteX2" fmla="*/ 127000 w 127000"/>
                <a:gd name="connsiteY2" fmla="*/ 385418 h 385418"/>
                <a:gd name="connsiteX3" fmla="*/ 0 w 127000"/>
                <a:gd name="connsiteY3" fmla="*/ 385418 h 385418"/>
                <a:gd name="connsiteX4" fmla="*/ 0 w 127000"/>
                <a:gd name="connsiteY4" fmla="*/ 95978 h 385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385418">
                  <a:moveTo>
                    <a:pt x="0" y="95978"/>
                  </a:moveTo>
                  <a:cubicBezTo>
                    <a:pt x="42606" y="64826"/>
                    <a:pt x="83286" y="31152"/>
                    <a:pt x="125892" y="0"/>
                  </a:cubicBezTo>
                  <a:cubicBezTo>
                    <a:pt x="126123" y="112598"/>
                    <a:pt x="126769" y="272820"/>
                    <a:pt x="127000" y="385418"/>
                  </a:cubicBezTo>
                  <a:lnTo>
                    <a:pt x="0" y="385418"/>
                  </a:lnTo>
                  <a:lnTo>
                    <a:pt x="0" y="9597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169" name="グループ化 168">
              <a:extLst>
                <a:ext uri="{FF2B5EF4-FFF2-40B4-BE49-F238E27FC236}">
                  <a16:creationId xmlns:a16="http://schemas.microsoft.com/office/drawing/2014/main" id="{FBB62E6D-9C19-204E-8B94-658A790972DB}"/>
                </a:ext>
              </a:extLst>
            </p:cNvPr>
            <p:cNvGrpSpPr/>
            <p:nvPr/>
          </p:nvGrpSpPr>
          <p:grpSpPr>
            <a:xfrm rot="18473359">
              <a:off x="3110707" y="1977210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172" name="円/楕円 103">
                <a:extLst>
                  <a:ext uri="{FF2B5EF4-FFF2-40B4-BE49-F238E27FC236}">
                    <a16:creationId xmlns:a16="http://schemas.microsoft.com/office/drawing/2014/main" id="{0C70DDAA-CD7A-4543-BF0F-42EB24E54BC0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173" name="グループ化 172">
                <a:extLst>
                  <a:ext uri="{FF2B5EF4-FFF2-40B4-BE49-F238E27FC236}">
                    <a16:creationId xmlns:a16="http://schemas.microsoft.com/office/drawing/2014/main" id="{87A4C5E2-FFBA-8D46-A94E-D1284C0AA780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174" name="円/楕円 103">
                  <a:extLst>
                    <a:ext uri="{FF2B5EF4-FFF2-40B4-BE49-F238E27FC236}">
                      <a16:creationId xmlns:a16="http://schemas.microsoft.com/office/drawing/2014/main" id="{63D36394-AF58-284D-B032-5ECE75BFA65E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175" name="正方形/長方形 99">
                  <a:extLst>
                    <a:ext uri="{FF2B5EF4-FFF2-40B4-BE49-F238E27FC236}">
                      <a16:creationId xmlns:a16="http://schemas.microsoft.com/office/drawing/2014/main" id="{90ADE737-53B1-4E41-89CC-4AE1578539A3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170" name="台形 169">
              <a:extLst>
                <a:ext uri="{FF2B5EF4-FFF2-40B4-BE49-F238E27FC236}">
                  <a16:creationId xmlns:a16="http://schemas.microsoft.com/office/drawing/2014/main" id="{43EF38B6-D514-F645-B37C-B19543500DBA}"/>
                </a:ext>
              </a:extLst>
            </p:cNvPr>
            <p:cNvSpPr/>
            <p:nvPr/>
          </p:nvSpPr>
          <p:spPr>
            <a:xfrm rot="12713820">
              <a:off x="4262644" y="615321"/>
              <a:ext cx="79200" cy="723599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円/楕円 170">
              <a:extLst>
                <a:ext uri="{FF2B5EF4-FFF2-40B4-BE49-F238E27FC236}">
                  <a16:creationId xmlns:a16="http://schemas.microsoft.com/office/drawing/2014/main" id="{6F10BA9F-3CA5-124A-8598-96F27B4153CE}"/>
                </a:ext>
              </a:extLst>
            </p:cNvPr>
            <p:cNvSpPr/>
            <p:nvPr/>
          </p:nvSpPr>
          <p:spPr>
            <a:xfrm rot="1913820">
              <a:off x="4458380" y="622140"/>
              <a:ext cx="79200" cy="8096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6" name="グループ化 175">
            <a:extLst>
              <a:ext uri="{FF2B5EF4-FFF2-40B4-BE49-F238E27FC236}">
                <a16:creationId xmlns:a16="http://schemas.microsoft.com/office/drawing/2014/main" id="{265199D1-4D89-D44F-9F38-B24F0E9A7566}"/>
              </a:ext>
            </a:extLst>
          </p:cNvPr>
          <p:cNvGrpSpPr/>
          <p:nvPr/>
        </p:nvGrpSpPr>
        <p:grpSpPr>
          <a:xfrm>
            <a:off x="1786723" y="2952096"/>
            <a:ext cx="762948" cy="1002064"/>
            <a:chOff x="5574562" y="695854"/>
            <a:chExt cx="1146431" cy="1505736"/>
          </a:xfrm>
          <a:solidFill>
            <a:srgbClr val="002060"/>
          </a:solidFill>
        </p:grpSpPr>
        <p:sp>
          <p:nvSpPr>
            <p:cNvPr id="177" name="円/楕円 176">
              <a:extLst>
                <a:ext uri="{FF2B5EF4-FFF2-40B4-BE49-F238E27FC236}">
                  <a16:creationId xmlns:a16="http://schemas.microsoft.com/office/drawing/2014/main" id="{0F941261-27B3-D140-B0BC-6ABA13F5B5E0}"/>
                </a:ext>
              </a:extLst>
            </p:cNvPr>
            <p:cNvSpPr/>
            <p:nvPr/>
          </p:nvSpPr>
          <p:spPr>
            <a:xfrm>
              <a:off x="5982131" y="977156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8" name="平行四辺形 177">
              <a:extLst>
                <a:ext uri="{FF2B5EF4-FFF2-40B4-BE49-F238E27FC236}">
                  <a16:creationId xmlns:a16="http://schemas.microsoft.com/office/drawing/2014/main" id="{620651CD-6A72-6647-B543-C3277AA4B6AB}"/>
                </a:ext>
              </a:extLst>
            </p:cNvPr>
            <p:cNvSpPr/>
            <p:nvPr/>
          </p:nvSpPr>
          <p:spPr>
            <a:xfrm flipH="1">
              <a:off x="5941446" y="1228811"/>
              <a:ext cx="402843" cy="52400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179" name="グループ化 178">
              <a:extLst>
                <a:ext uri="{FF2B5EF4-FFF2-40B4-BE49-F238E27FC236}">
                  <a16:creationId xmlns:a16="http://schemas.microsoft.com/office/drawing/2014/main" id="{94E32D2C-5630-DF45-B01D-91BB0971767D}"/>
                </a:ext>
              </a:extLst>
            </p:cNvPr>
            <p:cNvGrpSpPr/>
            <p:nvPr/>
          </p:nvGrpSpPr>
          <p:grpSpPr>
            <a:xfrm rot="21042223">
              <a:off x="6143544" y="1198893"/>
              <a:ext cx="528892" cy="107950"/>
              <a:chOff x="6133033" y="1230424"/>
              <a:chExt cx="528892" cy="107950"/>
            </a:xfrm>
            <a:grpFill/>
          </p:grpSpPr>
          <p:grpSp>
            <p:nvGrpSpPr>
              <p:cNvPr id="200" name="グループ化 199">
                <a:extLst>
                  <a:ext uri="{FF2B5EF4-FFF2-40B4-BE49-F238E27FC236}">
                    <a16:creationId xmlns:a16="http://schemas.microsoft.com/office/drawing/2014/main" id="{DF4EACA0-C187-484A-A326-95184D16D95A}"/>
                  </a:ext>
                </a:extLst>
              </p:cNvPr>
              <p:cNvGrpSpPr/>
              <p:nvPr/>
            </p:nvGrpSpPr>
            <p:grpSpPr>
              <a:xfrm>
                <a:off x="6312024" y="1230424"/>
                <a:ext cx="349901" cy="107950"/>
                <a:chOff x="3940640" y="1369728"/>
                <a:chExt cx="349901" cy="107950"/>
              </a:xfrm>
              <a:grpFill/>
            </p:grpSpPr>
            <p:sp>
              <p:nvSpPr>
                <p:cNvPr id="202" name="正方形/長方形 201">
                  <a:extLst>
                    <a:ext uri="{FF2B5EF4-FFF2-40B4-BE49-F238E27FC236}">
                      <a16:creationId xmlns:a16="http://schemas.microsoft.com/office/drawing/2014/main" id="{49EFEA72-EBD9-6943-8480-9D5A55958A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035422" y="1274946"/>
                  <a:ext cx="107950" cy="297514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203" name="円/楕円 202">
                  <a:extLst>
                    <a:ext uri="{FF2B5EF4-FFF2-40B4-BE49-F238E27FC236}">
                      <a16:creationId xmlns:a16="http://schemas.microsoft.com/office/drawing/2014/main" id="{1DA7543E-21FB-B846-9641-A13214233E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183385" y="1370522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201" name="正方形/長方形 200">
                <a:extLst>
                  <a:ext uri="{FF2B5EF4-FFF2-40B4-BE49-F238E27FC236}">
                    <a16:creationId xmlns:a16="http://schemas.microsoft.com/office/drawing/2014/main" id="{D9BF6966-704B-324D-9B9B-1C74E76255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227815" y="1135642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80" name="正方形/長方形 99">
              <a:extLst>
                <a:ext uri="{FF2B5EF4-FFF2-40B4-BE49-F238E27FC236}">
                  <a16:creationId xmlns:a16="http://schemas.microsoft.com/office/drawing/2014/main" id="{1E0641AD-4A9D-6044-84E9-784B08C6E3E3}"/>
                </a:ext>
              </a:extLst>
            </p:cNvPr>
            <p:cNvSpPr/>
            <p:nvPr/>
          </p:nvSpPr>
          <p:spPr>
            <a:xfrm rot="2242130">
              <a:off x="5963069" y="1646725"/>
              <a:ext cx="127846" cy="449693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846"/>
                <a:gd name="connsiteY0" fmla="*/ 93455 h 382895"/>
                <a:gd name="connsiteX1" fmla="*/ 127819 w 127846"/>
                <a:gd name="connsiteY1" fmla="*/ 0 h 382895"/>
                <a:gd name="connsiteX2" fmla="*/ 127000 w 127846"/>
                <a:gd name="connsiteY2" fmla="*/ 382895 h 382895"/>
                <a:gd name="connsiteX3" fmla="*/ 0 w 127846"/>
                <a:gd name="connsiteY3" fmla="*/ 382895 h 382895"/>
                <a:gd name="connsiteX4" fmla="*/ 0 w 127846"/>
                <a:gd name="connsiteY4" fmla="*/ 93455 h 38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46" h="382895">
                  <a:moveTo>
                    <a:pt x="0" y="93455"/>
                  </a:moveTo>
                  <a:lnTo>
                    <a:pt x="127819" y="0"/>
                  </a:lnTo>
                  <a:cubicBezTo>
                    <a:pt x="128050" y="112598"/>
                    <a:pt x="126769" y="270297"/>
                    <a:pt x="127000" y="382895"/>
                  </a:cubicBezTo>
                  <a:lnTo>
                    <a:pt x="0" y="382895"/>
                  </a:lnTo>
                  <a:lnTo>
                    <a:pt x="0" y="9345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181" name="グループ化 180">
              <a:extLst>
                <a:ext uri="{FF2B5EF4-FFF2-40B4-BE49-F238E27FC236}">
                  <a16:creationId xmlns:a16="http://schemas.microsoft.com/office/drawing/2014/main" id="{F1BEAA32-E199-474D-BB6D-EEFD89499138}"/>
                </a:ext>
              </a:extLst>
            </p:cNvPr>
            <p:cNvGrpSpPr/>
            <p:nvPr/>
          </p:nvGrpSpPr>
          <p:grpSpPr>
            <a:xfrm rot="19112941">
              <a:off x="5574562" y="1937249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196" name="円/楕円 103">
                <a:extLst>
                  <a:ext uri="{FF2B5EF4-FFF2-40B4-BE49-F238E27FC236}">
                    <a16:creationId xmlns:a16="http://schemas.microsoft.com/office/drawing/2014/main" id="{C3B3EC00-21AF-4B48-821B-3DA86C68AFC9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197" name="グループ化 196">
                <a:extLst>
                  <a:ext uri="{FF2B5EF4-FFF2-40B4-BE49-F238E27FC236}">
                    <a16:creationId xmlns:a16="http://schemas.microsoft.com/office/drawing/2014/main" id="{4F3E41B1-0281-B54C-B80B-5CB82CB21890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198" name="円/楕円 103">
                  <a:extLst>
                    <a:ext uri="{FF2B5EF4-FFF2-40B4-BE49-F238E27FC236}">
                      <a16:creationId xmlns:a16="http://schemas.microsoft.com/office/drawing/2014/main" id="{ABC9B6E3-0947-A14E-842F-C7608A6D60F1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199" name="正方形/長方形 99">
                  <a:extLst>
                    <a:ext uri="{FF2B5EF4-FFF2-40B4-BE49-F238E27FC236}">
                      <a16:creationId xmlns:a16="http://schemas.microsoft.com/office/drawing/2014/main" id="{95C0C9F7-B8E5-F448-AE7B-CED8C777583E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grpSp>
          <p:nvGrpSpPr>
            <p:cNvPr id="182" name="グループ化 181">
              <a:extLst>
                <a:ext uri="{FF2B5EF4-FFF2-40B4-BE49-F238E27FC236}">
                  <a16:creationId xmlns:a16="http://schemas.microsoft.com/office/drawing/2014/main" id="{615EFD85-1EDF-054D-A730-07503C03478C}"/>
                </a:ext>
              </a:extLst>
            </p:cNvPr>
            <p:cNvGrpSpPr/>
            <p:nvPr/>
          </p:nvGrpSpPr>
          <p:grpSpPr>
            <a:xfrm>
              <a:off x="6113061" y="1779991"/>
              <a:ext cx="607932" cy="320100"/>
              <a:chOff x="6113061" y="1788419"/>
              <a:chExt cx="607932" cy="320100"/>
            </a:xfrm>
            <a:grpFill/>
          </p:grpSpPr>
          <p:sp>
            <p:nvSpPr>
              <p:cNvPr id="190" name="正方形/長方形 99">
                <a:extLst>
                  <a:ext uri="{FF2B5EF4-FFF2-40B4-BE49-F238E27FC236}">
                    <a16:creationId xmlns:a16="http://schemas.microsoft.com/office/drawing/2014/main" id="{FD912EF5-2A49-F048-85FC-E34E74E4BFEA}"/>
                  </a:ext>
                </a:extLst>
              </p:cNvPr>
              <p:cNvSpPr/>
              <p:nvPr/>
            </p:nvSpPr>
            <p:spPr>
              <a:xfrm rot="16200000">
                <a:off x="6234996" y="1666484"/>
                <a:ext cx="134196" cy="378065"/>
              </a:xfrm>
              <a:custGeom>
                <a:avLst/>
                <a:gdLst>
                  <a:gd name="connsiteX0" fmla="*/ 0 w 127000"/>
                  <a:gd name="connsiteY0" fmla="*/ 0 h 289440"/>
                  <a:gd name="connsiteX1" fmla="*/ 127000 w 127000"/>
                  <a:gd name="connsiteY1" fmla="*/ 0 h 289440"/>
                  <a:gd name="connsiteX2" fmla="*/ 127000 w 127000"/>
                  <a:gd name="connsiteY2" fmla="*/ 289440 h 289440"/>
                  <a:gd name="connsiteX3" fmla="*/ 0 w 127000"/>
                  <a:gd name="connsiteY3" fmla="*/ 289440 h 289440"/>
                  <a:gd name="connsiteX4" fmla="*/ 0 w 127000"/>
                  <a:gd name="connsiteY4" fmla="*/ 0 h 289440"/>
                  <a:gd name="connsiteX0" fmla="*/ 0 w 127000"/>
                  <a:gd name="connsiteY0" fmla="*/ 48355 h 337795"/>
                  <a:gd name="connsiteX1" fmla="*/ 126306 w 127000"/>
                  <a:gd name="connsiteY1" fmla="*/ 0 h 337795"/>
                  <a:gd name="connsiteX2" fmla="*/ 127000 w 127000"/>
                  <a:gd name="connsiteY2" fmla="*/ 337795 h 337795"/>
                  <a:gd name="connsiteX3" fmla="*/ 0 w 127000"/>
                  <a:gd name="connsiteY3" fmla="*/ 337795 h 337795"/>
                  <a:gd name="connsiteX4" fmla="*/ 0 w 127000"/>
                  <a:gd name="connsiteY4" fmla="*/ 48355 h 337795"/>
                  <a:gd name="connsiteX0" fmla="*/ 0 w 127846"/>
                  <a:gd name="connsiteY0" fmla="*/ 93455 h 382895"/>
                  <a:gd name="connsiteX1" fmla="*/ 127819 w 127846"/>
                  <a:gd name="connsiteY1" fmla="*/ 0 h 382895"/>
                  <a:gd name="connsiteX2" fmla="*/ 127000 w 127846"/>
                  <a:gd name="connsiteY2" fmla="*/ 382895 h 382895"/>
                  <a:gd name="connsiteX3" fmla="*/ 0 w 127846"/>
                  <a:gd name="connsiteY3" fmla="*/ 382895 h 382895"/>
                  <a:gd name="connsiteX4" fmla="*/ 0 w 127846"/>
                  <a:gd name="connsiteY4" fmla="*/ 93455 h 382895"/>
                  <a:gd name="connsiteX0" fmla="*/ 0 w 131021"/>
                  <a:gd name="connsiteY0" fmla="*/ 0 h 487935"/>
                  <a:gd name="connsiteX1" fmla="*/ 130994 w 131021"/>
                  <a:gd name="connsiteY1" fmla="*/ 105040 h 487935"/>
                  <a:gd name="connsiteX2" fmla="*/ 130175 w 131021"/>
                  <a:gd name="connsiteY2" fmla="*/ 487935 h 487935"/>
                  <a:gd name="connsiteX3" fmla="*/ 3175 w 131021"/>
                  <a:gd name="connsiteY3" fmla="*/ 487935 h 487935"/>
                  <a:gd name="connsiteX4" fmla="*/ 0 w 131021"/>
                  <a:gd name="connsiteY4" fmla="*/ 0 h 487935"/>
                  <a:gd name="connsiteX0" fmla="*/ 0 w 134196"/>
                  <a:gd name="connsiteY0" fmla="*/ 0 h 513826"/>
                  <a:gd name="connsiteX1" fmla="*/ 134169 w 134196"/>
                  <a:gd name="connsiteY1" fmla="*/ 130931 h 513826"/>
                  <a:gd name="connsiteX2" fmla="*/ 133350 w 134196"/>
                  <a:gd name="connsiteY2" fmla="*/ 513826 h 513826"/>
                  <a:gd name="connsiteX3" fmla="*/ 6350 w 134196"/>
                  <a:gd name="connsiteY3" fmla="*/ 513826 h 513826"/>
                  <a:gd name="connsiteX4" fmla="*/ 0 w 134196"/>
                  <a:gd name="connsiteY4" fmla="*/ 0 h 513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196" h="513826">
                    <a:moveTo>
                      <a:pt x="0" y="0"/>
                    </a:moveTo>
                    <a:lnTo>
                      <a:pt x="134169" y="130931"/>
                    </a:lnTo>
                    <a:cubicBezTo>
                      <a:pt x="134400" y="243529"/>
                      <a:pt x="133119" y="401228"/>
                      <a:pt x="133350" y="513826"/>
                    </a:cubicBezTo>
                    <a:lnTo>
                      <a:pt x="6350" y="513826"/>
                    </a:lnTo>
                    <a:cubicBezTo>
                      <a:pt x="5292" y="351181"/>
                      <a:pt x="1058" y="162645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191" name="グループ化 190">
                <a:extLst>
                  <a:ext uri="{FF2B5EF4-FFF2-40B4-BE49-F238E27FC236}">
                    <a16:creationId xmlns:a16="http://schemas.microsoft.com/office/drawing/2014/main" id="{EBB01ADA-A1D3-F64A-9E97-21B0186BD5B9}"/>
                  </a:ext>
                </a:extLst>
              </p:cNvPr>
              <p:cNvGrpSpPr/>
              <p:nvPr/>
            </p:nvGrpSpPr>
            <p:grpSpPr>
              <a:xfrm rot="12908620">
                <a:off x="6346072" y="1844178"/>
                <a:ext cx="374921" cy="264341"/>
                <a:chOff x="932562" y="4846107"/>
                <a:chExt cx="374921" cy="264341"/>
              </a:xfrm>
              <a:grpFill/>
            </p:grpSpPr>
            <p:sp>
              <p:nvSpPr>
                <p:cNvPr id="192" name="円/楕円 103">
                  <a:extLst>
                    <a:ext uri="{FF2B5EF4-FFF2-40B4-BE49-F238E27FC236}">
                      <a16:creationId xmlns:a16="http://schemas.microsoft.com/office/drawing/2014/main" id="{1C3BD319-99BE-294D-9BCF-AFA48DDDBC98}"/>
                    </a:ext>
                  </a:extLst>
                </p:cNvPr>
                <p:cNvSpPr/>
                <p:nvPr/>
              </p:nvSpPr>
              <p:spPr>
                <a:xfrm rot="6841295">
                  <a:off x="1183658" y="4986623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grpSp>
              <p:nvGrpSpPr>
                <p:cNvPr id="193" name="グループ化 192">
                  <a:extLst>
                    <a:ext uri="{FF2B5EF4-FFF2-40B4-BE49-F238E27FC236}">
                      <a16:creationId xmlns:a16="http://schemas.microsoft.com/office/drawing/2014/main" id="{86068ABB-59CC-0A44-AEFB-D1CD0BC701FD}"/>
                    </a:ext>
                  </a:extLst>
                </p:cNvPr>
                <p:cNvGrpSpPr/>
                <p:nvPr/>
              </p:nvGrpSpPr>
              <p:grpSpPr>
                <a:xfrm>
                  <a:off x="932562" y="4846107"/>
                  <a:ext cx="338427" cy="198875"/>
                  <a:chOff x="1107187" y="4881032"/>
                  <a:chExt cx="338427" cy="198875"/>
                </a:xfrm>
                <a:grpFill/>
              </p:grpSpPr>
              <p:sp>
                <p:nvSpPr>
                  <p:cNvPr id="194" name="円/楕円 103">
                    <a:extLst>
                      <a:ext uri="{FF2B5EF4-FFF2-40B4-BE49-F238E27FC236}">
                        <a16:creationId xmlns:a16="http://schemas.microsoft.com/office/drawing/2014/main" id="{2C71DE29-5956-E741-B19A-55A4229A5E3E}"/>
                      </a:ext>
                    </a:extLst>
                  </p:cNvPr>
                  <p:cNvSpPr/>
                  <p:nvPr/>
                </p:nvSpPr>
                <p:spPr>
                  <a:xfrm rot="6841295">
                    <a:off x="1104012" y="4884207"/>
                    <a:ext cx="127000" cy="1206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  <p:sp>
                <p:nvSpPr>
                  <p:cNvPr id="195" name="正方形/長方形 99">
                    <a:extLst>
                      <a:ext uri="{FF2B5EF4-FFF2-40B4-BE49-F238E27FC236}">
                        <a16:creationId xmlns:a16="http://schemas.microsoft.com/office/drawing/2014/main" id="{F07237F1-B89F-6840-95C9-71695FF38706}"/>
                      </a:ext>
                    </a:extLst>
                  </p:cNvPr>
                  <p:cNvSpPr/>
                  <p:nvPr/>
                </p:nvSpPr>
                <p:spPr>
                  <a:xfrm rot="17912326">
                    <a:off x="1237394" y="4871687"/>
                    <a:ext cx="127000" cy="28944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</p:grpSp>
          </p:grpSp>
        </p:grpSp>
        <p:grpSp>
          <p:nvGrpSpPr>
            <p:cNvPr id="183" name="グループ化 182">
              <a:extLst>
                <a:ext uri="{FF2B5EF4-FFF2-40B4-BE49-F238E27FC236}">
                  <a16:creationId xmlns:a16="http://schemas.microsoft.com/office/drawing/2014/main" id="{CDA189E5-6138-124B-A2C5-79567F37F891}"/>
                </a:ext>
              </a:extLst>
            </p:cNvPr>
            <p:cNvGrpSpPr/>
            <p:nvPr/>
          </p:nvGrpSpPr>
          <p:grpSpPr>
            <a:xfrm rot="15581760">
              <a:off x="5602989" y="996539"/>
              <a:ext cx="528892" cy="107950"/>
              <a:chOff x="4476849" y="1124744"/>
              <a:chExt cx="528892" cy="107950"/>
            </a:xfrm>
            <a:grpFill/>
          </p:grpSpPr>
          <p:grpSp>
            <p:nvGrpSpPr>
              <p:cNvPr id="186" name="グループ化 185">
                <a:extLst>
                  <a:ext uri="{FF2B5EF4-FFF2-40B4-BE49-F238E27FC236}">
                    <a16:creationId xmlns:a16="http://schemas.microsoft.com/office/drawing/2014/main" id="{5AF11FB8-65FA-8B4F-A88F-91F3DCAEF249}"/>
                  </a:ext>
                </a:extLst>
              </p:cNvPr>
              <p:cNvGrpSpPr/>
              <p:nvPr/>
            </p:nvGrpSpPr>
            <p:grpSpPr>
              <a:xfrm>
                <a:off x="4655840" y="1124744"/>
                <a:ext cx="349901" cy="107950"/>
                <a:chOff x="3940640" y="1369728"/>
                <a:chExt cx="349901" cy="107950"/>
              </a:xfrm>
              <a:grpFill/>
            </p:grpSpPr>
            <p:sp>
              <p:nvSpPr>
                <p:cNvPr id="188" name="正方形/長方形 187">
                  <a:extLst>
                    <a:ext uri="{FF2B5EF4-FFF2-40B4-BE49-F238E27FC236}">
                      <a16:creationId xmlns:a16="http://schemas.microsoft.com/office/drawing/2014/main" id="{0D33BF56-4664-F64E-967D-3FA30C2CBD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035422" y="1274946"/>
                  <a:ext cx="107950" cy="297514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89" name="円/楕円 188">
                  <a:extLst>
                    <a:ext uri="{FF2B5EF4-FFF2-40B4-BE49-F238E27FC236}">
                      <a16:creationId xmlns:a16="http://schemas.microsoft.com/office/drawing/2014/main" id="{9FD5CBE3-277B-284E-A3FF-28F0436F96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183385" y="1370522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187" name="正方形/長方形 186">
                <a:extLst>
                  <a:ext uri="{FF2B5EF4-FFF2-40B4-BE49-F238E27FC236}">
                    <a16:creationId xmlns:a16="http://schemas.microsoft.com/office/drawing/2014/main" id="{7B5B59BC-75BF-7D43-9B52-1D897A78F4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571631" y="1029962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84" name="円/楕円 183">
              <a:extLst>
                <a:ext uri="{FF2B5EF4-FFF2-40B4-BE49-F238E27FC236}">
                  <a16:creationId xmlns:a16="http://schemas.microsoft.com/office/drawing/2014/main" id="{2769AB5D-2E9C-044C-954E-3D6AC7CBC9EA}"/>
                </a:ext>
              </a:extLst>
            </p:cNvPr>
            <p:cNvSpPr/>
            <p:nvPr/>
          </p:nvSpPr>
          <p:spPr>
            <a:xfrm>
              <a:off x="5854859" y="695854"/>
              <a:ext cx="117603" cy="11760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5" name="円/楕円 184">
              <a:extLst>
                <a:ext uri="{FF2B5EF4-FFF2-40B4-BE49-F238E27FC236}">
                  <a16:creationId xmlns:a16="http://schemas.microsoft.com/office/drawing/2014/main" id="{5989ECC4-A31C-4E42-835A-2327AFDCD7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181760">
              <a:off x="5860687" y="1252927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4" name="グループ化 203">
            <a:extLst>
              <a:ext uri="{FF2B5EF4-FFF2-40B4-BE49-F238E27FC236}">
                <a16:creationId xmlns:a16="http://schemas.microsoft.com/office/drawing/2014/main" id="{AF1E3B94-72BB-334C-B1F1-C3568A336800}"/>
              </a:ext>
            </a:extLst>
          </p:cNvPr>
          <p:cNvGrpSpPr/>
          <p:nvPr/>
        </p:nvGrpSpPr>
        <p:grpSpPr>
          <a:xfrm>
            <a:off x="6820377" y="3254523"/>
            <a:ext cx="1283336" cy="699637"/>
            <a:chOff x="659466" y="2372497"/>
            <a:chExt cx="2167057" cy="1181415"/>
          </a:xfrm>
          <a:solidFill>
            <a:srgbClr val="002060"/>
          </a:solidFill>
        </p:grpSpPr>
        <p:sp>
          <p:nvSpPr>
            <p:cNvPr id="205" name="フリーフォーム 204">
              <a:extLst>
                <a:ext uri="{FF2B5EF4-FFF2-40B4-BE49-F238E27FC236}">
                  <a16:creationId xmlns:a16="http://schemas.microsoft.com/office/drawing/2014/main" id="{D524A165-80BB-2D4C-80AF-9E7E0A14DC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9466" y="3373912"/>
              <a:ext cx="612018" cy="180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1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1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06" name="フリーフォーム 205">
              <a:extLst>
                <a:ext uri="{FF2B5EF4-FFF2-40B4-BE49-F238E27FC236}">
                  <a16:creationId xmlns:a16="http://schemas.microsoft.com/office/drawing/2014/main" id="{663F0087-059E-2545-AF3F-9F2CFEDA99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42844" y="3373912"/>
              <a:ext cx="612018" cy="180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1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1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07" name="フリーフォーム 206">
              <a:extLst>
                <a:ext uri="{FF2B5EF4-FFF2-40B4-BE49-F238E27FC236}">
                  <a16:creationId xmlns:a16="http://schemas.microsoft.com/office/drawing/2014/main" id="{8E2CC4E5-4192-334D-B91B-31FD04A46DC4}"/>
                </a:ext>
              </a:extLst>
            </p:cNvPr>
            <p:cNvSpPr/>
            <p:nvPr/>
          </p:nvSpPr>
          <p:spPr>
            <a:xfrm rot="20577157">
              <a:off x="1139481" y="3275675"/>
              <a:ext cx="450171" cy="129808"/>
            </a:xfrm>
            <a:custGeom>
              <a:avLst/>
              <a:gdLst>
                <a:gd name="connsiteX0" fmla="*/ 283292 w 450171"/>
                <a:gd name="connsiteY0" fmla="*/ 15553 h 129808"/>
                <a:gd name="connsiteX1" fmla="*/ 423662 w 450171"/>
                <a:gd name="connsiteY1" fmla="*/ 97872 h 129808"/>
                <a:gd name="connsiteX2" fmla="*/ 450171 w 450171"/>
                <a:gd name="connsiteY2" fmla="*/ 129808 h 129808"/>
                <a:gd name="connsiteX3" fmla="*/ 351473 w 450171"/>
                <a:gd name="connsiteY3" fmla="*/ 129808 h 129808"/>
                <a:gd name="connsiteX4" fmla="*/ 311852 w 450171"/>
                <a:gd name="connsiteY4" fmla="*/ 103847 h 129808"/>
                <a:gd name="connsiteX5" fmla="*/ 262474 w 450171"/>
                <a:gd name="connsiteY5" fmla="*/ 83446 h 129808"/>
                <a:gd name="connsiteX6" fmla="*/ 60444 w 450171"/>
                <a:gd name="connsiteY6" fmla="*/ 97869 h 129808"/>
                <a:gd name="connsiteX7" fmla="*/ 49314 w 450171"/>
                <a:gd name="connsiteY7" fmla="*/ 104388 h 129808"/>
                <a:gd name="connsiteX8" fmla="*/ 15857 w 450171"/>
                <a:gd name="connsiteY8" fmla="*/ 64083 h 129808"/>
                <a:gd name="connsiteX9" fmla="*/ 0 w 450171"/>
                <a:gd name="connsiteY9" fmla="*/ 52042 h 129808"/>
                <a:gd name="connsiteX10" fmla="*/ 44697 w 450171"/>
                <a:gd name="connsiteY10" fmla="*/ 27191 h 129808"/>
                <a:gd name="connsiteX11" fmla="*/ 283292 w 450171"/>
                <a:gd name="connsiteY11" fmla="*/ 15553 h 12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0171" h="129808">
                  <a:moveTo>
                    <a:pt x="283292" y="15553"/>
                  </a:moveTo>
                  <a:cubicBezTo>
                    <a:pt x="337740" y="32249"/>
                    <a:pt x="385201" y="60954"/>
                    <a:pt x="423662" y="97872"/>
                  </a:cubicBezTo>
                  <a:lnTo>
                    <a:pt x="450171" y="129808"/>
                  </a:lnTo>
                  <a:lnTo>
                    <a:pt x="351473" y="129808"/>
                  </a:lnTo>
                  <a:lnTo>
                    <a:pt x="311852" y="103847"/>
                  </a:lnTo>
                  <a:cubicBezTo>
                    <a:pt x="296354" y="95642"/>
                    <a:pt x="279860" y="88777"/>
                    <a:pt x="262474" y="83446"/>
                  </a:cubicBezTo>
                  <a:cubicBezTo>
                    <a:pt x="192929" y="62121"/>
                    <a:pt x="121450" y="69124"/>
                    <a:pt x="60444" y="97869"/>
                  </a:cubicBezTo>
                  <a:lnTo>
                    <a:pt x="49314" y="104388"/>
                  </a:lnTo>
                  <a:lnTo>
                    <a:pt x="15857" y="64083"/>
                  </a:lnTo>
                  <a:lnTo>
                    <a:pt x="0" y="52042"/>
                  </a:lnTo>
                  <a:lnTo>
                    <a:pt x="44697" y="27191"/>
                  </a:lnTo>
                  <a:cubicBezTo>
                    <a:pt x="117821" y="-3345"/>
                    <a:pt x="201621" y="-9490"/>
                    <a:pt x="283292" y="1555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08" name="グループ化 207">
              <a:extLst>
                <a:ext uri="{FF2B5EF4-FFF2-40B4-BE49-F238E27FC236}">
                  <a16:creationId xmlns:a16="http://schemas.microsoft.com/office/drawing/2014/main" id="{063FBD75-B997-2A46-AF0B-A64A17F9264A}"/>
                </a:ext>
              </a:extLst>
            </p:cNvPr>
            <p:cNvGrpSpPr/>
            <p:nvPr/>
          </p:nvGrpSpPr>
          <p:grpSpPr>
            <a:xfrm>
              <a:off x="1376591" y="2372497"/>
              <a:ext cx="1449932" cy="976126"/>
              <a:chOff x="1302451" y="2008470"/>
              <a:chExt cx="1905000" cy="1282488"/>
            </a:xfrm>
            <a:grpFill/>
          </p:grpSpPr>
          <p:sp>
            <p:nvSpPr>
              <p:cNvPr id="209" name="円/楕円 208">
                <a:extLst>
                  <a:ext uri="{FF2B5EF4-FFF2-40B4-BE49-F238E27FC236}">
                    <a16:creationId xmlns:a16="http://schemas.microsoft.com/office/drawing/2014/main" id="{7BD46831-7E33-6546-9851-0E0BD438E82C}"/>
                  </a:ext>
                </a:extLst>
              </p:cNvPr>
              <p:cNvSpPr/>
              <p:nvPr/>
            </p:nvSpPr>
            <p:spPr>
              <a:xfrm rot="19234259">
                <a:off x="1302451" y="2820472"/>
                <a:ext cx="1905000" cy="47048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0" name="グループ化 209">
                <a:extLst>
                  <a:ext uri="{FF2B5EF4-FFF2-40B4-BE49-F238E27FC236}">
                    <a16:creationId xmlns:a16="http://schemas.microsoft.com/office/drawing/2014/main" id="{FE186159-6E06-FE40-A633-8A2287B40114}"/>
                  </a:ext>
                </a:extLst>
              </p:cNvPr>
              <p:cNvGrpSpPr/>
              <p:nvPr/>
            </p:nvGrpSpPr>
            <p:grpSpPr>
              <a:xfrm rot="19793402">
                <a:off x="1990706" y="2489232"/>
                <a:ext cx="264341" cy="628401"/>
                <a:chOff x="2999804" y="1518953"/>
                <a:chExt cx="264341" cy="628401"/>
              </a:xfrm>
              <a:grpFill/>
            </p:grpSpPr>
            <p:grpSp>
              <p:nvGrpSpPr>
                <p:cNvPr id="221" name="グループ化 220">
                  <a:extLst>
                    <a:ext uri="{FF2B5EF4-FFF2-40B4-BE49-F238E27FC236}">
                      <a16:creationId xmlns:a16="http://schemas.microsoft.com/office/drawing/2014/main" id="{D87D5EFC-2013-5146-8F4A-010E162D6E03}"/>
                    </a:ext>
                  </a:extLst>
                </p:cNvPr>
                <p:cNvGrpSpPr/>
                <p:nvPr/>
              </p:nvGrpSpPr>
              <p:grpSpPr>
                <a:xfrm rot="16765938">
                  <a:off x="2944514" y="1827723"/>
                  <a:ext cx="374921" cy="264341"/>
                  <a:chOff x="932562" y="4846107"/>
                  <a:chExt cx="374921" cy="264341"/>
                </a:xfrm>
                <a:grpFill/>
              </p:grpSpPr>
              <p:sp>
                <p:nvSpPr>
                  <p:cNvPr id="223" name="円/楕円 222">
                    <a:extLst>
                      <a:ext uri="{FF2B5EF4-FFF2-40B4-BE49-F238E27FC236}">
                        <a16:creationId xmlns:a16="http://schemas.microsoft.com/office/drawing/2014/main" id="{77D5B546-54E2-384B-9836-EB884DB0F075}"/>
                      </a:ext>
                    </a:extLst>
                  </p:cNvPr>
                  <p:cNvSpPr/>
                  <p:nvPr/>
                </p:nvSpPr>
                <p:spPr>
                  <a:xfrm rot="6841295">
                    <a:off x="1183658" y="4986623"/>
                    <a:ext cx="127000" cy="1206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  <p:grpSp>
                <p:nvGrpSpPr>
                  <p:cNvPr id="224" name="グループ化 223">
                    <a:extLst>
                      <a:ext uri="{FF2B5EF4-FFF2-40B4-BE49-F238E27FC236}">
                        <a16:creationId xmlns:a16="http://schemas.microsoft.com/office/drawing/2014/main" id="{FE480CE9-E592-9D44-BCC6-3FB32901398C}"/>
                      </a:ext>
                    </a:extLst>
                  </p:cNvPr>
                  <p:cNvGrpSpPr/>
                  <p:nvPr/>
                </p:nvGrpSpPr>
                <p:grpSpPr>
                  <a:xfrm>
                    <a:off x="932562" y="4846107"/>
                    <a:ext cx="338427" cy="198875"/>
                    <a:chOff x="1107187" y="4881032"/>
                    <a:chExt cx="338427" cy="198875"/>
                  </a:xfrm>
                  <a:grpFill/>
                </p:grpSpPr>
                <p:sp>
                  <p:nvSpPr>
                    <p:cNvPr id="225" name="円/楕円 224">
                      <a:extLst>
                        <a:ext uri="{FF2B5EF4-FFF2-40B4-BE49-F238E27FC236}">
                          <a16:creationId xmlns:a16="http://schemas.microsoft.com/office/drawing/2014/main" id="{2CBCA15E-A25B-E64D-8A9A-4F7BD0F19BAA}"/>
                        </a:ext>
                      </a:extLst>
                    </p:cNvPr>
                    <p:cNvSpPr/>
                    <p:nvPr/>
                  </p:nvSpPr>
                  <p:spPr>
                    <a:xfrm rot="6841295">
                      <a:off x="1104012" y="4884207"/>
                      <a:ext cx="127000" cy="12065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ja-JP" altLang="en-US"/>
                    </a:p>
                  </p:txBody>
                </p:sp>
                <p:sp>
                  <p:nvSpPr>
                    <p:cNvPr id="226" name="正方形/長方形 99">
                      <a:extLst>
                        <a:ext uri="{FF2B5EF4-FFF2-40B4-BE49-F238E27FC236}">
                          <a16:creationId xmlns:a16="http://schemas.microsoft.com/office/drawing/2014/main" id="{53C3F64D-7002-4C4E-8C95-9572CF26DFB7}"/>
                        </a:ext>
                      </a:extLst>
                    </p:cNvPr>
                    <p:cNvSpPr/>
                    <p:nvPr/>
                  </p:nvSpPr>
                  <p:spPr>
                    <a:xfrm rot="17912326">
                      <a:off x="1237394" y="4871687"/>
                      <a:ext cx="127000" cy="289440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ja-JP" altLang="en-US"/>
                    </a:p>
                  </p:txBody>
                </p:sp>
              </p:grpSp>
            </p:grpSp>
            <p:sp>
              <p:nvSpPr>
                <p:cNvPr id="222" name="正方形/長方形 99">
                  <a:extLst>
                    <a:ext uri="{FF2B5EF4-FFF2-40B4-BE49-F238E27FC236}">
                      <a16:creationId xmlns:a16="http://schemas.microsoft.com/office/drawing/2014/main" id="{4E05C28D-A72F-9D4D-83C7-EE6F28812876}"/>
                    </a:ext>
                  </a:extLst>
                </p:cNvPr>
                <p:cNvSpPr/>
                <p:nvPr/>
              </p:nvSpPr>
              <p:spPr>
                <a:xfrm rot="19069015">
                  <a:off x="3033463" y="1518953"/>
                  <a:ext cx="130654" cy="392930"/>
                </a:xfrm>
                <a:custGeom>
                  <a:avLst/>
                  <a:gdLst>
                    <a:gd name="connsiteX0" fmla="*/ 0 w 127000"/>
                    <a:gd name="connsiteY0" fmla="*/ 0 h 289440"/>
                    <a:gd name="connsiteX1" fmla="*/ 127000 w 127000"/>
                    <a:gd name="connsiteY1" fmla="*/ 0 h 289440"/>
                    <a:gd name="connsiteX2" fmla="*/ 127000 w 127000"/>
                    <a:gd name="connsiteY2" fmla="*/ 289440 h 289440"/>
                    <a:gd name="connsiteX3" fmla="*/ 0 w 127000"/>
                    <a:gd name="connsiteY3" fmla="*/ 289440 h 289440"/>
                    <a:gd name="connsiteX4" fmla="*/ 0 w 127000"/>
                    <a:gd name="connsiteY4" fmla="*/ 0 h 289440"/>
                    <a:gd name="connsiteX0" fmla="*/ 0 w 127000"/>
                    <a:gd name="connsiteY0" fmla="*/ 48355 h 337795"/>
                    <a:gd name="connsiteX1" fmla="*/ 126306 w 127000"/>
                    <a:gd name="connsiteY1" fmla="*/ 0 h 337795"/>
                    <a:gd name="connsiteX2" fmla="*/ 127000 w 127000"/>
                    <a:gd name="connsiteY2" fmla="*/ 337795 h 337795"/>
                    <a:gd name="connsiteX3" fmla="*/ 0 w 127000"/>
                    <a:gd name="connsiteY3" fmla="*/ 337795 h 337795"/>
                    <a:gd name="connsiteX4" fmla="*/ 0 w 127000"/>
                    <a:gd name="connsiteY4" fmla="*/ 48355 h 337795"/>
                    <a:gd name="connsiteX0" fmla="*/ 1833 w 127000"/>
                    <a:gd name="connsiteY0" fmla="*/ 0 h 480591"/>
                    <a:gd name="connsiteX1" fmla="*/ 126306 w 127000"/>
                    <a:gd name="connsiteY1" fmla="*/ 142796 h 480591"/>
                    <a:gd name="connsiteX2" fmla="*/ 127000 w 127000"/>
                    <a:gd name="connsiteY2" fmla="*/ 480591 h 480591"/>
                    <a:gd name="connsiteX3" fmla="*/ 0 w 127000"/>
                    <a:gd name="connsiteY3" fmla="*/ 480591 h 480591"/>
                    <a:gd name="connsiteX4" fmla="*/ 1833 w 127000"/>
                    <a:gd name="connsiteY4" fmla="*/ 0 h 480591"/>
                    <a:gd name="connsiteX0" fmla="*/ 1833 w 130654"/>
                    <a:gd name="connsiteY0" fmla="*/ 0 h 480591"/>
                    <a:gd name="connsiteX1" fmla="*/ 130645 w 130654"/>
                    <a:gd name="connsiteY1" fmla="*/ 194771 h 480591"/>
                    <a:gd name="connsiteX2" fmla="*/ 127000 w 130654"/>
                    <a:gd name="connsiteY2" fmla="*/ 480591 h 480591"/>
                    <a:gd name="connsiteX3" fmla="*/ 0 w 130654"/>
                    <a:gd name="connsiteY3" fmla="*/ 480591 h 480591"/>
                    <a:gd name="connsiteX4" fmla="*/ 1833 w 130654"/>
                    <a:gd name="connsiteY4" fmla="*/ 0 h 4805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654" h="480591">
                      <a:moveTo>
                        <a:pt x="1833" y="0"/>
                      </a:moveTo>
                      <a:lnTo>
                        <a:pt x="130645" y="194771"/>
                      </a:lnTo>
                      <a:cubicBezTo>
                        <a:pt x="130876" y="307369"/>
                        <a:pt x="126769" y="367993"/>
                        <a:pt x="127000" y="480591"/>
                      </a:cubicBezTo>
                      <a:lnTo>
                        <a:pt x="0" y="480591"/>
                      </a:lnTo>
                      <a:lnTo>
                        <a:pt x="183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  <p:sp>
            <p:nvSpPr>
              <p:cNvPr id="211" name="正方形/長方形 99">
                <a:extLst>
                  <a:ext uri="{FF2B5EF4-FFF2-40B4-BE49-F238E27FC236}">
                    <a16:creationId xmlns:a16="http://schemas.microsoft.com/office/drawing/2014/main" id="{B8C5935E-9BFD-3F42-B8E7-9BD723451F29}"/>
                  </a:ext>
                </a:extLst>
              </p:cNvPr>
              <p:cNvSpPr/>
              <p:nvPr/>
            </p:nvSpPr>
            <p:spPr>
              <a:xfrm rot="309065">
                <a:off x="1755333" y="2743248"/>
                <a:ext cx="131023" cy="499844"/>
              </a:xfrm>
              <a:custGeom>
                <a:avLst/>
                <a:gdLst>
                  <a:gd name="connsiteX0" fmla="*/ 0 w 127000"/>
                  <a:gd name="connsiteY0" fmla="*/ 0 h 289440"/>
                  <a:gd name="connsiteX1" fmla="*/ 127000 w 127000"/>
                  <a:gd name="connsiteY1" fmla="*/ 0 h 289440"/>
                  <a:gd name="connsiteX2" fmla="*/ 127000 w 127000"/>
                  <a:gd name="connsiteY2" fmla="*/ 289440 h 289440"/>
                  <a:gd name="connsiteX3" fmla="*/ 0 w 127000"/>
                  <a:gd name="connsiteY3" fmla="*/ 289440 h 289440"/>
                  <a:gd name="connsiteX4" fmla="*/ 0 w 127000"/>
                  <a:gd name="connsiteY4" fmla="*/ 0 h 289440"/>
                  <a:gd name="connsiteX0" fmla="*/ 0 w 127000"/>
                  <a:gd name="connsiteY0" fmla="*/ 48355 h 337795"/>
                  <a:gd name="connsiteX1" fmla="*/ 126306 w 127000"/>
                  <a:gd name="connsiteY1" fmla="*/ 0 h 337795"/>
                  <a:gd name="connsiteX2" fmla="*/ 127000 w 127000"/>
                  <a:gd name="connsiteY2" fmla="*/ 337795 h 337795"/>
                  <a:gd name="connsiteX3" fmla="*/ 0 w 127000"/>
                  <a:gd name="connsiteY3" fmla="*/ 337795 h 337795"/>
                  <a:gd name="connsiteX4" fmla="*/ 0 w 127000"/>
                  <a:gd name="connsiteY4" fmla="*/ 48355 h 337795"/>
                  <a:gd name="connsiteX0" fmla="*/ 1833 w 127000"/>
                  <a:gd name="connsiteY0" fmla="*/ 0 h 480591"/>
                  <a:gd name="connsiteX1" fmla="*/ 126306 w 127000"/>
                  <a:gd name="connsiteY1" fmla="*/ 142796 h 480591"/>
                  <a:gd name="connsiteX2" fmla="*/ 127000 w 127000"/>
                  <a:gd name="connsiteY2" fmla="*/ 480591 h 480591"/>
                  <a:gd name="connsiteX3" fmla="*/ 0 w 127000"/>
                  <a:gd name="connsiteY3" fmla="*/ 480591 h 480591"/>
                  <a:gd name="connsiteX4" fmla="*/ 1833 w 127000"/>
                  <a:gd name="connsiteY4" fmla="*/ 0 h 480591"/>
                  <a:gd name="connsiteX0" fmla="*/ 1833 w 130654"/>
                  <a:gd name="connsiteY0" fmla="*/ 0 h 480591"/>
                  <a:gd name="connsiteX1" fmla="*/ 130645 w 130654"/>
                  <a:gd name="connsiteY1" fmla="*/ 194771 h 480591"/>
                  <a:gd name="connsiteX2" fmla="*/ 127000 w 130654"/>
                  <a:gd name="connsiteY2" fmla="*/ 480591 h 480591"/>
                  <a:gd name="connsiteX3" fmla="*/ 0 w 130654"/>
                  <a:gd name="connsiteY3" fmla="*/ 480591 h 480591"/>
                  <a:gd name="connsiteX4" fmla="*/ 1833 w 130654"/>
                  <a:gd name="connsiteY4" fmla="*/ 0 h 480591"/>
                  <a:gd name="connsiteX0" fmla="*/ 1833 w 131023"/>
                  <a:gd name="connsiteY0" fmla="*/ 0 h 480591"/>
                  <a:gd name="connsiteX1" fmla="*/ 131015 w 131023"/>
                  <a:gd name="connsiteY1" fmla="*/ 50878 h 480591"/>
                  <a:gd name="connsiteX2" fmla="*/ 127000 w 131023"/>
                  <a:gd name="connsiteY2" fmla="*/ 480591 h 480591"/>
                  <a:gd name="connsiteX3" fmla="*/ 0 w 131023"/>
                  <a:gd name="connsiteY3" fmla="*/ 480591 h 480591"/>
                  <a:gd name="connsiteX4" fmla="*/ 1833 w 131023"/>
                  <a:gd name="connsiteY4" fmla="*/ 0 h 480591"/>
                  <a:gd name="connsiteX0" fmla="*/ 4096 w 131023"/>
                  <a:gd name="connsiteY0" fmla="*/ 1 h 460984"/>
                  <a:gd name="connsiteX1" fmla="*/ 131015 w 131023"/>
                  <a:gd name="connsiteY1" fmla="*/ 31271 h 460984"/>
                  <a:gd name="connsiteX2" fmla="*/ 127000 w 131023"/>
                  <a:gd name="connsiteY2" fmla="*/ 460984 h 460984"/>
                  <a:gd name="connsiteX3" fmla="*/ 0 w 131023"/>
                  <a:gd name="connsiteY3" fmla="*/ 460984 h 460984"/>
                  <a:gd name="connsiteX4" fmla="*/ 4096 w 131023"/>
                  <a:gd name="connsiteY4" fmla="*/ 1 h 460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1023" h="460984">
                    <a:moveTo>
                      <a:pt x="4096" y="1"/>
                    </a:moveTo>
                    <a:lnTo>
                      <a:pt x="131015" y="31271"/>
                    </a:lnTo>
                    <a:cubicBezTo>
                      <a:pt x="131246" y="143869"/>
                      <a:pt x="126769" y="348386"/>
                      <a:pt x="127000" y="460984"/>
                    </a:cubicBezTo>
                    <a:lnTo>
                      <a:pt x="0" y="460984"/>
                    </a:lnTo>
                    <a:cubicBezTo>
                      <a:pt x="1365" y="307323"/>
                      <a:pt x="2731" y="153662"/>
                      <a:pt x="409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212" name="グループ化 211">
                <a:extLst>
                  <a:ext uri="{FF2B5EF4-FFF2-40B4-BE49-F238E27FC236}">
                    <a16:creationId xmlns:a16="http://schemas.microsoft.com/office/drawing/2014/main" id="{EB2E23C5-FE2C-BC4F-BC1E-033C6267BA94}"/>
                  </a:ext>
                </a:extLst>
              </p:cNvPr>
              <p:cNvGrpSpPr/>
              <p:nvPr/>
            </p:nvGrpSpPr>
            <p:grpSpPr>
              <a:xfrm rot="1153471">
                <a:off x="2083022" y="2359721"/>
                <a:ext cx="393013" cy="107952"/>
                <a:chOff x="1979957" y="1233237"/>
                <a:chExt cx="393013" cy="107952"/>
              </a:xfrm>
              <a:grpFill/>
            </p:grpSpPr>
            <p:sp>
              <p:nvSpPr>
                <p:cNvPr id="219" name="正方形/長方形 218">
                  <a:extLst>
                    <a:ext uri="{FF2B5EF4-FFF2-40B4-BE49-F238E27FC236}">
                      <a16:creationId xmlns:a16="http://schemas.microsoft.com/office/drawing/2014/main" id="{A1EE7E6C-C8A7-BE44-9D2C-7B30BE57EC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096295" y="1116899"/>
                  <a:ext cx="107950" cy="340626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220" name="円/楕円 219">
                  <a:extLst>
                    <a:ext uri="{FF2B5EF4-FFF2-40B4-BE49-F238E27FC236}">
                      <a16:creationId xmlns:a16="http://schemas.microsoft.com/office/drawing/2014/main" id="{A3324E7B-538C-8E47-A6C6-1CC08130FF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265814" y="1234033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213" name="円/楕円 212">
                <a:extLst>
                  <a:ext uri="{FF2B5EF4-FFF2-40B4-BE49-F238E27FC236}">
                    <a16:creationId xmlns:a16="http://schemas.microsoft.com/office/drawing/2014/main" id="{299FA8F3-4D21-D34B-8A49-C7D187FE7B94}"/>
                  </a:ext>
                </a:extLst>
              </p:cNvPr>
              <p:cNvSpPr/>
              <p:nvPr/>
            </p:nvSpPr>
            <p:spPr>
              <a:xfrm rot="505500">
                <a:off x="1900794" y="2008470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14" name="平行四辺形 213">
                <a:extLst>
                  <a:ext uri="{FF2B5EF4-FFF2-40B4-BE49-F238E27FC236}">
                    <a16:creationId xmlns:a16="http://schemas.microsoft.com/office/drawing/2014/main" id="{840B6018-D560-E14F-A3C7-C3080E6E0E9F}"/>
                  </a:ext>
                </a:extLst>
              </p:cNvPr>
              <p:cNvSpPr/>
              <p:nvPr/>
            </p:nvSpPr>
            <p:spPr>
              <a:xfrm rot="1043158" flipH="1">
                <a:off x="1749686" y="2257613"/>
                <a:ext cx="402843" cy="487613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215" name="グループ化 214">
                <a:extLst>
                  <a:ext uri="{FF2B5EF4-FFF2-40B4-BE49-F238E27FC236}">
                    <a16:creationId xmlns:a16="http://schemas.microsoft.com/office/drawing/2014/main" id="{135C18EE-7EEA-D84D-BF34-F9D910223355}"/>
                  </a:ext>
                </a:extLst>
              </p:cNvPr>
              <p:cNvGrpSpPr/>
              <p:nvPr/>
            </p:nvGrpSpPr>
            <p:grpSpPr>
              <a:xfrm rot="7235481">
                <a:off x="1399734" y="2323961"/>
                <a:ext cx="349901" cy="107950"/>
                <a:chOff x="2023069" y="1233239"/>
                <a:chExt cx="349901" cy="107950"/>
              </a:xfrm>
              <a:grpFill/>
            </p:grpSpPr>
            <p:sp>
              <p:nvSpPr>
                <p:cNvPr id="217" name="正方形/長方形 216">
                  <a:extLst>
                    <a:ext uri="{FF2B5EF4-FFF2-40B4-BE49-F238E27FC236}">
                      <a16:creationId xmlns:a16="http://schemas.microsoft.com/office/drawing/2014/main" id="{326A41EA-0576-B543-9CAA-437CE2FEB0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117851" y="1138457"/>
                  <a:ext cx="107950" cy="297514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218" name="円/楕円 217">
                  <a:extLst>
                    <a:ext uri="{FF2B5EF4-FFF2-40B4-BE49-F238E27FC236}">
                      <a16:creationId xmlns:a16="http://schemas.microsoft.com/office/drawing/2014/main" id="{11C33EAA-8E21-DF46-9932-064DA31550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265814" y="1234033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216" name="正方形/長方形 115">
                <a:extLst>
                  <a:ext uri="{FF2B5EF4-FFF2-40B4-BE49-F238E27FC236}">
                    <a16:creationId xmlns:a16="http://schemas.microsoft.com/office/drawing/2014/main" id="{DBEE5C92-F6DC-0943-9B1C-7C27D60C1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351644">
                <a:off x="1657613" y="2161739"/>
                <a:ext cx="107950" cy="190302"/>
              </a:xfrm>
              <a:custGeom>
                <a:avLst/>
                <a:gdLst>
                  <a:gd name="connsiteX0" fmla="*/ 0 w 107950"/>
                  <a:gd name="connsiteY0" fmla="*/ 0 h 180827"/>
                  <a:gd name="connsiteX1" fmla="*/ 107950 w 107950"/>
                  <a:gd name="connsiteY1" fmla="*/ 0 h 180827"/>
                  <a:gd name="connsiteX2" fmla="*/ 107950 w 107950"/>
                  <a:gd name="connsiteY2" fmla="*/ 180827 h 180827"/>
                  <a:gd name="connsiteX3" fmla="*/ 0 w 107950"/>
                  <a:gd name="connsiteY3" fmla="*/ 180827 h 180827"/>
                  <a:gd name="connsiteX4" fmla="*/ 0 w 107950"/>
                  <a:gd name="connsiteY4" fmla="*/ 0 h 180827"/>
                  <a:gd name="connsiteX0" fmla="*/ 0 w 107950"/>
                  <a:gd name="connsiteY0" fmla="*/ 0 h 190302"/>
                  <a:gd name="connsiteX1" fmla="*/ 107950 w 107950"/>
                  <a:gd name="connsiteY1" fmla="*/ 0 h 190302"/>
                  <a:gd name="connsiteX2" fmla="*/ 106971 w 107950"/>
                  <a:gd name="connsiteY2" fmla="*/ 190302 h 190302"/>
                  <a:gd name="connsiteX3" fmla="*/ 0 w 107950"/>
                  <a:gd name="connsiteY3" fmla="*/ 180827 h 190302"/>
                  <a:gd name="connsiteX4" fmla="*/ 0 w 107950"/>
                  <a:gd name="connsiteY4" fmla="*/ 0 h 190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950" h="190302">
                    <a:moveTo>
                      <a:pt x="0" y="0"/>
                    </a:moveTo>
                    <a:lnTo>
                      <a:pt x="107950" y="0"/>
                    </a:lnTo>
                    <a:cubicBezTo>
                      <a:pt x="107624" y="63434"/>
                      <a:pt x="107297" y="126868"/>
                      <a:pt x="106971" y="190302"/>
                    </a:cubicBezTo>
                    <a:lnTo>
                      <a:pt x="0" y="18082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27" name="グループ化 226">
            <a:extLst>
              <a:ext uri="{FF2B5EF4-FFF2-40B4-BE49-F238E27FC236}">
                <a16:creationId xmlns:a16="http://schemas.microsoft.com/office/drawing/2014/main" id="{3F3895F4-35B9-A849-820A-4420AB518749}"/>
              </a:ext>
            </a:extLst>
          </p:cNvPr>
          <p:cNvGrpSpPr/>
          <p:nvPr/>
        </p:nvGrpSpPr>
        <p:grpSpPr>
          <a:xfrm>
            <a:off x="4635979" y="3226996"/>
            <a:ext cx="1676065" cy="727164"/>
            <a:chOff x="285873" y="3669601"/>
            <a:chExt cx="2904903" cy="1260299"/>
          </a:xfrm>
          <a:solidFill>
            <a:srgbClr val="002060"/>
          </a:solidFill>
        </p:grpSpPr>
        <p:grpSp>
          <p:nvGrpSpPr>
            <p:cNvPr id="228" name="グループ化 227">
              <a:extLst>
                <a:ext uri="{FF2B5EF4-FFF2-40B4-BE49-F238E27FC236}">
                  <a16:creationId xmlns:a16="http://schemas.microsoft.com/office/drawing/2014/main" id="{972CC4B4-BFCF-DE43-B57F-A606B19190B9}"/>
                </a:ext>
              </a:extLst>
            </p:cNvPr>
            <p:cNvGrpSpPr/>
            <p:nvPr/>
          </p:nvGrpSpPr>
          <p:grpSpPr>
            <a:xfrm>
              <a:off x="885086" y="4729942"/>
              <a:ext cx="1395458" cy="187430"/>
              <a:chOff x="6210150" y="820940"/>
              <a:chExt cx="1395458" cy="187200"/>
            </a:xfrm>
            <a:grpFill/>
          </p:grpSpPr>
          <p:sp>
            <p:nvSpPr>
              <p:cNvPr id="242" name="正方形/長方形 241">
                <a:extLst>
                  <a:ext uri="{FF2B5EF4-FFF2-40B4-BE49-F238E27FC236}">
                    <a16:creationId xmlns:a16="http://schemas.microsoft.com/office/drawing/2014/main" id="{37F3AD9D-CE24-EE4C-9463-BC395C9DD443}"/>
                  </a:ext>
                </a:extLst>
              </p:cNvPr>
              <p:cNvSpPr/>
              <p:nvPr/>
            </p:nvSpPr>
            <p:spPr>
              <a:xfrm>
                <a:off x="6396015" y="820940"/>
                <a:ext cx="1024116" cy="187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3" name="フリーフォーム 242">
                <a:extLst>
                  <a:ext uri="{FF2B5EF4-FFF2-40B4-BE49-F238E27FC236}">
                    <a16:creationId xmlns:a16="http://schemas.microsoft.com/office/drawing/2014/main" id="{C5AD7839-9C15-DC4F-9AD4-73377F8D2FDE}"/>
                  </a:ext>
                </a:extLst>
              </p:cNvPr>
              <p:cNvSpPr/>
              <p:nvPr/>
            </p:nvSpPr>
            <p:spPr>
              <a:xfrm>
                <a:off x="7420131" y="820940"/>
                <a:ext cx="185477" cy="187200"/>
              </a:xfrm>
              <a:custGeom>
                <a:avLst/>
                <a:gdLst>
                  <a:gd name="connsiteX0" fmla="*/ 0 w 185477"/>
                  <a:gd name="connsiteY0" fmla="*/ 0 h 185477"/>
                  <a:gd name="connsiteX1" fmla="*/ 185477 w 185477"/>
                  <a:gd name="connsiteY1" fmla="*/ 0 h 185477"/>
                  <a:gd name="connsiteX2" fmla="*/ 0 w 185477"/>
                  <a:gd name="connsiteY2" fmla="*/ 185477 h 185477"/>
                  <a:gd name="connsiteX3" fmla="*/ 0 w 185477"/>
                  <a:gd name="connsiteY3" fmla="*/ 0 h 185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477" h="185477">
                    <a:moveTo>
                      <a:pt x="0" y="0"/>
                    </a:moveTo>
                    <a:lnTo>
                      <a:pt x="185477" y="0"/>
                    </a:lnTo>
                    <a:cubicBezTo>
                      <a:pt x="185477" y="102436"/>
                      <a:pt x="102436" y="185477"/>
                      <a:pt x="0" y="18547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4" name="フリーフォーム 243">
                <a:extLst>
                  <a:ext uri="{FF2B5EF4-FFF2-40B4-BE49-F238E27FC236}">
                    <a16:creationId xmlns:a16="http://schemas.microsoft.com/office/drawing/2014/main" id="{9463CF50-CB38-2340-AD9A-8266B447760D}"/>
                  </a:ext>
                </a:extLst>
              </p:cNvPr>
              <p:cNvSpPr/>
              <p:nvPr/>
            </p:nvSpPr>
            <p:spPr>
              <a:xfrm flipH="1">
                <a:off x="6210150" y="820940"/>
                <a:ext cx="185477" cy="187200"/>
              </a:xfrm>
              <a:custGeom>
                <a:avLst/>
                <a:gdLst>
                  <a:gd name="connsiteX0" fmla="*/ 0 w 185477"/>
                  <a:gd name="connsiteY0" fmla="*/ 0 h 185477"/>
                  <a:gd name="connsiteX1" fmla="*/ 185477 w 185477"/>
                  <a:gd name="connsiteY1" fmla="*/ 0 h 185477"/>
                  <a:gd name="connsiteX2" fmla="*/ 0 w 185477"/>
                  <a:gd name="connsiteY2" fmla="*/ 185477 h 185477"/>
                  <a:gd name="connsiteX3" fmla="*/ 0 w 185477"/>
                  <a:gd name="connsiteY3" fmla="*/ 0 h 185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477" h="185477">
                    <a:moveTo>
                      <a:pt x="0" y="0"/>
                    </a:moveTo>
                    <a:lnTo>
                      <a:pt x="185477" y="0"/>
                    </a:lnTo>
                    <a:cubicBezTo>
                      <a:pt x="185477" y="102436"/>
                      <a:pt x="102436" y="185477"/>
                      <a:pt x="0" y="18547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9" name="フリーフォーム 228">
              <a:extLst>
                <a:ext uri="{FF2B5EF4-FFF2-40B4-BE49-F238E27FC236}">
                  <a16:creationId xmlns:a16="http://schemas.microsoft.com/office/drawing/2014/main" id="{9736E483-CC37-4943-9C37-9E5F56BB00C1}"/>
                </a:ext>
              </a:extLst>
            </p:cNvPr>
            <p:cNvSpPr/>
            <p:nvPr/>
          </p:nvSpPr>
          <p:spPr>
            <a:xfrm rot="4487146">
              <a:off x="1433855" y="3843560"/>
              <a:ext cx="1048959" cy="701042"/>
            </a:xfrm>
            <a:custGeom>
              <a:avLst/>
              <a:gdLst>
                <a:gd name="connsiteX0" fmla="*/ 0 w 628328"/>
                <a:gd name="connsiteY0" fmla="*/ 510189 h 510189"/>
                <a:gd name="connsiteX1" fmla="*/ 6591 w 628328"/>
                <a:gd name="connsiteY1" fmla="*/ 456100 h 510189"/>
                <a:gd name="connsiteX2" fmla="*/ 549948 w 628328"/>
                <a:gd name="connsiteY2" fmla="*/ 6537 h 510189"/>
                <a:gd name="connsiteX3" fmla="*/ 628328 w 628328"/>
                <a:gd name="connsiteY3" fmla="*/ 0 h 510189"/>
                <a:gd name="connsiteX4" fmla="*/ 628328 w 628328"/>
                <a:gd name="connsiteY4" fmla="*/ 510189 h 510189"/>
                <a:gd name="connsiteX5" fmla="*/ 0 w 628328"/>
                <a:gd name="connsiteY5" fmla="*/ 510189 h 51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328" h="510189">
                  <a:moveTo>
                    <a:pt x="0" y="510189"/>
                  </a:moveTo>
                  <a:lnTo>
                    <a:pt x="6591" y="456100"/>
                  </a:lnTo>
                  <a:cubicBezTo>
                    <a:pt x="62400" y="230446"/>
                    <a:pt x="277214" y="52712"/>
                    <a:pt x="549948" y="6537"/>
                  </a:cubicBezTo>
                  <a:lnTo>
                    <a:pt x="628328" y="0"/>
                  </a:lnTo>
                  <a:lnTo>
                    <a:pt x="628328" y="510189"/>
                  </a:lnTo>
                  <a:lnTo>
                    <a:pt x="0" y="5101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30" name="グループ化 229">
              <a:extLst>
                <a:ext uri="{FF2B5EF4-FFF2-40B4-BE49-F238E27FC236}">
                  <a16:creationId xmlns:a16="http://schemas.microsoft.com/office/drawing/2014/main" id="{F1424DCC-5A38-354D-BB87-0340DF6284EF}"/>
                </a:ext>
              </a:extLst>
            </p:cNvPr>
            <p:cNvGrpSpPr/>
            <p:nvPr/>
          </p:nvGrpSpPr>
          <p:grpSpPr>
            <a:xfrm>
              <a:off x="783352" y="4154363"/>
              <a:ext cx="571624" cy="623109"/>
              <a:chOff x="775038" y="4030202"/>
              <a:chExt cx="670275" cy="730645"/>
            </a:xfrm>
            <a:grpFill/>
          </p:grpSpPr>
          <p:grpSp>
            <p:nvGrpSpPr>
              <p:cNvPr id="237" name="グループ化 236">
                <a:extLst>
                  <a:ext uri="{FF2B5EF4-FFF2-40B4-BE49-F238E27FC236}">
                    <a16:creationId xmlns:a16="http://schemas.microsoft.com/office/drawing/2014/main" id="{C672E81D-2ECC-B348-B0C0-00EFBC167894}"/>
                  </a:ext>
                </a:extLst>
              </p:cNvPr>
              <p:cNvGrpSpPr/>
              <p:nvPr/>
            </p:nvGrpSpPr>
            <p:grpSpPr>
              <a:xfrm rot="21445302">
                <a:off x="1052300" y="4259637"/>
                <a:ext cx="393013" cy="107952"/>
                <a:chOff x="1979957" y="1233237"/>
                <a:chExt cx="393013" cy="107952"/>
              </a:xfrm>
              <a:grpFill/>
            </p:grpSpPr>
            <p:sp>
              <p:nvSpPr>
                <p:cNvPr id="240" name="正方形/長方形 239">
                  <a:extLst>
                    <a:ext uri="{FF2B5EF4-FFF2-40B4-BE49-F238E27FC236}">
                      <a16:creationId xmlns:a16="http://schemas.microsoft.com/office/drawing/2014/main" id="{82278318-927B-FB44-8309-870F2D6CDF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096295" y="1116899"/>
                  <a:ext cx="107950" cy="340626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241" name="円/楕円 240">
                  <a:extLst>
                    <a:ext uri="{FF2B5EF4-FFF2-40B4-BE49-F238E27FC236}">
                      <a16:creationId xmlns:a16="http://schemas.microsoft.com/office/drawing/2014/main" id="{1F4CAA93-8CDE-A341-B3FB-85139D0CE0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265814" y="1234033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238" name="円/楕円 237">
                <a:extLst>
                  <a:ext uri="{FF2B5EF4-FFF2-40B4-BE49-F238E27FC236}">
                    <a16:creationId xmlns:a16="http://schemas.microsoft.com/office/drawing/2014/main" id="{6260ADC0-9ACD-7B41-986A-60D5F50E574E}"/>
                  </a:ext>
                </a:extLst>
              </p:cNvPr>
              <p:cNvSpPr/>
              <p:nvPr/>
            </p:nvSpPr>
            <p:spPr>
              <a:xfrm rot="20797331">
                <a:off x="779044" y="4030202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239" name="平行四辺形 238">
                <a:extLst>
                  <a:ext uri="{FF2B5EF4-FFF2-40B4-BE49-F238E27FC236}">
                    <a16:creationId xmlns:a16="http://schemas.microsoft.com/office/drawing/2014/main" id="{2E8097A4-EC54-7C4D-A9AF-AD515FF51B0C}"/>
                  </a:ext>
                </a:extLst>
              </p:cNvPr>
              <p:cNvSpPr/>
              <p:nvPr/>
            </p:nvSpPr>
            <p:spPr>
              <a:xfrm rot="21334989" flipH="1">
                <a:off x="775038" y="4273234"/>
                <a:ext cx="402843" cy="487613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/>
              </a:p>
            </p:txBody>
          </p:sp>
        </p:grp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709014CE-AC94-354E-9299-1F463D958641}"/>
                </a:ext>
              </a:extLst>
            </p:cNvPr>
            <p:cNvSpPr/>
            <p:nvPr/>
          </p:nvSpPr>
          <p:spPr>
            <a:xfrm>
              <a:off x="1280160" y="4364182"/>
              <a:ext cx="773084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2" name="フリーフォーム 231">
              <a:extLst>
                <a:ext uri="{FF2B5EF4-FFF2-40B4-BE49-F238E27FC236}">
                  <a16:creationId xmlns:a16="http://schemas.microsoft.com/office/drawing/2014/main" id="{825F36EB-BBA3-CF40-AD89-6CE77D7F6F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5873" y="4716649"/>
              <a:ext cx="612018" cy="180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1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1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33" name="グループ化 232">
              <a:extLst>
                <a:ext uri="{FF2B5EF4-FFF2-40B4-BE49-F238E27FC236}">
                  <a16:creationId xmlns:a16="http://schemas.microsoft.com/office/drawing/2014/main" id="{DD99E783-38FA-4046-B8B7-0BACEA6215D7}"/>
                </a:ext>
              </a:extLst>
            </p:cNvPr>
            <p:cNvGrpSpPr/>
            <p:nvPr/>
          </p:nvGrpSpPr>
          <p:grpSpPr>
            <a:xfrm flipH="1">
              <a:off x="2260590" y="4651663"/>
              <a:ext cx="930186" cy="278237"/>
              <a:chOff x="2210713" y="4684914"/>
              <a:chExt cx="930186" cy="278237"/>
            </a:xfrm>
            <a:grpFill/>
          </p:grpSpPr>
          <p:sp>
            <p:nvSpPr>
              <p:cNvPr id="235" name="フリーフォーム 234">
                <a:extLst>
                  <a:ext uri="{FF2B5EF4-FFF2-40B4-BE49-F238E27FC236}">
                    <a16:creationId xmlns:a16="http://schemas.microsoft.com/office/drawing/2014/main" id="{AEAB3D42-8FC7-1C43-9F20-BDF34BF499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10713" y="4783151"/>
                <a:ext cx="612018" cy="180000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1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2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1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6" name="フリーフォーム 235">
                <a:extLst>
                  <a:ext uri="{FF2B5EF4-FFF2-40B4-BE49-F238E27FC236}">
                    <a16:creationId xmlns:a16="http://schemas.microsoft.com/office/drawing/2014/main" id="{B53B34CA-EB44-6542-8178-1C8FD39EBC2E}"/>
                  </a:ext>
                </a:extLst>
              </p:cNvPr>
              <p:cNvSpPr/>
              <p:nvPr/>
            </p:nvSpPr>
            <p:spPr>
              <a:xfrm rot="20577157">
                <a:off x="2690728" y="4684914"/>
                <a:ext cx="450171" cy="129808"/>
              </a:xfrm>
              <a:custGeom>
                <a:avLst/>
                <a:gdLst>
                  <a:gd name="connsiteX0" fmla="*/ 283292 w 450171"/>
                  <a:gd name="connsiteY0" fmla="*/ 15553 h 129808"/>
                  <a:gd name="connsiteX1" fmla="*/ 423662 w 450171"/>
                  <a:gd name="connsiteY1" fmla="*/ 97872 h 129808"/>
                  <a:gd name="connsiteX2" fmla="*/ 450171 w 450171"/>
                  <a:gd name="connsiteY2" fmla="*/ 129808 h 129808"/>
                  <a:gd name="connsiteX3" fmla="*/ 351473 w 450171"/>
                  <a:gd name="connsiteY3" fmla="*/ 129808 h 129808"/>
                  <a:gd name="connsiteX4" fmla="*/ 311852 w 450171"/>
                  <a:gd name="connsiteY4" fmla="*/ 103847 h 129808"/>
                  <a:gd name="connsiteX5" fmla="*/ 262474 w 450171"/>
                  <a:gd name="connsiteY5" fmla="*/ 83446 h 129808"/>
                  <a:gd name="connsiteX6" fmla="*/ 60444 w 450171"/>
                  <a:gd name="connsiteY6" fmla="*/ 97869 h 129808"/>
                  <a:gd name="connsiteX7" fmla="*/ 49314 w 450171"/>
                  <a:gd name="connsiteY7" fmla="*/ 104388 h 129808"/>
                  <a:gd name="connsiteX8" fmla="*/ 15857 w 450171"/>
                  <a:gd name="connsiteY8" fmla="*/ 64083 h 129808"/>
                  <a:gd name="connsiteX9" fmla="*/ 0 w 450171"/>
                  <a:gd name="connsiteY9" fmla="*/ 52042 h 129808"/>
                  <a:gd name="connsiteX10" fmla="*/ 44697 w 450171"/>
                  <a:gd name="connsiteY10" fmla="*/ 27191 h 129808"/>
                  <a:gd name="connsiteX11" fmla="*/ 283292 w 450171"/>
                  <a:gd name="connsiteY11" fmla="*/ 15553 h 129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50171" h="129808">
                    <a:moveTo>
                      <a:pt x="283292" y="15553"/>
                    </a:moveTo>
                    <a:cubicBezTo>
                      <a:pt x="337740" y="32249"/>
                      <a:pt x="385201" y="60954"/>
                      <a:pt x="423662" y="97872"/>
                    </a:cubicBezTo>
                    <a:lnTo>
                      <a:pt x="450171" y="129808"/>
                    </a:lnTo>
                    <a:lnTo>
                      <a:pt x="351473" y="129808"/>
                    </a:lnTo>
                    <a:lnTo>
                      <a:pt x="311852" y="103847"/>
                    </a:lnTo>
                    <a:cubicBezTo>
                      <a:pt x="296354" y="95642"/>
                      <a:pt x="279860" y="88777"/>
                      <a:pt x="262474" y="83446"/>
                    </a:cubicBezTo>
                    <a:cubicBezTo>
                      <a:pt x="192929" y="62121"/>
                      <a:pt x="121450" y="69124"/>
                      <a:pt x="60444" y="97869"/>
                    </a:cubicBezTo>
                    <a:lnTo>
                      <a:pt x="49314" y="104388"/>
                    </a:lnTo>
                    <a:lnTo>
                      <a:pt x="15857" y="64083"/>
                    </a:lnTo>
                    <a:lnTo>
                      <a:pt x="0" y="52042"/>
                    </a:lnTo>
                    <a:lnTo>
                      <a:pt x="44697" y="27191"/>
                    </a:lnTo>
                    <a:cubicBezTo>
                      <a:pt x="117821" y="-3345"/>
                      <a:pt x="201621" y="-9490"/>
                      <a:pt x="283292" y="155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4" name="円/楕円 233">
              <a:extLst>
                <a:ext uri="{FF2B5EF4-FFF2-40B4-BE49-F238E27FC236}">
                  <a16:creationId xmlns:a16="http://schemas.microsoft.com/office/drawing/2014/main" id="{C85CA8AF-8C1B-DD47-B453-9C8C4D5C2386}"/>
                </a:ext>
              </a:extLst>
            </p:cNvPr>
            <p:cNvSpPr/>
            <p:nvPr/>
          </p:nvSpPr>
          <p:spPr>
            <a:xfrm>
              <a:off x="2491047" y="3803667"/>
              <a:ext cx="304800" cy="3048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5" name="グループ化 244">
            <a:extLst>
              <a:ext uri="{FF2B5EF4-FFF2-40B4-BE49-F238E27FC236}">
                <a16:creationId xmlns:a16="http://schemas.microsoft.com/office/drawing/2014/main" id="{7A3CF727-975D-E04C-AB4F-85376663A05D}"/>
              </a:ext>
            </a:extLst>
          </p:cNvPr>
          <p:cNvGrpSpPr/>
          <p:nvPr/>
        </p:nvGrpSpPr>
        <p:grpSpPr>
          <a:xfrm>
            <a:off x="4073953" y="293487"/>
            <a:ext cx="870805" cy="1155511"/>
            <a:chOff x="8057873" y="3420849"/>
            <a:chExt cx="1308502" cy="1736310"/>
          </a:xfrm>
          <a:solidFill>
            <a:srgbClr val="002060"/>
          </a:solidFill>
        </p:grpSpPr>
        <p:sp>
          <p:nvSpPr>
            <p:cNvPr id="246" name="正方形/長方形 245">
              <a:extLst>
                <a:ext uri="{FF2B5EF4-FFF2-40B4-BE49-F238E27FC236}">
                  <a16:creationId xmlns:a16="http://schemas.microsoft.com/office/drawing/2014/main" id="{7AEFBC8B-A38A-1A4F-AEAF-1360F789E6E2}"/>
                </a:ext>
              </a:extLst>
            </p:cNvPr>
            <p:cNvSpPr/>
            <p:nvPr/>
          </p:nvSpPr>
          <p:spPr bwMode="auto">
            <a:xfrm>
              <a:off x="8435830" y="4837405"/>
              <a:ext cx="127000" cy="2594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47" name="正方形/長方形 246">
              <a:extLst>
                <a:ext uri="{FF2B5EF4-FFF2-40B4-BE49-F238E27FC236}">
                  <a16:creationId xmlns:a16="http://schemas.microsoft.com/office/drawing/2014/main" id="{2C2D4B0D-D5A9-7D44-BA74-6EB64B2ADD3F}"/>
                </a:ext>
              </a:extLst>
            </p:cNvPr>
            <p:cNvSpPr/>
            <p:nvPr/>
          </p:nvSpPr>
          <p:spPr bwMode="auto">
            <a:xfrm>
              <a:off x="8979148" y="4757423"/>
              <a:ext cx="127000" cy="2412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48" name="正方形/長方形 247">
              <a:extLst>
                <a:ext uri="{FF2B5EF4-FFF2-40B4-BE49-F238E27FC236}">
                  <a16:creationId xmlns:a16="http://schemas.microsoft.com/office/drawing/2014/main" id="{CA003A31-21A7-504C-A189-E4610CF403A0}"/>
                </a:ext>
              </a:extLst>
            </p:cNvPr>
            <p:cNvSpPr/>
            <p:nvPr/>
          </p:nvSpPr>
          <p:spPr bwMode="auto">
            <a:xfrm>
              <a:off x="8562830" y="4080139"/>
              <a:ext cx="327025" cy="5222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49" name="円/楕円 248">
              <a:extLst>
                <a:ext uri="{FF2B5EF4-FFF2-40B4-BE49-F238E27FC236}">
                  <a16:creationId xmlns:a16="http://schemas.microsoft.com/office/drawing/2014/main" id="{8CF71820-F6EE-9049-87A7-C2CA74C6FD34}"/>
                </a:ext>
              </a:extLst>
            </p:cNvPr>
            <p:cNvSpPr/>
            <p:nvPr/>
          </p:nvSpPr>
          <p:spPr bwMode="auto">
            <a:xfrm>
              <a:off x="8435830" y="5036509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50" name="円/楕円 249">
              <a:extLst>
                <a:ext uri="{FF2B5EF4-FFF2-40B4-BE49-F238E27FC236}">
                  <a16:creationId xmlns:a16="http://schemas.microsoft.com/office/drawing/2014/main" id="{BBCE8D84-0EBD-6E4C-8D95-02347C351763}"/>
                </a:ext>
              </a:extLst>
            </p:cNvPr>
            <p:cNvSpPr/>
            <p:nvPr/>
          </p:nvSpPr>
          <p:spPr bwMode="auto">
            <a:xfrm>
              <a:off x="8979148" y="4938310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51" name="円/楕円 250">
              <a:extLst>
                <a:ext uri="{FF2B5EF4-FFF2-40B4-BE49-F238E27FC236}">
                  <a16:creationId xmlns:a16="http://schemas.microsoft.com/office/drawing/2014/main" id="{EE513BBE-2269-754D-ACFC-F1983599FEDF}"/>
                </a:ext>
              </a:extLst>
            </p:cNvPr>
            <p:cNvSpPr/>
            <p:nvPr/>
          </p:nvSpPr>
          <p:spPr bwMode="auto">
            <a:xfrm>
              <a:off x="8618392" y="3834076"/>
              <a:ext cx="215900" cy="215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52" name="正方形/長方形 251">
              <a:extLst>
                <a:ext uri="{FF2B5EF4-FFF2-40B4-BE49-F238E27FC236}">
                  <a16:creationId xmlns:a16="http://schemas.microsoft.com/office/drawing/2014/main" id="{D3F25040-C706-5E40-9AD5-60FF9B72E18F}"/>
                </a:ext>
              </a:extLst>
            </p:cNvPr>
            <p:cNvSpPr/>
            <p:nvPr/>
          </p:nvSpPr>
          <p:spPr bwMode="auto">
            <a:xfrm rot="10800000">
              <a:off x="9023470" y="3802752"/>
              <a:ext cx="107950" cy="2859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53" name="円/楕円 252">
              <a:extLst>
                <a:ext uri="{FF2B5EF4-FFF2-40B4-BE49-F238E27FC236}">
                  <a16:creationId xmlns:a16="http://schemas.microsoft.com/office/drawing/2014/main" id="{FE79C785-0FC8-334E-B9DD-2AB33A3206E0}"/>
                </a:ext>
              </a:extLst>
            </p:cNvPr>
            <p:cNvSpPr/>
            <p:nvPr/>
          </p:nvSpPr>
          <p:spPr bwMode="auto">
            <a:xfrm rot="10800000">
              <a:off x="9023470" y="3739252"/>
              <a:ext cx="107950" cy="10636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54" name="正方形/長方形 186">
              <a:extLst>
                <a:ext uri="{FF2B5EF4-FFF2-40B4-BE49-F238E27FC236}">
                  <a16:creationId xmlns:a16="http://schemas.microsoft.com/office/drawing/2014/main" id="{1BCCD69F-9D9D-0141-A674-105559381796}"/>
                </a:ext>
              </a:extLst>
            </p:cNvPr>
            <p:cNvSpPr/>
            <p:nvPr/>
          </p:nvSpPr>
          <p:spPr bwMode="auto">
            <a:xfrm rot="14467775">
              <a:off x="8950771" y="3980131"/>
              <a:ext cx="109978" cy="228587"/>
            </a:xfrm>
            <a:custGeom>
              <a:avLst/>
              <a:gdLst>
                <a:gd name="connsiteX0" fmla="*/ 0 w 107950"/>
                <a:gd name="connsiteY0" fmla="*/ 0 h 173084"/>
                <a:gd name="connsiteX1" fmla="*/ 107950 w 107950"/>
                <a:gd name="connsiteY1" fmla="*/ 0 h 173084"/>
                <a:gd name="connsiteX2" fmla="*/ 107950 w 107950"/>
                <a:gd name="connsiteY2" fmla="*/ 173084 h 173084"/>
                <a:gd name="connsiteX3" fmla="*/ 0 w 107950"/>
                <a:gd name="connsiteY3" fmla="*/ 173084 h 173084"/>
                <a:gd name="connsiteX4" fmla="*/ 0 w 107950"/>
                <a:gd name="connsiteY4" fmla="*/ 0 h 173084"/>
                <a:gd name="connsiteX0" fmla="*/ 0 w 109978"/>
                <a:gd name="connsiteY0" fmla="*/ 0 h 228587"/>
                <a:gd name="connsiteX1" fmla="*/ 109978 w 109978"/>
                <a:gd name="connsiteY1" fmla="*/ 55503 h 228587"/>
                <a:gd name="connsiteX2" fmla="*/ 109978 w 109978"/>
                <a:gd name="connsiteY2" fmla="*/ 228587 h 228587"/>
                <a:gd name="connsiteX3" fmla="*/ 2028 w 109978"/>
                <a:gd name="connsiteY3" fmla="*/ 228587 h 228587"/>
                <a:gd name="connsiteX4" fmla="*/ 0 w 109978"/>
                <a:gd name="connsiteY4" fmla="*/ 0 h 2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978" h="228587">
                  <a:moveTo>
                    <a:pt x="0" y="0"/>
                  </a:moveTo>
                  <a:lnTo>
                    <a:pt x="109978" y="55503"/>
                  </a:lnTo>
                  <a:lnTo>
                    <a:pt x="109978" y="228587"/>
                  </a:lnTo>
                  <a:lnTo>
                    <a:pt x="2028" y="22858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55" name="正方形/長方形 191">
              <a:extLst>
                <a:ext uri="{FF2B5EF4-FFF2-40B4-BE49-F238E27FC236}">
                  <a16:creationId xmlns:a16="http://schemas.microsoft.com/office/drawing/2014/main" id="{9B6B82E8-A340-2C43-96EA-50CB518440E2}"/>
                </a:ext>
              </a:extLst>
            </p:cNvPr>
            <p:cNvSpPr/>
            <p:nvPr/>
          </p:nvSpPr>
          <p:spPr bwMode="auto">
            <a:xfrm rot="17948911">
              <a:off x="8791417" y="4449830"/>
              <a:ext cx="132335" cy="485443"/>
            </a:xfrm>
            <a:custGeom>
              <a:avLst/>
              <a:gdLst>
                <a:gd name="connsiteX0" fmla="*/ 0 w 127000"/>
                <a:gd name="connsiteY0" fmla="*/ 0 h 241212"/>
                <a:gd name="connsiteX1" fmla="*/ 127000 w 127000"/>
                <a:gd name="connsiteY1" fmla="*/ 0 h 241212"/>
                <a:gd name="connsiteX2" fmla="*/ 127000 w 127000"/>
                <a:gd name="connsiteY2" fmla="*/ 241212 h 241212"/>
                <a:gd name="connsiteX3" fmla="*/ 0 w 127000"/>
                <a:gd name="connsiteY3" fmla="*/ 241212 h 241212"/>
                <a:gd name="connsiteX4" fmla="*/ 0 w 127000"/>
                <a:gd name="connsiteY4" fmla="*/ 0 h 241212"/>
                <a:gd name="connsiteX0" fmla="*/ 0 w 132335"/>
                <a:gd name="connsiteY0" fmla="*/ 0 h 485443"/>
                <a:gd name="connsiteX1" fmla="*/ 132335 w 132335"/>
                <a:gd name="connsiteY1" fmla="*/ 244231 h 485443"/>
                <a:gd name="connsiteX2" fmla="*/ 132335 w 132335"/>
                <a:gd name="connsiteY2" fmla="*/ 485443 h 485443"/>
                <a:gd name="connsiteX3" fmla="*/ 5335 w 132335"/>
                <a:gd name="connsiteY3" fmla="*/ 485443 h 485443"/>
                <a:gd name="connsiteX4" fmla="*/ 0 w 132335"/>
                <a:gd name="connsiteY4" fmla="*/ 0 h 48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35" h="485443">
                  <a:moveTo>
                    <a:pt x="0" y="0"/>
                  </a:moveTo>
                  <a:lnTo>
                    <a:pt x="132335" y="244231"/>
                  </a:lnTo>
                  <a:lnTo>
                    <a:pt x="132335" y="485443"/>
                  </a:lnTo>
                  <a:lnTo>
                    <a:pt x="5335" y="485443"/>
                  </a:lnTo>
                  <a:cubicBezTo>
                    <a:pt x="3557" y="323629"/>
                    <a:pt x="1778" y="1618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56" name="正方形/長方形 192">
              <a:extLst>
                <a:ext uri="{FF2B5EF4-FFF2-40B4-BE49-F238E27FC236}">
                  <a16:creationId xmlns:a16="http://schemas.microsoft.com/office/drawing/2014/main" id="{5E3E3F2F-C65E-DB49-9D15-611F62882EE8}"/>
                </a:ext>
              </a:extLst>
            </p:cNvPr>
            <p:cNvSpPr/>
            <p:nvPr/>
          </p:nvSpPr>
          <p:spPr bwMode="auto">
            <a:xfrm rot="1896816">
              <a:off x="8507953" y="4579423"/>
              <a:ext cx="127000" cy="315260"/>
            </a:xfrm>
            <a:custGeom>
              <a:avLst/>
              <a:gdLst>
                <a:gd name="connsiteX0" fmla="*/ 0 w 127000"/>
                <a:gd name="connsiteY0" fmla="*/ 0 h 241212"/>
                <a:gd name="connsiteX1" fmla="*/ 127000 w 127000"/>
                <a:gd name="connsiteY1" fmla="*/ 0 h 241212"/>
                <a:gd name="connsiteX2" fmla="*/ 127000 w 127000"/>
                <a:gd name="connsiteY2" fmla="*/ 241212 h 241212"/>
                <a:gd name="connsiteX3" fmla="*/ 0 w 127000"/>
                <a:gd name="connsiteY3" fmla="*/ 241212 h 241212"/>
                <a:gd name="connsiteX4" fmla="*/ 0 w 127000"/>
                <a:gd name="connsiteY4" fmla="*/ 0 h 241212"/>
                <a:gd name="connsiteX0" fmla="*/ 0 w 127000"/>
                <a:gd name="connsiteY0" fmla="*/ 74048 h 315260"/>
                <a:gd name="connsiteX1" fmla="*/ 126160 w 127000"/>
                <a:gd name="connsiteY1" fmla="*/ 0 h 315260"/>
                <a:gd name="connsiteX2" fmla="*/ 127000 w 127000"/>
                <a:gd name="connsiteY2" fmla="*/ 315260 h 315260"/>
                <a:gd name="connsiteX3" fmla="*/ 0 w 127000"/>
                <a:gd name="connsiteY3" fmla="*/ 315260 h 315260"/>
                <a:gd name="connsiteX4" fmla="*/ 0 w 127000"/>
                <a:gd name="connsiteY4" fmla="*/ 74048 h 31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315260">
                  <a:moveTo>
                    <a:pt x="0" y="74048"/>
                  </a:moveTo>
                  <a:lnTo>
                    <a:pt x="126160" y="0"/>
                  </a:lnTo>
                  <a:lnTo>
                    <a:pt x="127000" y="315260"/>
                  </a:lnTo>
                  <a:lnTo>
                    <a:pt x="0" y="315260"/>
                  </a:lnTo>
                  <a:lnTo>
                    <a:pt x="0" y="7404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57" name="円/楕円 256">
              <a:extLst>
                <a:ext uri="{FF2B5EF4-FFF2-40B4-BE49-F238E27FC236}">
                  <a16:creationId xmlns:a16="http://schemas.microsoft.com/office/drawing/2014/main" id="{859C84A0-51CF-6947-842D-BDE389608970}"/>
                </a:ext>
              </a:extLst>
            </p:cNvPr>
            <p:cNvSpPr/>
            <p:nvPr/>
          </p:nvSpPr>
          <p:spPr>
            <a:xfrm>
              <a:off x="8927668" y="3488091"/>
              <a:ext cx="139700" cy="139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8" name="三角形 257">
              <a:extLst>
                <a:ext uri="{FF2B5EF4-FFF2-40B4-BE49-F238E27FC236}">
                  <a16:creationId xmlns:a16="http://schemas.microsoft.com/office/drawing/2014/main" id="{FEBF0E95-5659-8A40-8D7C-617E73EACDED}"/>
                </a:ext>
              </a:extLst>
            </p:cNvPr>
            <p:cNvSpPr/>
            <p:nvPr/>
          </p:nvSpPr>
          <p:spPr>
            <a:xfrm>
              <a:off x="8058064" y="3548350"/>
              <a:ext cx="165020" cy="14225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9" name="角丸四角形 258">
              <a:extLst>
                <a:ext uri="{FF2B5EF4-FFF2-40B4-BE49-F238E27FC236}">
                  <a16:creationId xmlns:a16="http://schemas.microsoft.com/office/drawing/2014/main" id="{81A0BDA7-61B8-5A45-87C2-BF59A4676309}"/>
                </a:ext>
              </a:extLst>
            </p:cNvPr>
            <p:cNvSpPr/>
            <p:nvPr/>
          </p:nvSpPr>
          <p:spPr>
            <a:xfrm rot="3277883">
              <a:off x="8481374" y="3420849"/>
              <a:ext cx="162911" cy="16291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60" name="グループ化 259">
              <a:extLst>
                <a:ext uri="{FF2B5EF4-FFF2-40B4-BE49-F238E27FC236}">
                  <a16:creationId xmlns:a16="http://schemas.microsoft.com/office/drawing/2014/main" id="{9346B267-FF7A-8A41-AF33-F130558B965A}"/>
                </a:ext>
              </a:extLst>
            </p:cNvPr>
            <p:cNvGrpSpPr/>
            <p:nvPr/>
          </p:nvGrpSpPr>
          <p:grpSpPr>
            <a:xfrm flipH="1">
              <a:off x="8321897" y="3817604"/>
              <a:ext cx="239954" cy="410162"/>
              <a:chOff x="5028502" y="4469148"/>
              <a:chExt cx="239954" cy="410162"/>
            </a:xfrm>
            <a:grpFill/>
          </p:grpSpPr>
          <p:sp>
            <p:nvSpPr>
              <p:cNvPr id="264" name="正方形/長方形 263">
                <a:extLst>
                  <a:ext uri="{FF2B5EF4-FFF2-40B4-BE49-F238E27FC236}">
                    <a16:creationId xmlns:a16="http://schemas.microsoft.com/office/drawing/2014/main" id="{9ED516A7-CE20-6E4C-A671-5DF8373DB18B}"/>
                  </a:ext>
                </a:extLst>
              </p:cNvPr>
              <p:cNvSpPr/>
              <p:nvPr/>
            </p:nvSpPr>
            <p:spPr bwMode="auto">
              <a:xfrm rot="10800000">
                <a:off x="5160506" y="4532648"/>
                <a:ext cx="107950" cy="2859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265" name="円/楕円 264">
                <a:extLst>
                  <a:ext uri="{FF2B5EF4-FFF2-40B4-BE49-F238E27FC236}">
                    <a16:creationId xmlns:a16="http://schemas.microsoft.com/office/drawing/2014/main" id="{75865BD2-D4BA-B743-B59F-5DC0411EAB46}"/>
                  </a:ext>
                </a:extLst>
              </p:cNvPr>
              <p:cNvSpPr/>
              <p:nvPr/>
            </p:nvSpPr>
            <p:spPr bwMode="auto">
              <a:xfrm rot="10800000">
                <a:off x="5160506" y="4469148"/>
                <a:ext cx="107950" cy="10636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266" name="正方形/長方形 186">
                <a:extLst>
                  <a:ext uri="{FF2B5EF4-FFF2-40B4-BE49-F238E27FC236}">
                    <a16:creationId xmlns:a16="http://schemas.microsoft.com/office/drawing/2014/main" id="{B27038A5-281F-6240-8FD5-76F6F4CD5AA6}"/>
                  </a:ext>
                </a:extLst>
              </p:cNvPr>
              <p:cNvSpPr/>
              <p:nvPr/>
            </p:nvSpPr>
            <p:spPr bwMode="auto">
              <a:xfrm rot="14467775">
                <a:off x="5087807" y="4710027"/>
                <a:ext cx="109978" cy="228587"/>
              </a:xfrm>
              <a:custGeom>
                <a:avLst/>
                <a:gdLst>
                  <a:gd name="connsiteX0" fmla="*/ 0 w 107950"/>
                  <a:gd name="connsiteY0" fmla="*/ 0 h 173084"/>
                  <a:gd name="connsiteX1" fmla="*/ 107950 w 107950"/>
                  <a:gd name="connsiteY1" fmla="*/ 0 h 173084"/>
                  <a:gd name="connsiteX2" fmla="*/ 107950 w 107950"/>
                  <a:gd name="connsiteY2" fmla="*/ 173084 h 173084"/>
                  <a:gd name="connsiteX3" fmla="*/ 0 w 107950"/>
                  <a:gd name="connsiteY3" fmla="*/ 173084 h 173084"/>
                  <a:gd name="connsiteX4" fmla="*/ 0 w 107950"/>
                  <a:gd name="connsiteY4" fmla="*/ 0 h 173084"/>
                  <a:gd name="connsiteX0" fmla="*/ 0 w 109978"/>
                  <a:gd name="connsiteY0" fmla="*/ 0 h 228587"/>
                  <a:gd name="connsiteX1" fmla="*/ 109978 w 109978"/>
                  <a:gd name="connsiteY1" fmla="*/ 55503 h 228587"/>
                  <a:gd name="connsiteX2" fmla="*/ 109978 w 109978"/>
                  <a:gd name="connsiteY2" fmla="*/ 228587 h 228587"/>
                  <a:gd name="connsiteX3" fmla="*/ 2028 w 109978"/>
                  <a:gd name="connsiteY3" fmla="*/ 228587 h 228587"/>
                  <a:gd name="connsiteX4" fmla="*/ 0 w 109978"/>
                  <a:gd name="connsiteY4" fmla="*/ 0 h 228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978" h="228587">
                    <a:moveTo>
                      <a:pt x="0" y="0"/>
                    </a:moveTo>
                    <a:lnTo>
                      <a:pt x="109978" y="55503"/>
                    </a:lnTo>
                    <a:lnTo>
                      <a:pt x="109978" y="228587"/>
                    </a:lnTo>
                    <a:lnTo>
                      <a:pt x="2028" y="22858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261" name="円/楕円 260">
              <a:extLst>
                <a:ext uri="{FF2B5EF4-FFF2-40B4-BE49-F238E27FC236}">
                  <a16:creationId xmlns:a16="http://schemas.microsoft.com/office/drawing/2014/main" id="{07EA24DA-4C02-994D-8067-4C18722B34F2}"/>
                </a:ext>
              </a:extLst>
            </p:cNvPr>
            <p:cNvSpPr/>
            <p:nvPr/>
          </p:nvSpPr>
          <p:spPr>
            <a:xfrm>
              <a:off x="8057873" y="4350452"/>
              <a:ext cx="139700" cy="1397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2" name="三角形 261">
              <a:extLst>
                <a:ext uri="{FF2B5EF4-FFF2-40B4-BE49-F238E27FC236}">
                  <a16:creationId xmlns:a16="http://schemas.microsoft.com/office/drawing/2014/main" id="{7DF1B9AD-A67A-9949-9280-4E4535EF5B0D}"/>
                </a:ext>
              </a:extLst>
            </p:cNvPr>
            <p:cNvSpPr/>
            <p:nvPr/>
          </p:nvSpPr>
          <p:spPr>
            <a:xfrm>
              <a:off x="9201355" y="4296055"/>
              <a:ext cx="165020" cy="14225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3" name="角丸四角形 262">
              <a:extLst>
                <a:ext uri="{FF2B5EF4-FFF2-40B4-BE49-F238E27FC236}">
                  <a16:creationId xmlns:a16="http://schemas.microsoft.com/office/drawing/2014/main" id="{491DBA43-357C-DF41-B59E-CB24BE801F1E}"/>
                </a:ext>
              </a:extLst>
            </p:cNvPr>
            <p:cNvSpPr/>
            <p:nvPr/>
          </p:nvSpPr>
          <p:spPr>
            <a:xfrm rot="7760447">
              <a:off x="8069292" y="4813865"/>
              <a:ext cx="142086" cy="14208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7" name="グループ化 266">
            <a:extLst>
              <a:ext uri="{FF2B5EF4-FFF2-40B4-BE49-F238E27FC236}">
                <a16:creationId xmlns:a16="http://schemas.microsoft.com/office/drawing/2014/main" id="{DDFF98FB-D01B-404D-8101-BCA824A158FF}"/>
              </a:ext>
            </a:extLst>
          </p:cNvPr>
          <p:cNvGrpSpPr/>
          <p:nvPr/>
        </p:nvGrpSpPr>
        <p:grpSpPr>
          <a:xfrm>
            <a:off x="7437072" y="5837137"/>
            <a:ext cx="1576757" cy="619926"/>
            <a:chOff x="9474161" y="1497751"/>
            <a:chExt cx="2369289" cy="931522"/>
          </a:xfrm>
          <a:solidFill>
            <a:srgbClr val="002060"/>
          </a:solidFill>
        </p:grpSpPr>
        <p:grpSp>
          <p:nvGrpSpPr>
            <p:cNvPr id="268" name="グループ化 267">
              <a:extLst>
                <a:ext uri="{FF2B5EF4-FFF2-40B4-BE49-F238E27FC236}">
                  <a16:creationId xmlns:a16="http://schemas.microsoft.com/office/drawing/2014/main" id="{D878D193-4538-9E49-8A9F-76EC9A512D3E}"/>
                </a:ext>
              </a:extLst>
            </p:cNvPr>
            <p:cNvGrpSpPr/>
            <p:nvPr/>
          </p:nvGrpSpPr>
          <p:grpSpPr>
            <a:xfrm>
              <a:off x="11156522" y="2200333"/>
              <a:ext cx="686928" cy="108000"/>
              <a:chOff x="6623058" y="1882268"/>
              <a:chExt cx="686928" cy="108000"/>
            </a:xfrm>
            <a:grpFill/>
          </p:grpSpPr>
          <p:sp>
            <p:nvSpPr>
              <p:cNvPr id="287" name="フリーフォーム 286">
                <a:extLst>
                  <a:ext uri="{FF2B5EF4-FFF2-40B4-BE49-F238E27FC236}">
                    <a16:creationId xmlns:a16="http://schemas.microsoft.com/office/drawing/2014/main" id="{39DCABFA-8F95-5342-B428-47E43B9DF3BB}"/>
                  </a:ext>
                </a:extLst>
              </p:cNvPr>
              <p:cNvSpPr/>
              <p:nvPr/>
            </p:nvSpPr>
            <p:spPr>
              <a:xfrm>
                <a:off x="6623058" y="1882268"/>
                <a:ext cx="367211" cy="108000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0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1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0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8" name="フリーフォーム 287">
                <a:extLst>
                  <a:ext uri="{FF2B5EF4-FFF2-40B4-BE49-F238E27FC236}">
                    <a16:creationId xmlns:a16="http://schemas.microsoft.com/office/drawing/2014/main" id="{97237836-8A02-2947-8BA9-CC9E172DD3B9}"/>
                  </a:ext>
                </a:extLst>
              </p:cNvPr>
              <p:cNvSpPr/>
              <p:nvPr/>
            </p:nvSpPr>
            <p:spPr>
              <a:xfrm>
                <a:off x="6942775" y="1882268"/>
                <a:ext cx="367211" cy="108000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0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2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0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69" name="フリーフォーム 268">
              <a:extLst>
                <a:ext uri="{FF2B5EF4-FFF2-40B4-BE49-F238E27FC236}">
                  <a16:creationId xmlns:a16="http://schemas.microsoft.com/office/drawing/2014/main" id="{BD83A48D-DD4B-144E-A819-8649998AB450}"/>
                </a:ext>
              </a:extLst>
            </p:cNvPr>
            <p:cNvSpPr/>
            <p:nvPr/>
          </p:nvSpPr>
          <p:spPr>
            <a:xfrm>
              <a:off x="9474161" y="2200333"/>
              <a:ext cx="367211" cy="108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1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1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70" name="グループ化 269">
              <a:extLst>
                <a:ext uri="{FF2B5EF4-FFF2-40B4-BE49-F238E27FC236}">
                  <a16:creationId xmlns:a16="http://schemas.microsoft.com/office/drawing/2014/main" id="{A8772190-BA41-0E45-8460-2353668E558B}"/>
                </a:ext>
              </a:extLst>
            </p:cNvPr>
            <p:cNvGrpSpPr/>
            <p:nvPr/>
          </p:nvGrpSpPr>
          <p:grpSpPr>
            <a:xfrm>
              <a:off x="9797472" y="2200333"/>
              <a:ext cx="1395458" cy="108000"/>
              <a:chOff x="6210150" y="820940"/>
              <a:chExt cx="1395458" cy="187200"/>
            </a:xfrm>
            <a:grpFill/>
          </p:grpSpPr>
          <p:sp>
            <p:nvSpPr>
              <p:cNvPr id="284" name="正方形/長方形 283">
                <a:extLst>
                  <a:ext uri="{FF2B5EF4-FFF2-40B4-BE49-F238E27FC236}">
                    <a16:creationId xmlns:a16="http://schemas.microsoft.com/office/drawing/2014/main" id="{3828B562-2D06-D147-8D65-DDBEB59B41C9}"/>
                  </a:ext>
                </a:extLst>
              </p:cNvPr>
              <p:cNvSpPr/>
              <p:nvPr/>
            </p:nvSpPr>
            <p:spPr>
              <a:xfrm>
                <a:off x="6396015" y="820940"/>
                <a:ext cx="1024116" cy="187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5" name="フリーフォーム 284">
                <a:extLst>
                  <a:ext uri="{FF2B5EF4-FFF2-40B4-BE49-F238E27FC236}">
                    <a16:creationId xmlns:a16="http://schemas.microsoft.com/office/drawing/2014/main" id="{AFD8DFB1-A0F5-9248-87A0-EF0372317A27}"/>
                  </a:ext>
                </a:extLst>
              </p:cNvPr>
              <p:cNvSpPr/>
              <p:nvPr/>
            </p:nvSpPr>
            <p:spPr>
              <a:xfrm>
                <a:off x="7420131" y="820940"/>
                <a:ext cx="185477" cy="187200"/>
              </a:xfrm>
              <a:custGeom>
                <a:avLst/>
                <a:gdLst>
                  <a:gd name="connsiteX0" fmla="*/ 0 w 185477"/>
                  <a:gd name="connsiteY0" fmla="*/ 0 h 185477"/>
                  <a:gd name="connsiteX1" fmla="*/ 185477 w 185477"/>
                  <a:gd name="connsiteY1" fmla="*/ 0 h 185477"/>
                  <a:gd name="connsiteX2" fmla="*/ 0 w 185477"/>
                  <a:gd name="connsiteY2" fmla="*/ 185477 h 185477"/>
                  <a:gd name="connsiteX3" fmla="*/ 0 w 185477"/>
                  <a:gd name="connsiteY3" fmla="*/ 0 h 185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477" h="185477">
                    <a:moveTo>
                      <a:pt x="0" y="0"/>
                    </a:moveTo>
                    <a:lnTo>
                      <a:pt x="185477" y="0"/>
                    </a:lnTo>
                    <a:cubicBezTo>
                      <a:pt x="185477" y="102436"/>
                      <a:pt x="102436" y="185477"/>
                      <a:pt x="0" y="18547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6" name="フリーフォーム 285">
                <a:extLst>
                  <a:ext uri="{FF2B5EF4-FFF2-40B4-BE49-F238E27FC236}">
                    <a16:creationId xmlns:a16="http://schemas.microsoft.com/office/drawing/2014/main" id="{9F076958-5E84-C645-9478-0D1E4A40B981}"/>
                  </a:ext>
                </a:extLst>
              </p:cNvPr>
              <p:cNvSpPr/>
              <p:nvPr/>
            </p:nvSpPr>
            <p:spPr>
              <a:xfrm flipH="1">
                <a:off x="6210150" y="820940"/>
                <a:ext cx="185477" cy="187200"/>
              </a:xfrm>
              <a:custGeom>
                <a:avLst/>
                <a:gdLst>
                  <a:gd name="connsiteX0" fmla="*/ 0 w 185477"/>
                  <a:gd name="connsiteY0" fmla="*/ 0 h 185477"/>
                  <a:gd name="connsiteX1" fmla="*/ 185477 w 185477"/>
                  <a:gd name="connsiteY1" fmla="*/ 0 h 185477"/>
                  <a:gd name="connsiteX2" fmla="*/ 0 w 185477"/>
                  <a:gd name="connsiteY2" fmla="*/ 185477 h 185477"/>
                  <a:gd name="connsiteX3" fmla="*/ 0 w 185477"/>
                  <a:gd name="connsiteY3" fmla="*/ 0 h 185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477" h="185477">
                    <a:moveTo>
                      <a:pt x="0" y="0"/>
                    </a:moveTo>
                    <a:lnTo>
                      <a:pt x="185477" y="0"/>
                    </a:lnTo>
                    <a:cubicBezTo>
                      <a:pt x="185477" y="102436"/>
                      <a:pt x="102436" y="185477"/>
                      <a:pt x="0" y="18547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71" name="正方形/長方形 270">
              <a:extLst>
                <a:ext uri="{FF2B5EF4-FFF2-40B4-BE49-F238E27FC236}">
                  <a16:creationId xmlns:a16="http://schemas.microsoft.com/office/drawing/2014/main" id="{32DD52C2-5701-9C49-9D1C-1E6B99262B59}"/>
                </a:ext>
              </a:extLst>
            </p:cNvPr>
            <p:cNvSpPr/>
            <p:nvPr/>
          </p:nvSpPr>
          <p:spPr>
            <a:xfrm rot="19353354">
              <a:off x="10987217" y="1756809"/>
              <a:ext cx="45719" cy="6339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2" name="正方形/長方形 271">
              <a:extLst>
                <a:ext uri="{FF2B5EF4-FFF2-40B4-BE49-F238E27FC236}">
                  <a16:creationId xmlns:a16="http://schemas.microsoft.com/office/drawing/2014/main" id="{57EFFFA2-1B2D-1F43-B179-10C936F3E2B8}"/>
                </a:ext>
              </a:extLst>
            </p:cNvPr>
            <p:cNvSpPr/>
            <p:nvPr/>
          </p:nvSpPr>
          <p:spPr>
            <a:xfrm rot="1414231">
              <a:off x="10222858" y="1935126"/>
              <a:ext cx="45719" cy="2095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73" name="正方形/長方形 122">
              <a:extLst>
                <a:ext uri="{FF2B5EF4-FFF2-40B4-BE49-F238E27FC236}">
                  <a16:creationId xmlns:a16="http://schemas.microsoft.com/office/drawing/2014/main" id="{04C70414-6478-5F4C-B736-C949495AE093}"/>
                </a:ext>
              </a:extLst>
            </p:cNvPr>
            <p:cNvSpPr/>
            <p:nvPr/>
          </p:nvSpPr>
          <p:spPr>
            <a:xfrm rot="2011567">
              <a:off x="10168580" y="1673612"/>
              <a:ext cx="329711" cy="723118"/>
            </a:xfrm>
            <a:custGeom>
              <a:avLst/>
              <a:gdLst>
                <a:gd name="connsiteX0" fmla="*/ 0 w 325615"/>
                <a:gd name="connsiteY0" fmla="*/ 0 h 522355"/>
                <a:gd name="connsiteX1" fmla="*/ 325615 w 325615"/>
                <a:gd name="connsiteY1" fmla="*/ 0 h 522355"/>
                <a:gd name="connsiteX2" fmla="*/ 325615 w 325615"/>
                <a:gd name="connsiteY2" fmla="*/ 522355 h 522355"/>
                <a:gd name="connsiteX3" fmla="*/ 0 w 325615"/>
                <a:gd name="connsiteY3" fmla="*/ 522355 h 522355"/>
                <a:gd name="connsiteX4" fmla="*/ 0 w 325615"/>
                <a:gd name="connsiteY4" fmla="*/ 0 h 522355"/>
                <a:gd name="connsiteX0" fmla="*/ 4096 w 329711"/>
                <a:gd name="connsiteY0" fmla="*/ 0 h 723118"/>
                <a:gd name="connsiteX1" fmla="*/ 329711 w 329711"/>
                <a:gd name="connsiteY1" fmla="*/ 0 h 723118"/>
                <a:gd name="connsiteX2" fmla="*/ 329711 w 329711"/>
                <a:gd name="connsiteY2" fmla="*/ 522355 h 723118"/>
                <a:gd name="connsiteX3" fmla="*/ 0 w 329711"/>
                <a:gd name="connsiteY3" fmla="*/ 723118 h 723118"/>
                <a:gd name="connsiteX4" fmla="*/ 4096 w 329711"/>
                <a:gd name="connsiteY4" fmla="*/ 0 h 723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711" h="723118">
                  <a:moveTo>
                    <a:pt x="4096" y="0"/>
                  </a:moveTo>
                  <a:lnTo>
                    <a:pt x="329711" y="0"/>
                  </a:lnTo>
                  <a:lnTo>
                    <a:pt x="329711" y="522355"/>
                  </a:lnTo>
                  <a:lnTo>
                    <a:pt x="0" y="723118"/>
                  </a:lnTo>
                  <a:cubicBezTo>
                    <a:pt x="1365" y="482079"/>
                    <a:pt x="2731" y="241039"/>
                    <a:pt x="409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74" name="円/楕円 273">
              <a:extLst>
                <a:ext uri="{FF2B5EF4-FFF2-40B4-BE49-F238E27FC236}">
                  <a16:creationId xmlns:a16="http://schemas.microsoft.com/office/drawing/2014/main" id="{CF398795-9139-454A-8F1B-77231556F0F6}"/>
                </a:ext>
              </a:extLst>
            </p:cNvPr>
            <p:cNvSpPr/>
            <p:nvPr/>
          </p:nvSpPr>
          <p:spPr>
            <a:xfrm>
              <a:off x="10507656" y="1497751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275" name="グループ化 274">
              <a:extLst>
                <a:ext uri="{FF2B5EF4-FFF2-40B4-BE49-F238E27FC236}">
                  <a16:creationId xmlns:a16="http://schemas.microsoft.com/office/drawing/2014/main" id="{CB97CC70-73D6-0743-8135-BB7B242042FF}"/>
                </a:ext>
              </a:extLst>
            </p:cNvPr>
            <p:cNvGrpSpPr/>
            <p:nvPr/>
          </p:nvGrpSpPr>
          <p:grpSpPr>
            <a:xfrm rot="16200000" flipH="1">
              <a:off x="10613961" y="1671866"/>
              <a:ext cx="160921" cy="408903"/>
              <a:chOff x="5272688" y="3141112"/>
              <a:chExt cx="160921" cy="408903"/>
            </a:xfrm>
            <a:grpFill/>
          </p:grpSpPr>
          <p:grpSp>
            <p:nvGrpSpPr>
              <p:cNvPr id="280" name="グループ化 279">
                <a:extLst>
                  <a:ext uri="{FF2B5EF4-FFF2-40B4-BE49-F238E27FC236}">
                    <a16:creationId xmlns:a16="http://schemas.microsoft.com/office/drawing/2014/main" id="{38BC026F-2432-9346-9FCB-1FB5F62C976D}"/>
                  </a:ext>
                </a:extLst>
              </p:cNvPr>
              <p:cNvGrpSpPr/>
              <p:nvPr/>
            </p:nvGrpSpPr>
            <p:grpSpPr>
              <a:xfrm>
                <a:off x="5272688" y="3341130"/>
                <a:ext cx="160921" cy="208885"/>
                <a:chOff x="5275863" y="3337955"/>
                <a:chExt cx="160921" cy="208885"/>
              </a:xfrm>
              <a:grpFill/>
            </p:grpSpPr>
            <p:sp>
              <p:nvSpPr>
                <p:cNvPr id="282" name="正方形/長方形 281">
                  <a:extLst>
                    <a:ext uri="{FF2B5EF4-FFF2-40B4-BE49-F238E27FC236}">
                      <a16:creationId xmlns:a16="http://schemas.microsoft.com/office/drawing/2014/main" id="{A1D0BC91-C9EF-AB46-9968-E93BA5344D8D}"/>
                    </a:ext>
                  </a:extLst>
                </p:cNvPr>
                <p:cNvSpPr/>
                <p:nvPr/>
              </p:nvSpPr>
              <p:spPr>
                <a:xfrm rot="2110741">
                  <a:off x="5328784" y="3337955"/>
                  <a:ext cx="108000" cy="16160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  <p:sp>
              <p:nvSpPr>
                <p:cNvPr id="283" name="円/楕円 282">
                  <a:extLst>
                    <a:ext uri="{FF2B5EF4-FFF2-40B4-BE49-F238E27FC236}">
                      <a16:creationId xmlns:a16="http://schemas.microsoft.com/office/drawing/2014/main" id="{89E145BF-15CE-E449-8834-8C3D34162EF4}"/>
                    </a:ext>
                  </a:extLst>
                </p:cNvPr>
                <p:cNvSpPr/>
                <p:nvPr/>
              </p:nvSpPr>
              <p:spPr>
                <a:xfrm rot="2110741">
                  <a:off x="5275863" y="3440826"/>
                  <a:ext cx="108000" cy="10601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/>
                </a:p>
              </p:txBody>
            </p:sp>
          </p:grpSp>
          <p:sp>
            <p:nvSpPr>
              <p:cNvPr id="281" name="正方形/長方形 280">
                <a:extLst>
                  <a:ext uri="{FF2B5EF4-FFF2-40B4-BE49-F238E27FC236}">
                    <a16:creationId xmlns:a16="http://schemas.microsoft.com/office/drawing/2014/main" id="{EEF45443-8887-DF44-9EDB-23DEAED608A6}"/>
                  </a:ext>
                </a:extLst>
              </p:cNvPr>
              <p:cNvSpPr/>
              <p:nvPr/>
            </p:nvSpPr>
            <p:spPr>
              <a:xfrm rot="19631699">
                <a:off x="5290247" y="3141112"/>
                <a:ext cx="108000" cy="29776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</p:grpSp>
        <p:grpSp>
          <p:nvGrpSpPr>
            <p:cNvPr id="276" name="グループ化 275">
              <a:extLst>
                <a:ext uri="{FF2B5EF4-FFF2-40B4-BE49-F238E27FC236}">
                  <a16:creationId xmlns:a16="http://schemas.microsoft.com/office/drawing/2014/main" id="{F9FE3E1F-4C3E-5D44-9590-8513AF35D05E}"/>
                </a:ext>
              </a:extLst>
            </p:cNvPr>
            <p:cNvGrpSpPr/>
            <p:nvPr/>
          </p:nvGrpSpPr>
          <p:grpSpPr>
            <a:xfrm rot="18806632">
              <a:off x="10417415" y="2032366"/>
              <a:ext cx="388073" cy="405741"/>
              <a:chOff x="10442843" y="2074025"/>
              <a:chExt cx="388073" cy="405741"/>
            </a:xfrm>
            <a:grpFill/>
          </p:grpSpPr>
          <p:sp>
            <p:nvSpPr>
              <p:cNvPr id="277" name="正方形/長方形 276">
                <a:extLst>
                  <a:ext uri="{FF2B5EF4-FFF2-40B4-BE49-F238E27FC236}">
                    <a16:creationId xmlns:a16="http://schemas.microsoft.com/office/drawing/2014/main" id="{2BA19CA9-4A9D-E741-AA6C-8DDA2D242BFC}"/>
                  </a:ext>
                </a:extLst>
              </p:cNvPr>
              <p:cNvSpPr/>
              <p:nvPr/>
            </p:nvSpPr>
            <p:spPr bwMode="auto">
              <a:xfrm>
                <a:off x="10703916" y="2178229"/>
                <a:ext cx="127000" cy="2412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278" name="円/楕円 277">
                <a:extLst>
                  <a:ext uri="{FF2B5EF4-FFF2-40B4-BE49-F238E27FC236}">
                    <a16:creationId xmlns:a16="http://schemas.microsoft.com/office/drawing/2014/main" id="{6CC06F6E-98B1-2A48-BA96-A3656F15DD42}"/>
                  </a:ext>
                </a:extLst>
              </p:cNvPr>
              <p:cNvSpPr/>
              <p:nvPr/>
            </p:nvSpPr>
            <p:spPr bwMode="auto">
              <a:xfrm>
                <a:off x="10703916" y="2359116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279" name="正方形/長方形 191">
                <a:extLst>
                  <a:ext uri="{FF2B5EF4-FFF2-40B4-BE49-F238E27FC236}">
                    <a16:creationId xmlns:a16="http://schemas.microsoft.com/office/drawing/2014/main" id="{29EC3B16-5413-AD4E-BEB0-0EAA2DAB49C5}"/>
                  </a:ext>
                </a:extLst>
              </p:cNvPr>
              <p:cNvSpPr/>
              <p:nvPr/>
            </p:nvSpPr>
            <p:spPr bwMode="auto">
              <a:xfrm rot="17948911">
                <a:off x="10564303" y="1952565"/>
                <a:ext cx="132335" cy="375255"/>
              </a:xfrm>
              <a:custGeom>
                <a:avLst/>
                <a:gdLst>
                  <a:gd name="connsiteX0" fmla="*/ 0 w 127000"/>
                  <a:gd name="connsiteY0" fmla="*/ 0 h 241212"/>
                  <a:gd name="connsiteX1" fmla="*/ 127000 w 127000"/>
                  <a:gd name="connsiteY1" fmla="*/ 0 h 241212"/>
                  <a:gd name="connsiteX2" fmla="*/ 127000 w 127000"/>
                  <a:gd name="connsiteY2" fmla="*/ 241212 h 241212"/>
                  <a:gd name="connsiteX3" fmla="*/ 0 w 127000"/>
                  <a:gd name="connsiteY3" fmla="*/ 241212 h 241212"/>
                  <a:gd name="connsiteX4" fmla="*/ 0 w 127000"/>
                  <a:gd name="connsiteY4" fmla="*/ 0 h 241212"/>
                  <a:gd name="connsiteX0" fmla="*/ 0 w 132335"/>
                  <a:gd name="connsiteY0" fmla="*/ 0 h 485443"/>
                  <a:gd name="connsiteX1" fmla="*/ 132335 w 132335"/>
                  <a:gd name="connsiteY1" fmla="*/ 244231 h 485443"/>
                  <a:gd name="connsiteX2" fmla="*/ 132335 w 132335"/>
                  <a:gd name="connsiteY2" fmla="*/ 485443 h 485443"/>
                  <a:gd name="connsiteX3" fmla="*/ 5335 w 132335"/>
                  <a:gd name="connsiteY3" fmla="*/ 485443 h 485443"/>
                  <a:gd name="connsiteX4" fmla="*/ 0 w 132335"/>
                  <a:gd name="connsiteY4" fmla="*/ 0 h 485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335" h="485443">
                    <a:moveTo>
                      <a:pt x="0" y="0"/>
                    </a:moveTo>
                    <a:lnTo>
                      <a:pt x="132335" y="244231"/>
                    </a:lnTo>
                    <a:lnTo>
                      <a:pt x="132335" y="485443"/>
                    </a:lnTo>
                    <a:lnTo>
                      <a:pt x="5335" y="485443"/>
                    </a:lnTo>
                    <a:cubicBezTo>
                      <a:pt x="3557" y="323629"/>
                      <a:pt x="1778" y="16181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</p:grpSp>
      <p:grpSp>
        <p:nvGrpSpPr>
          <p:cNvPr id="290" name="グループ化 289">
            <a:extLst>
              <a:ext uri="{FF2B5EF4-FFF2-40B4-BE49-F238E27FC236}">
                <a16:creationId xmlns:a16="http://schemas.microsoft.com/office/drawing/2014/main" id="{20563AF9-8FE3-DD4D-8A76-2B0F77D63182}"/>
              </a:ext>
            </a:extLst>
          </p:cNvPr>
          <p:cNvGrpSpPr/>
          <p:nvPr/>
        </p:nvGrpSpPr>
        <p:grpSpPr>
          <a:xfrm>
            <a:off x="9960463" y="3114632"/>
            <a:ext cx="667714" cy="839528"/>
            <a:chOff x="7583985" y="1019640"/>
            <a:chExt cx="1014913" cy="1276067"/>
          </a:xfrm>
          <a:solidFill>
            <a:srgbClr val="002060"/>
          </a:solidFill>
        </p:grpSpPr>
        <p:grpSp>
          <p:nvGrpSpPr>
            <p:cNvPr id="291" name="グループ化 290">
              <a:extLst>
                <a:ext uri="{FF2B5EF4-FFF2-40B4-BE49-F238E27FC236}">
                  <a16:creationId xmlns:a16="http://schemas.microsoft.com/office/drawing/2014/main" id="{EA03B7A4-8CBF-E04E-896C-4062F4374903}"/>
                </a:ext>
              </a:extLst>
            </p:cNvPr>
            <p:cNvGrpSpPr/>
            <p:nvPr/>
          </p:nvGrpSpPr>
          <p:grpSpPr>
            <a:xfrm rot="9165162">
              <a:off x="7609818" y="1532465"/>
              <a:ext cx="349901" cy="107950"/>
              <a:chOff x="7254217" y="1414990"/>
              <a:chExt cx="349901" cy="107950"/>
            </a:xfrm>
            <a:grpFill/>
          </p:grpSpPr>
          <p:sp>
            <p:nvSpPr>
              <p:cNvPr id="310" name="正方形/長方形 309">
                <a:extLst>
                  <a:ext uri="{FF2B5EF4-FFF2-40B4-BE49-F238E27FC236}">
                    <a16:creationId xmlns:a16="http://schemas.microsoft.com/office/drawing/2014/main" id="{68912606-1827-1F48-ADD6-035301C415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7348999" y="1320208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11" name="円/楕円 310">
                <a:extLst>
                  <a:ext uri="{FF2B5EF4-FFF2-40B4-BE49-F238E27FC236}">
                    <a16:creationId xmlns:a16="http://schemas.microsoft.com/office/drawing/2014/main" id="{CD97714D-7F17-0A48-AB5F-7FFC0A5DE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7496962" y="1415784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92" name="円/楕円 291">
              <a:extLst>
                <a:ext uri="{FF2B5EF4-FFF2-40B4-BE49-F238E27FC236}">
                  <a16:creationId xmlns:a16="http://schemas.microsoft.com/office/drawing/2014/main" id="{80F3ED88-892B-3D4A-A331-A5F7218CCC83}"/>
                </a:ext>
              </a:extLst>
            </p:cNvPr>
            <p:cNvSpPr/>
            <p:nvPr/>
          </p:nvSpPr>
          <p:spPr>
            <a:xfrm>
              <a:off x="8033591" y="1019640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93" name="正方形/長方形 292">
              <a:extLst>
                <a:ext uri="{FF2B5EF4-FFF2-40B4-BE49-F238E27FC236}">
                  <a16:creationId xmlns:a16="http://schemas.microsoft.com/office/drawing/2014/main" id="{00ACF4C1-D1BF-954D-AB4B-24D8B1A923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542925">
              <a:off x="8273876" y="1288025"/>
              <a:ext cx="107950" cy="222029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294" name="グループ化 293">
              <a:extLst>
                <a:ext uri="{FF2B5EF4-FFF2-40B4-BE49-F238E27FC236}">
                  <a16:creationId xmlns:a16="http://schemas.microsoft.com/office/drawing/2014/main" id="{4901E749-CAE7-3548-94DB-97BAE2AC03A8}"/>
                </a:ext>
              </a:extLst>
            </p:cNvPr>
            <p:cNvGrpSpPr/>
            <p:nvPr/>
          </p:nvGrpSpPr>
          <p:grpSpPr>
            <a:xfrm rot="7146337">
              <a:off x="7827310" y="1378398"/>
              <a:ext cx="291697" cy="107950"/>
              <a:chOff x="6703664" y="4868182"/>
              <a:chExt cx="291697" cy="107950"/>
            </a:xfrm>
            <a:grpFill/>
          </p:grpSpPr>
          <p:sp>
            <p:nvSpPr>
              <p:cNvPr id="308" name="正方形/長方形 307">
                <a:extLst>
                  <a:ext uri="{FF2B5EF4-FFF2-40B4-BE49-F238E27FC236}">
                    <a16:creationId xmlns:a16="http://schemas.microsoft.com/office/drawing/2014/main" id="{F24C2DA0-3390-F449-918D-10CD97007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69344" y="4802502"/>
                <a:ext cx="107950" cy="239309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9" name="円/楕円 308">
                <a:extLst>
                  <a:ext uri="{FF2B5EF4-FFF2-40B4-BE49-F238E27FC236}">
                    <a16:creationId xmlns:a16="http://schemas.microsoft.com/office/drawing/2014/main" id="{F5A1B154-0C3E-414B-A88F-248F90E98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88205" y="4868976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95" name="正方形/長方形 99">
              <a:extLst>
                <a:ext uri="{FF2B5EF4-FFF2-40B4-BE49-F238E27FC236}">
                  <a16:creationId xmlns:a16="http://schemas.microsoft.com/office/drawing/2014/main" id="{95B6A08B-81DF-2040-B90B-18ED1F62D9AF}"/>
                </a:ext>
              </a:extLst>
            </p:cNvPr>
            <p:cNvSpPr/>
            <p:nvPr/>
          </p:nvSpPr>
          <p:spPr>
            <a:xfrm rot="2290565">
              <a:off x="8027072" y="1632294"/>
              <a:ext cx="127000" cy="389866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000"/>
                <a:gd name="connsiteY0" fmla="*/ 89014 h 378454"/>
                <a:gd name="connsiteX1" fmla="*/ 126650 w 127000"/>
                <a:gd name="connsiteY1" fmla="*/ 0 h 378454"/>
                <a:gd name="connsiteX2" fmla="*/ 127000 w 127000"/>
                <a:gd name="connsiteY2" fmla="*/ 378454 h 378454"/>
                <a:gd name="connsiteX3" fmla="*/ 0 w 127000"/>
                <a:gd name="connsiteY3" fmla="*/ 378454 h 378454"/>
                <a:gd name="connsiteX4" fmla="*/ 0 w 127000"/>
                <a:gd name="connsiteY4" fmla="*/ 89014 h 378454"/>
                <a:gd name="connsiteX0" fmla="*/ 0 w 127000"/>
                <a:gd name="connsiteY0" fmla="*/ 100426 h 389866"/>
                <a:gd name="connsiteX1" fmla="*/ 125755 w 127000"/>
                <a:gd name="connsiteY1" fmla="*/ 0 h 389866"/>
                <a:gd name="connsiteX2" fmla="*/ 127000 w 127000"/>
                <a:gd name="connsiteY2" fmla="*/ 389866 h 389866"/>
                <a:gd name="connsiteX3" fmla="*/ 0 w 127000"/>
                <a:gd name="connsiteY3" fmla="*/ 389866 h 389866"/>
                <a:gd name="connsiteX4" fmla="*/ 0 w 127000"/>
                <a:gd name="connsiteY4" fmla="*/ 100426 h 38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389866">
                  <a:moveTo>
                    <a:pt x="0" y="100426"/>
                  </a:moveTo>
                  <a:lnTo>
                    <a:pt x="125755" y="0"/>
                  </a:lnTo>
                  <a:cubicBezTo>
                    <a:pt x="125986" y="112598"/>
                    <a:pt x="126769" y="277268"/>
                    <a:pt x="127000" y="389866"/>
                  </a:cubicBezTo>
                  <a:lnTo>
                    <a:pt x="0" y="389866"/>
                  </a:lnTo>
                  <a:lnTo>
                    <a:pt x="0" y="1004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296" name="グループ化 295">
              <a:extLst>
                <a:ext uri="{FF2B5EF4-FFF2-40B4-BE49-F238E27FC236}">
                  <a16:creationId xmlns:a16="http://schemas.microsoft.com/office/drawing/2014/main" id="{D3A9EAE0-D29D-2942-A824-3564F4C1E664}"/>
                </a:ext>
              </a:extLst>
            </p:cNvPr>
            <p:cNvGrpSpPr/>
            <p:nvPr/>
          </p:nvGrpSpPr>
          <p:grpSpPr>
            <a:xfrm rot="14911206">
              <a:off x="7774876" y="1976076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304" name="円/楕円 103">
                <a:extLst>
                  <a:ext uri="{FF2B5EF4-FFF2-40B4-BE49-F238E27FC236}">
                    <a16:creationId xmlns:a16="http://schemas.microsoft.com/office/drawing/2014/main" id="{60AC1B9D-9AC2-684E-B65F-1A6AB38FE857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305" name="グループ化 304">
                <a:extLst>
                  <a:ext uri="{FF2B5EF4-FFF2-40B4-BE49-F238E27FC236}">
                    <a16:creationId xmlns:a16="http://schemas.microsoft.com/office/drawing/2014/main" id="{C10E764A-9E7E-3649-B36B-C68868CA6159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306" name="円/楕円 103">
                  <a:extLst>
                    <a:ext uri="{FF2B5EF4-FFF2-40B4-BE49-F238E27FC236}">
                      <a16:creationId xmlns:a16="http://schemas.microsoft.com/office/drawing/2014/main" id="{609C0326-6A62-0046-8F5E-EE9EB9932676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307" name="正方形/長方形 99">
                  <a:extLst>
                    <a:ext uri="{FF2B5EF4-FFF2-40B4-BE49-F238E27FC236}">
                      <a16:creationId xmlns:a16="http://schemas.microsoft.com/office/drawing/2014/main" id="{A67152F1-6740-0648-A10A-54E036E4CC02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297" name="円/楕円 103">
              <a:extLst>
                <a:ext uri="{FF2B5EF4-FFF2-40B4-BE49-F238E27FC236}">
                  <a16:creationId xmlns:a16="http://schemas.microsoft.com/office/drawing/2014/main" id="{30A9BA6D-0300-9149-8110-997CDF096DBF}"/>
                </a:ext>
              </a:extLst>
            </p:cNvPr>
            <p:cNvSpPr/>
            <p:nvPr/>
          </p:nvSpPr>
          <p:spPr>
            <a:xfrm>
              <a:off x="8459141" y="2163108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98" name="正方形/長方形 99">
              <a:extLst>
                <a:ext uri="{FF2B5EF4-FFF2-40B4-BE49-F238E27FC236}">
                  <a16:creationId xmlns:a16="http://schemas.microsoft.com/office/drawing/2014/main" id="{4F279122-42D4-744E-9C0F-A5D7AE244BD1}"/>
                </a:ext>
              </a:extLst>
            </p:cNvPr>
            <p:cNvSpPr/>
            <p:nvPr/>
          </p:nvSpPr>
          <p:spPr>
            <a:xfrm rot="9711002">
              <a:off x="8365649" y="1638174"/>
              <a:ext cx="127000" cy="594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299" name="円/楕円 103">
              <a:extLst>
                <a:ext uri="{FF2B5EF4-FFF2-40B4-BE49-F238E27FC236}">
                  <a16:creationId xmlns:a16="http://schemas.microsoft.com/office/drawing/2014/main" id="{07B78C9F-0220-5145-B9DB-7A0AE8323C20}"/>
                </a:ext>
              </a:extLst>
            </p:cNvPr>
            <p:cNvSpPr/>
            <p:nvPr/>
          </p:nvSpPr>
          <p:spPr>
            <a:xfrm>
              <a:off x="7583985" y="1731122"/>
              <a:ext cx="206424" cy="19610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300" name="グループ化 299">
              <a:extLst>
                <a:ext uri="{FF2B5EF4-FFF2-40B4-BE49-F238E27FC236}">
                  <a16:creationId xmlns:a16="http://schemas.microsoft.com/office/drawing/2014/main" id="{67F0FC91-3717-0F46-8C70-0F2FA7019E78}"/>
                </a:ext>
              </a:extLst>
            </p:cNvPr>
            <p:cNvGrpSpPr/>
            <p:nvPr/>
          </p:nvGrpSpPr>
          <p:grpSpPr>
            <a:xfrm>
              <a:off x="8248997" y="1448842"/>
              <a:ext cx="349901" cy="107950"/>
              <a:chOff x="7254217" y="1414990"/>
              <a:chExt cx="349901" cy="107950"/>
            </a:xfrm>
            <a:grpFill/>
          </p:grpSpPr>
          <p:sp>
            <p:nvSpPr>
              <p:cNvPr id="302" name="正方形/長方形 301">
                <a:extLst>
                  <a:ext uri="{FF2B5EF4-FFF2-40B4-BE49-F238E27FC236}">
                    <a16:creationId xmlns:a16="http://schemas.microsoft.com/office/drawing/2014/main" id="{AC9D091D-507A-3547-8B52-F62DEA5A2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7348999" y="1320208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03" name="円/楕円 302">
                <a:extLst>
                  <a:ext uri="{FF2B5EF4-FFF2-40B4-BE49-F238E27FC236}">
                    <a16:creationId xmlns:a16="http://schemas.microsoft.com/office/drawing/2014/main" id="{DF0E1B4E-6702-F641-8132-385EE8895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7496962" y="1415784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01" name="平行四辺形 300">
              <a:extLst>
                <a:ext uri="{FF2B5EF4-FFF2-40B4-BE49-F238E27FC236}">
                  <a16:creationId xmlns:a16="http://schemas.microsoft.com/office/drawing/2014/main" id="{6268B307-BD32-6C4E-8B95-4D34726E7EB7}"/>
                </a:ext>
              </a:extLst>
            </p:cNvPr>
            <p:cNvSpPr/>
            <p:nvPr/>
          </p:nvSpPr>
          <p:spPr>
            <a:xfrm flipH="1">
              <a:off x="7997825" y="1276350"/>
              <a:ext cx="419100" cy="412750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2" name="グループ化 311">
            <a:extLst>
              <a:ext uri="{FF2B5EF4-FFF2-40B4-BE49-F238E27FC236}">
                <a16:creationId xmlns:a16="http://schemas.microsoft.com/office/drawing/2014/main" id="{0053FA9E-64C5-484E-914E-E72A58B4F4D4}"/>
              </a:ext>
            </a:extLst>
          </p:cNvPr>
          <p:cNvGrpSpPr/>
          <p:nvPr/>
        </p:nvGrpSpPr>
        <p:grpSpPr>
          <a:xfrm>
            <a:off x="4695774" y="1848937"/>
            <a:ext cx="781036" cy="898510"/>
            <a:chOff x="1116713" y="3984921"/>
            <a:chExt cx="1187161" cy="1365718"/>
          </a:xfrm>
          <a:solidFill>
            <a:srgbClr val="002060"/>
          </a:solidFill>
        </p:grpSpPr>
        <p:sp>
          <p:nvSpPr>
            <p:cNvPr id="313" name="正方形/長方形 312">
              <a:extLst>
                <a:ext uri="{FF2B5EF4-FFF2-40B4-BE49-F238E27FC236}">
                  <a16:creationId xmlns:a16="http://schemas.microsoft.com/office/drawing/2014/main" id="{B9611C38-05B3-9742-BD8B-8537D54C9D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008463" y="4279139"/>
              <a:ext cx="107950" cy="297514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14" name="円/楕円 313">
              <a:extLst>
                <a:ext uri="{FF2B5EF4-FFF2-40B4-BE49-F238E27FC236}">
                  <a16:creationId xmlns:a16="http://schemas.microsoft.com/office/drawing/2014/main" id="{B842D76F-47E0-5542-8C6A-7505F8C515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156426" y="4374715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15" name="円/楕円 314">
              <a:extLst>
                <a:ext uri="{FF2B5EF4-FFF2-40B4-BE49-F238E27FC236}">
                  <a16:creationId xmlns:a16="http://schemas.microsoft.com/office/drawing/2014/main" id="{70B2F125-6F90-9F41-BA43-52C224096303}"/>
                </a:ext>
              </a:extLst>
            </p:cNvPr>
            <p:cNvSpPr/>
            <p:nvPr/>
          </p:nvSpPr>
          <p:spPr>
            <a:xfrm>
              <a:off x="1708805" y="3984921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16" name="平行四辺形 315">
              <a:extLst>
                <a:ext uri="{FF2B5EF4-FFF2-40B4-BE49-F238E27FC236}">
                  <a16:creationId xmlns:a16="http://schemas.microsoft.com/office/drawing/2014/main" id="{5D4EBD0A-1D79-584C-B97F-D8232A3AAE69}"/>
                </a:ext>
              </a:extLst>
            </p:cNvPr>
            <p:cNvSpPr/>
            <p:nvPr/>
          </p:nvSpPr>
          <p:spPr>
            <a:xfrm>
              <a:off x="1507385" y="4229432"/>
              <a:ext cx="402843" cy="52400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317" name="正方形/長方形 316">
              <a:extLst>
                <a:ext uri="{FF2B5EF4-FFF2-40B4-BE49-F238E27FC236}">
                  <a16:creationId xmlns:a16="http://schemas.microsoft.com/office/drawing/2014/main" id="{1A451CD4-D7D7-7E47-8F7E-E802EFE671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22821">
              <a:off x="1860190" y="4246955"/>
              <a:ext cx="107950" cy="222029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18" name="正方形/長方形 317">
              <a:extLst>
                <a:ext uri="{FF2B5EF4-FFF2-40B4-BE49-F238E27FC236}">
                  <a16:creationId xmlns:a16="http://schemas.microsoft.com/office/drawing/2014/main" id="{0A362BCA-1143-D74D-AD5A-FFA8D6862E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97288" y="4136264"/>
              <a:ext cx="107950" cy="297514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319" name="グループ化 318">
              <a:extLst>
                <a:ext uri="{FF2B5EF4-FFF2-40B4-BE49-F238E27FC236}">
                  <a16:creationId xmlns:a16="http://schemas.microsoft.com/office/drawing/2014/main" id="{3E985C68-2C3D-144E-8B27-69360C200231}"/>
                </a:ext>
              </a:extLst>
            </p:cNvPr>
            <p:cNvGrpSpPr/>
            <p:nvPr/>
          </p:nvGrpSpPr>
          <p:grpSpPr>
            <a:xfrm rot="7146337">
              <a:off x="1235824" y="4327804"/>
              <a:ext cx="291697" cy="107950"/>
              <a:chOff x="6703664" y="4868182"/>
              <a:chExt cx="291697" cy="107950"/>
            </a:xfrm>
            <a:grpFill/>
          </p:grpSpPr>
          <p:sp>
            <p:nvSpPr>
              <p:cNvPr id="329" name="正方形/長方形 328">
                <a:extLst>
                  <a:ext uri="{FF2B5EF4-FFF2-40B4-BE49-F238E27FC236}">
                    <a16:creationId xmlns:a16="http://schemas.microsoft.com/office/drawing/2014/main" id="{6A78AA1F-0D7B-3F4C-8987-68963CA40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69344" y="4802502"/>
                <a:ext cx="107950" cy="239309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30" name="円/楕円 329">
                <a:extLst>
                  <a:ext uri="{FF2B5EF4-FFF2-40B4-BE49-F238E27FC236}">
                    <a16:creationId xmlns:a16="http://schemas.microsoft.com/office/drawing/2014/main" id="{B7FD7233-E111-3C45-9673-B76327F7E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88205" y="4868976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20" name="正方形/長方形 99">
              <a:extLst>
                <a:ext uri="{FF2B5EF4-FFF2-40B4-BE49-F238E27FC236}">
                  <a16:creationId xmlns:a16="http://schemas.microsoft.com/office/drawing/2014/main" id="{65B53734-E3B3-3E46-8C2A-415BBBDB783A}"/>
                </a:ext>
              </a:extLst>
            </p:cNvPr>
            <p:cNvSpPr/>
            <p:nvPr/>
          </p:nvSpPr>
          <p:spPr>
            <a:xfrm rot="1441295">
              <a:off x="1443932" y="4735125"/>
              <a:ext cx="130785" cy="349616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000"/>
                <a:gd name="connsiteY0" fmla="*/ 60150 h 349590"/>
                <a:gd name="connsiteX1" fmla="*/ 125152 w 127000"/>
                <a:gd name="connsiteY1" fmla="*/ 0 h 349590"/>
                <a:gd name="connsiteX2" fmla="*/ 127000 w 127000"/>
                <a:gd name="connsiteY2" fmla="*/ 349590 h 349590"/>
                <a:gd name="connsiteX3" fmla="*/ 0 w 127000"/>
                <a:gd name="connsiteY3" fmla="*/ 349590 h 349590"/>
                <a:gd name="connsiteX4" fmla="*/ 0 w 127000"/>
                <a:gd name="connsiteY4" fmla="*/ 60150 h 349590"/>
                <a:gd name="connsiteX0" fmla="*/ 0 w 127000"/>
                <a:gd name="connsiteY0" fmla="*/ 60186 h 349626"/>
                <a:gd name="connsiteX1" fmla="*/ 125152 w 127000"/>
                <a:gd name="connsiteY1" fmla="*/ 36 h 349626"/>
                <a:gd name="connsiteX2" fmla="*/ 127000 w 127000"/>
                <a:gd name="connsiteY2" fmla="*/ 349626 h 349626"/>
                <a:gd name="connsiteX3" fmla="*/ 0 w 127000"/>
                <a:gd name="connsiteY3" fmla="*/ 349626 h 349626"/>
                <a:gd name="connsiteX4" fmla="*/ 0 w 127000"/>
                <a:gd name="connsiteY4" fmla="*/ 60186 h 349626"/>
                <a:gd name="connsiteX0" fmla="*/ 0 w 130507"/>
                <a:gd name="connsiteY0" fmla="*/ 61938 h 351378"/>
                <a:gd name="connsiteX1" fmla="*/ 125152 w 130507"/>
                <a:gd name="connsiteY1" fmla="*/ 1788 h 351378"/>
                <a:gd name="connsiteX2" fmla="*/ 127000 w 130507"/>
                <a:gd name="connsiteY2" fmla="*/ 351378 h 351378"/>
                <a:gd name="connsiteX3" fmla="*/ 0 w 130507"/>
                <a:gd name="connsiteY3" fmla="*/ 351378 h 351378"/>
                <a:gd name="connsiteX4" fmla="*/ 0 w 130507"/>
                <a:gd name="connsiteY4" fmla="*/ 61938 h 351378"/>
                <a:gd name="connsiteX0" fmla="*/ 0 w 127000"/>
                <a:gd name="connsiteY0" fmla="*/ 60187 h 349627"/>
                <a:gd name="connsiteX1" fmla="*/ 125152 w 127000"/>
                <a:gd name="connsiteY1" fmla="*/ 37 h 349627"/>
                <a:gd name="connsiteX2" fmla="*/ 127000 w 127000"/>
                <a:gd name="connsiteY2" fmla="*/ 349627 h 349627"/>
                <a:gd name="connsiteX3" fmla="*/ 0 w 127000"/>
                <a:gd name="connsiteY3" fmla="*/ 349627 h 349627"/>
                <a:gd name="connsiteX4" fmla="*/ 0 w 127000"/>
                <a:gd name="connsiteY4" fmla="*/ 60187 h 349627"/>
                <a:gd name="connsiteX0" fmla="*/ 32 w 127032"/>
                <a:gd name="connsiteY0" fmla="*/ 60187 h 349627"/>
                <a:gd name="connsiteX1" fmla="*/ 125184 w 127032"/>
                <a:gd name="connsiteY1" fmla="*/ 37 h 349627"/>
                <a:gd name="connsiteX2" fmla="*/ 127032 w 127032"/>
                <a:gd name="connsiteY2" fmla="*/ 349627 h 349627"/>
                <a:gd name="connsiteX3" fmla="*/ 32 w 127032"/>
                <a:gd name="connsiteY3" fmla="*/ 349627 h 349627"/>
                <a:gd name="connsiteX4" fmla="*/ 32 w 127032"/>
                <a:gd name="connsiteY4" fmla="*/ 60187 h 349627"/>
                <a:gd name="connsiteX0" fmla="*/ 32 w 127032"/>
                <a:gd name="connsiteY0" fmla="*/ 60187 h 349627"/>
                <a:gd name="connsiteX1" fmla="*/ 125184 w 127032"/>
                <a:gd name="connsiteY1" fmla="*/ 37 h 349627"/>
                <a:gd name="connsiteX2" fmla="*/ 127032 w 127032"/>
                <a:gd name="connsiteY2" fmla="*/ 349627 h 349627"/>
                <a:gd name="connsiteX3" fmla="*/ 32 w 127032"/>
                <a:gd name="connsiteY3" fmla="*/ 349627 h 349627"/>
                <a:gd name="connsiteX4" fmla="*/ 32 w 127032"/>
                <a:gd name="connsiteY4" fmla="*/ 60187 h 349627"/>
                <a:gd name="connsiteX0" fmla="*/ 32 w 130785"/>
                <a:gd name="connsiteY0" fmla="*/ 60176 h 349616"/>
                <a:gd name="connsiteX1" fmla="*/ 125184 w 130785"/>
                <a:gd name="connsiteY1" fmla="*/ 26 h 349616"/>
                <a:gd name="connsiteX2" fmla="*/ 127032 w 130785"/>
                <a:gd name="connsiteY2" fmla="*/ 349616 h 349616"/>
                <a:gd name="connsiteX3" fmla="*/ 32 w 130785"/>
                <a:gd name="connsiteY3" fmla="*/ 349616 h 349616"/>
                <a:gd name="connsiteX4" fmla="*/ 32 w 130785"/>
                <a:gd name="connsiteY4" fmla="*/ 60176 h 349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785" h="349616">
                  <a:moveTo>
                    <a:pt x="32" y="60176"/>
                  </a:moveTo>
                  <a:cubicBezTo>
                    <a:pt x="-2365" y="63889"/>
                    <a:pt x="130633" y="3158"/>
                    <a:pt x="125184" y="26"/>
                  </a:cubicBezTo>
                  <a:cubicBezTo>
                    <a:pt x="118826" y="-3423"/>
                    <a:pt x="138709" y="346591"/>
                    <a:pt x="127032" y="349616"/>
                  </a:cubicBezTo>
                  <a:lnTo>
                    <a:pt x="32" y="349616"/>
                  </a:lnTo>
                  <a:cubicBezTo>
                    <a:pt x="32" y="253136"/>
                    <a:pt x="6020" y="59620"/>
                    <a:pt x="32" y="601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321" name="グループ化 320">
              <a:extLst>
                <a:ext uri="{FF2B5EF4-FFF2-40B4-BE49-F238E27FC236}">
                  <a16:creationId xmlns:a16="http://schemas.microsoft.com/office/drawing/2014/main" id="{26B3DABD-EEF3-EA4F-9F24-DB196F2564BC}"/>
                </a:ext>
              </a:extLst>
            </p:cNvPr>
            <p:cNvGrpSpPr/>
            <p:nvPr/>
          </p:nvGrpSpPr>
          <p:grpSpPr>
            <a:xfrm rot="21280940">
              <a:off x="1116713" y="4887381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325" name="円/楕円 103">
                <a:extLst>
                  <a:ext uri="{FF2B5EF4-FFF2-40B4-BE49-F238E27FC236}">
                    <a16:creationId xmlns:a16="http://schemas.microsoft.com/office/drawing/2014/main" id="{EB5798B3-65A3-F44D-B381-FBE68282B07F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326" name="グループ化 325">
                <a:extLst>
                  <a:ext uri="{FF2B5EF4-FFF2-40B4-BE49-F238E27FC236}">
                    <a16:creationId xmlns:a16="http://schemas.microsoft.com/office/drawing/2014/main" id="{28D957B5-6BD7-A342-B7E8-3A6D734F42DC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327" name="円/楕円 103">
                  <a:extLst>
                    <a:ext uri="{FF2B5EF4-FFF2-40B4-BE49-F238E27FC236}">
                      <a16:creationId xmlns:a16="http://schemas.microsoft.com/office/drawing/2014/main" id="{AF2A8018-C637-2348-9D7D-A7536A6FAC7F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328" name="正方形/長方形 99">
                  <a:extLst>
                    <a:ext uri="{FF2B5EF4-FFF2-40B4-BE49-F238E27FC236}">
                      <a16:creationId xmlns:a16="http://schemas.microsoft.com/office/drawing/2014/main" id="{EA30D35D-F157-3F4E-A002-4867A3618AF3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322" name="円/楕円 103">
              <a:extLst>
                <a:ext uri="{FF2B5EF4-FFF2-40B4-BE49-F238E27FC236}">
                  <a16:creationId xmlns:a16="http://schemas.microsoft.com/office/drawing/2014/main" id="{5BCB4EDC-FC94-CF44-96CA-FCC72546ECC0}"/>
                </a:ext>
              </a:extLst>
            </p:cNvPr>
            <p:cNvSpPr/>
            <p:nvPr/>
          </p:nvSpPr>
          <p:spPr>
            <a:xfrm>
              <a:off x="1861305" y="5229989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23" name="正方形/長方形 99">
              <a:extLst>
                <a:ext uri="{FF2B5EF4-FFF2-40B4-BE49-F238E27FC236}">
                  <a16:creationId xmlns:a16="http://schemas.microsoft.com/office/drawing/2014/main" id="{E0D7DE1E-FA84-0446-A819-B3260850F7C2}"/>
                </a:ext>
              </a:extLst>
            </p:cNvPr>
            <p:cNvSpPr/>
            <p:nvPr/>
          </p:nvSpPr>
          <p:spPr>
            <a:xfrm rot="9711002">
              <a:off x="1767813" y="4705055"/>
              <a:ext cx="127000" cy="594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24" name="円/楕円 103">
              <a:extLst>
                <a:ext uri="{FF2B5EF4-FFF2-40B4-BE49-F238E27FC236}">
                  <a16:creationId xmlns:a16="http://schemas.microsoft.com/office/drawing/2014/main" id="{25D25BC0-134A-0A49-B7A7-A854DE06B365}"/>
                </a:ext>
              </a:extLst>
            </p:cNvPr>
            <p:cNvSpPr/>
            <p:nvPr/>
          </p:nvSpPr>
          <p:spPr>
            <a:xfrm>
              <a:off x="2087874" y="5080578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grpSp>
        <p:nvGrpSpPr>
          <p:cNvPr id="331" name="グループ化 330">
            <a:extLst>
              <a:ext uri="{FF2B5EF4-FFF2-40B4-BE49-F238E27FC236}">
                <a16:creationId xmlns:a16="http://schemas.microsoft.com/office/drawing/2014/main" id="{BF707BE9-CD86-A348-B21B-B06766A32961}"/>
              </a:ext>
            </a:extLst>
          </p:cNvPr>
          <p:cNvGrpSpPr/>
          <p:nvPr/>
        </p:nvGrpSpPr>
        <p:grpSpPr>
          <a:xfrm>
            <a:off x="7163751" y="4286664"/>
            <a:ext cx="645907" cy="1033607"/>
            <a:chOff x="3206031" y="3822061"/>
            <a:chExt cx="981766" cy="1571064"/>
          </a:xfrm>
          <a:solidFill>
            <a:srgbClr val="002060"/>
          </a:solidFill>
        </p:grpSpPr>
        <p:sp>
          <p:nvSpPr>
            <p:cNvPr id="332" name="円/楕円 331">
              <a:extLst>
                <a:ext uri="{FF2B5EF4-FFF2-40B4-BE49-F238E27FC236}">
                  <a16:creationId xmlns:a16="http://schemas.microsoft.com/office/drawing/2014/main" id="{0DC56E27-9AC3-F64F-8F02-9348FD1F1EF9}"/>
                </a:ext>
              </a:extLst>
            </p:cNvPr>
            <p:cNvSpPr/>
            <p:nvPr/>
          </p:nvSpPr>
          <p:spPr>
            <a:xfrm>
              <a:off x="3738641" y="3986558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33" name="平行四辺形 332">
              <a:extLst>
                <a:ext uri="{FF2B5EF4-FFF2-40B4-BE49-F238E27FC236}">
                  <a16:creationId xmlns:a16="http://schemas.microsoft.com/office/drawing/2014/main" id="{741CEE2D-1219-C648-848D-5EA0D76A4001}"/>
                </a:ext>
              </a:extLst>
            </p:cNvPr>
            <p:cNvSpPr/>
            <p:nvPr/>
          </p:nvSpPr>
          <p:spPr>
            <a:xfrm flipH="1">
              <a:off x="3709198" y="4219475"/>
              <a:ext cx="402843" cy="52400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334" name="正方形/長方形 99">
              <a:extLst>
                <a:ext uri="{FF2B5EF4-FFF2-40B4-BE49-F238E27FC236}">
                  <a16:creationId xmlns:a16="http://schemas.microsoft.com/office/drawing/2014/main" id="{FAEB2B61-8C4D-B143-8947-DA2052D4FC2B}"/>
                </a:ext>
              </a:extLst>
            </p:cNvPr>
            <p:cNvSpPr/>
            <p:nvPr/>
          </p:nvSpPr>
          <p:spPr>
            <a:xfrm rot="953227">
              <a:off x="3764406" y="4752627"/>
              <a:ext cx="135573" cy="361542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846"/>
                <a:gd name="connsiteY0" fmla="*/ 93455 h 382895"/>
                <a:gd name="connsiteX1" fmla="*/ 127819 w 127846"/>
                <a:gd name="connsiteY1" fmla="*/ 0 h 382895"/>
                <a:gd name="connsiteX2" fmla="*/ 127000 w 127846"/>
                <a:gd name="connsiteY2" fmla="*/ 382895 h 382895"/>
                <a:gd name="connsiteX3" fmla="*/ 0 w 127846"/>
                <a:gd name="connsiteY3" fmla="*/ 382895 h 382895"/>
                <a:gd name="connsiteX4" fmla="*/ 0 w 127846"/>
                <a:gd name="connsiteY4" fmla="*/ 93455 h 382895"/>
                <a:gd name="connsiteX0" fmla="*/ 0 w 129115"/>
                <a:gd name="connsiteY0" fmla="*/ 54202 h 382895"/>
                <a:gd name="connsiteX1" fmla="*/ 129088 w 129115"/>
                <a:gd name="connsiteY1" fmla="*/ 0 h 382895"/>
                <a:gd name="connsiteX2" fmla="*/ 128269 w 129115"/>
                <a:gd name="connsiteY2" fmla="*/ 382895 h 382895"/>
                <a:gd name="connsiteX3" fmla="*/ 1269 w 129115"/>
                <a:gd name="connsiteY3" fmla="*/ 382895 h 382895"/>
                <a:gd name="connsiteX4" fmla="*/ 0 w 129115"/>
                <a:gd name="connsiteY4" fmla="*/ 54202 h 382895"/>
                <a:gd name="connsiteX0" fmla="*/ 0 w 129532"/>
                <a:gd name="connsiteY0" fmla="*/ 41118 h 369811"/>
                <a:gd name="connsiteX1" fmla="*/ 129511 w 129532"/>
                <a:gd name="connsiteY1" fmla="*/ 0 h 369811"/>
                <a:gd name="connsiteX2" fmla="*/ 128269 w 129532"/>
                <a:gd name="connsiteY2" fmla="*/ 369811 h 369811"/>
                <a:gd name="connsiteX3" fmla="*/ 1269 w 129532"/>
                <a:gd name="connsiteY3" fmla="*/ 369811 h 369811"/>
                <a:gd name="connsiteX4" fmla="*/ 0 w 129532"/>
                <a:gd name="connsiteY4" fmla="*/ 41118 h 369811"/>
                <a:gd name="connsiteX0" fmla="*/ 0 w 132126"/>
                <a:gd name="connsiteY0" fmla="*/ 31956 h 360649"/>
                <a:gd name="connsiteX1" fmla="*/ 132118 w 132126"/>
                <a:gd name="connsiteY1" fmla="*/ 0 h 360649"/>
                <a:gd name="connsiteX2" fmla="*/ 128269 w 132126"/>
                <a:gd name="connsiteY2" fmla="*/ 360649 h 360649"/>
                <a:gd name="connsiteX3" fmla="*/ 1269 w 132126"/>
                <a:gd name="connsiteY3" fmla="*/ 360649 h 360649"/>
                <a:gd name="connsiteX4" fmla="*/ 0 w 132126"/>
                <a:gd name="connsiteY4" fmla="*/ 31956 h 360649"/>
                <a:gd name="connsiteX0" fmla="*/ 0 w 132118"/>
                <a:gd name="connsiteY0" fmla="*/ 31956 h 360649"/>
                <a:gd name="connsiteX1" fmla="*/ 132118 w 132118"/>
                <a:gd name="connsiteY1" fmla="*/ 0 h 360649"/>
                <a:gd name="connsiteX2" fmla="*/ 128269 w 132118"/>
                <a:gd name="connsiteY2" fmla="*/ 360649 h 360649"/>
                <a:gd name="connsiteX3" fmla="*/ 1269 w 132118"/>
                <a:gd name="connsiteY3" fmla="*/ 360649 h 360649"/>
                <a:gd name="connsiteX4" fmla="*/ 0 w 132118"/>
                <a:gd name="connsiteY4" fmla="*/ 31956 h 360649"/>
                <a:gd name="connsiteX0" fmla="*/ 0 w 132668"/>
                <a:gd name="connsiteY0" fmla="*/ 31998 h 360691"/>
                <a:gd name="connsiteX1" fmla="*/ 132118 w 132668"/>
                <a:gd name="connsiteY1" fmla="*/ 42 h 360691"/>
                <a:gd name="connsiteX2" fmla="*/ 128269 w 132668"/>
                <a:gd name="connsiteY2" fmla="*/ 360691 h 360691"/>
                <a:gd name="connsiteX3" fmla="*/ 1269 w 132668"/>
                <a:gd name="connsiteY3" fmla="*/ 360691 h 360691"/>
                <a:gd name="connsiteX4" fmla="*/ 0 w 132668"/>
                <a:gd name="connsiteY4" fmla="*/ 31998 h 360691"/>
                <a:gd name="connsiteX0" fmla="*/ 0 w 133112"/>
                <a:gd name="connsiteY0" fmla="*/ 42014 h 370707"/>
                <a:gd name="connsiteX1" fmla="*/ 132564 w 133112"/>
                <a:gd name="connsiteY1" fmla="*/ 28 h 370707"/>
                <a:gd name="connsiteX2" fmla="*/ 128269 w 133112"/>
                <a:gd name="connsiteY2" fmla="*/ 370707 h 370707"/>
                <a:gd name="connsiteX3" fmla="*/ 1269 w 133112"/>
                <a:gd name="connsiteY3" fmla="*/ 370707 h 370707"/>
                <a:gd name="connsiteX4" fmla="*/ 0 w 133112"/>
                <a:gd name="connsiteY4" fmla="*/ 42014 h 370707"/>
                <a:gd name="connsiteX0" fmla="*/ 0 w 135705"/>
                <a:gd name="connsiteY0" fmla="*/ 32865 h 361558"/>
                <a:gd name="connsiteX1" fmla="*/ 135171 w 135705"/>
                <a:gd name="connsiteY1" fmla="*/ 41 h 361558"/>
                <a:gd name="connsiteX2" fmla="*/ 128269 w 135705"/>
                <a:gd name="connsiteY2" fmla="*/ 361558 h 361558"/>
                <a:gd name="connsiteX3" fmla="*/ 1269 w 135705"/>
                <a:gd name="connsiteY3" fmla="*/ 361558 h 361558"/>
                <a:gd name="connsiteX4" fmla="*/ 0 w 135705"/>
                <a:gd name="connsiteY4" fmla="*/ 32865 h 361558"/>
                <a:gd name="connsiteX0" fmla="*/ 0 w 135573"/>
                <a:gd name="connsiteY0" fmla="*/ 32849 h 361542"/>
                <a:gd name="connsiteX1" fmla="*/ 135171 w 135573"/>
                <a:gd name="connsiteY1" fmla="*/ 25 h 361542"/>
                <a:gd name="connsiteX2" fmla="*/ 128269 w 135573"/>
                <a:gd name="connsiteY2" fmla="*/ 361542 h 361542"/>
                <a:gd name="connsiteX3" fmla="*/ 1269 w 135573"/>
                <a:gd name="connsiteY3" fmla="*/ 361542 h 361542"/>
                <a:gd name="connsiteX4" fmla="*/ 0 w 135573"/>
                <a:gd name="connsiteY4" fmla="*/ 32849 h 361542"/>
                <a:gd name="connsiteX0" fmla="*/ 0 w 135573"/>
                <a:gd name="connsiteY0" fmla="*/ 32849 h 361542"/>
                <a:gd name="connsiteX1" fmla="*/ 135171 w 135573"/>
                <a:gd name="connsiteY1" fmla="*/ 25 h 361542"/>
                <a:gd name="connsiteX2" fmla="*/ 128269 w 135573"/>
                <a:gd name="connsiteY2" fmla="*/ 361542 h 361542"/>
                <a:gd name="connsiteX3" fmla="*/ 1269 w 135573"/>
                <a:gd name="connsiteY3" fmla="*/ 361542 h 361542"/>
                <a:gd name="connsiteX4" fmla="*/ 0 w 135573"/>
                <a:gd name="connsiteY4" fmla="*/ 32849 h 361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573" h="361542">
                  <a:moveTo>
                    <a:pt x="0" y="32849"/>
                  </a:moveTo>
                  <a:cubicBezTo>
                    <a:pt x="7395" y="32626"/>
                    <a:pt x="143914" y="-1044"/>
                    <a:pt x="135171" y="25"/>
                  </a:cubicBezTo>
                  <a:cubicBezTo>
                    <a:pt x="133335" y="974"/>
                    <a:pt x="128038" y="248944"/>
                    <a:pt x="128269" y="361542"/>
                  </a:cubicBezTo>
                  <a:lnTo>
                    <a:pt x="1269" y="361542"/>
                  </a:lnTo>
                  <a:cubicBezTo>
                    <a:pt x="846" y="251978"/>
                    <a:pt x="541" y="26841"/>
                    <a:pt x="0" y="3284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335" name="グループ化 334">
              <a:extLst>
                <a:ext uri="{FF2B5EF4-FFF2-40B4-BE49-F238E27FC236}">
                  <a16:creationId xmlns:a16="http://schemas.microsoft.com/office/drawing/2014/main" id="{A65E8BC3-AB8F-374D-8BEB-2BA4BC979A65}"/>
                </a:ext>
              </a:extLst>
            </p:cNvPr>
            <p:cNvGrpSpPr/>
            <p:nvPr/>
          </p:nvGrpSpPr>
          <p:grpSpPr>
            <a:xfrm rot="17184456">
              <a:off x="3493662" y="5073494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348" name="円/楕円 103">
                <a:extLst>
                  <a:ext uri="{FF2B5EF4-FFF2-40B4-BE49-F238E27FC236}">
                    <a16:creationId xmlns:a16="http://schemas.microsoft.com/office/drawing/2014/main" id="{E6D9518E-853A-634E-AA09-CAB097046106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349" name="グループ化 348">
                <a:extLst>
                  <a:ext uri="{FF2B5EF4-FFF2-40B4-BE49-F238E27FC236}">
                    <a16:creationId xmlns:a16="http://schemas.microsoft.com/office/drawing/2014/main" id="{4B3DC329-88E0-D04A-B74B-32A12A6AA831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350" name="円/楕円 103">
                  <a:extLst>
                    <a:ext uri="{FF2B5EF4-FFF2-40B4-BE49-F238E27FC236}">
                      <a16:creationId xmlns:a16="http://schemas.microsoft.com/office/drawing/2014/main" id="{B7245DA4-0F04-6E49-B927-EAF7FD0D208B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351" name="正方形/長方形 99">
                  <a:extLst>
                    <a:ext uri="{FF2B5EF4-FFF2-40B4-BE49-F238E27FC236}">
                      <a16:creationId xmlns:a16="http://schemas.microsoft.com/office/drawing/2014/main" id="{150C82CF-F878-2740-82C7-ED6736099ED8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grpSp>
          <p:nvGrpSpPr>
            <p:cNvPr id="336" name="グループ化 335">
              <a:extLst>
                <a:ext uri="{FF2B5EF4-FFF2-40B4-BE49-F238E27FC236}">
                  <a16:creationId xmlns:a16="http://schemas.microsoft.com/office/drawing/2014/main" id="{4C52A44F-76D0-1E40-97AF-2A14A36B5633}"/>
                </a:ext>
              </a:extLst>
            </p:cNvPr>
            <p:cNvGrpSpPr/>
            <p:nvPr/>
          </p:nvGrpSpPr>
          <p:grpSpPr>
            <a:xfrm>
              <a:off x="3984590" y="4962585"/>
              <a:ext cx="127000" cy="402476"/>
              <a:chOff x="4413844" y="3215955"/>
              <a:chExt cx="127000" cy="402476"/>
            </a:xfrm>
            <a:grpFill/>
          </p:grpSpPr>
          <p:sp>
            <p:nvSpPr>
              <p:cNvPr id="346" name="正方形/長方形 345">
                <a:extLst>
                  <a:ext uri="{FF2B5EF4-FFF2-40B4-BE49-F238E27FC236}">
                    <a16:creationId xmlns:a16="http://schemas.microsoft.com/office/drawing/2014/main" id="{9EF3772E-CAF6-084D-8A0F-F98DC207F81C}"/>
                  </a:ext>
                </a:extLst>
              </p:cNvPr>
              <p:cNvSpPr/>
              <p:nvPr/>
            </p:nvSpPr>
            <p:spPr bwMode="auto">
              <a:xfrm>
                <a:off x="4413844" y="3215955"/>
                <a:ext cx="127000" cy="34215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347" name="円/楕円 346">
                <a:extLst>
                  <a:ext uri="{FF2B5EF4-FFF2-40B4-BE49-F238E27FC236}">
                    <a16:creationId xmlns:a16="http://schemas.microsoft.com/office/drawing/2014/main" id="{77BD667B-E179-1B42-BD4C-32D56C5203CE}"/>
                  </a:ext>
                </a:extLst>
              </p:cNvPr>
              <p:cNvSpPr/>
              <p:nvPr/>
            </p:nvSpPr>
            <p:spPr bwMode="auto">
              <a:xfrm>
                <a:off x="4413844" y="3497781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337" name="正方形/長方形 336">
              <a:extLst>
                <a:ext uri="{FF2B5EF4-FFF2-40B4-BE49-F238E27FC236}">
                  <a16:creationId xmlns:a16="http://schemas.microsoft.com/office/drawing/2014/main" id="{F8A23B05-F676-EC4F-BD26-70AA112DD4D5}"/>
                </a:ext>
              </a:extLst>
            </p:cNvPr>
            <p:cNvSpPr/>
            <p:nvPr/>
          </p:nvSpPr>
          <p:spPr bwMode="auto">
            <a:xfrm>
              <a:off x="3984590" y="4739587"/>
              <a:ext cx="127000" cy="23008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38" name="正方形/長方形 337">
              <a:extLst>
                <a:ext uri="{FF2B5EF4-FFF2-40B4-BE49-F238E27FC236}">
                  <a16:creationId xmlns:a16="http://schemas.microsoft.com/office/drawing/2014/main" id="{FE046865-D720-3C4A-BC9E-21CECCE08A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603843">
              <a:off x="4079847" y="3865581"/>
              <a:ext cx="107950" cy="297514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39" name="円/楕円 338">
              <a:extLst>
                <a:ext uri="{FF2B5EF4-FFF2-40B4-BE49-F238E27FC236}">
                  <a16:creationId xmlns:a16="http://schemas.microsoft.com/office/drawing/2014/main" id="{3FF8A504-700F-4940-8FD2-CF380FBECD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603843">
              <a:off x="4029396" y="3822061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40" name="正方形/長方形 339">
              <a:extLst>
                <a:ext uri="{FF2B5EF4-FFF2-40B4-BE49-F238E27FC236}">
                  <a16:creationId xmlns:a16="http://schemas.microsoft.com/office/drawing/2014/main" id="{4A0B266E-6B6B-0841-8C9F-CE65F455FB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426664">
              <a:off x="4039851" y="4056582"/>
              <a:ext cx="107950" cy="293765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41" name="円/楕円 340">
              <a:extLst>
                <a:ext uri="{FF2B5EF4-FFF2-40B4-BE49-F238E27FC236}">
                  <a16:creationId xmlns:a16="http://schemas.microsoft.com/office/drawing/2014/main" id="{541E6A7C-F01B-9A42-89EE-0E2C2968E6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649194">
              <a:off x="4025058" y="3822998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42" name="フリーフォーム 341">
              <a:extLst>
                <a:ext uri="{FF2B5EF4-FFF2-40B4-BE49-F238E27FC236}">
                  <a16:creationId xmlns:a16="http://schemas.microsoft.com/office/drawing/2014/main" id="{81938D20-3B48-7049-91A7-CD475DD582A1}"/>
                </a:ext>
              </a:extLst>
            </p:cNvPr>
            <p:cNvSpPr/>
            <p:nvPr/>
          </p:nvSpPr>
          <p:spPr>
            <a:xfrm>
              <a:off x="3947457" y="3830036"/>
              <a:ext cx="198300" cy="272408"/>
            </a:xfrm>
            <a:custGeom>
              <a:avLst/>
              <a:gdLst>
                <a:gd name="connsiteX0" fmla="*/ 105595 w 198300"/>
                <a:gd name="connsiteY0" fmla="*/ 0 h 272408"/>
                <a:gd name="connsiteX1" fmla="*/ 198300 w 198300"/>
                <a:gd name="connsiteY1" fmla="*/ 55307 h 272408"/>
                <a:gd name="connsiteX2" fmla="*/ 68780 w 198300"/>
                <a:gd name="connsiteY2" fmla="*/ 272408 h 272408"/>
                <a:gd name="connsiteX3" fmla="*/ 26994 w 198300"/>
                <a:gd name="connsiteY3" fmla="*/ 247479 h 272408"/>
                <a:gd name="connsiteX4" fmla="*/ 27148 w 198300"/>
                <a:gd name="connsiteY4" fmla="*/ 246714 h 272408"/>
                <a:gd name="connsiteX5" fmla="*/ 18661 w 198300"/>
                <a:gd name="connsiteY5" fmla="*/ 204675 h 272408"/>
                <a:gd name="connsiteX6" fmla="*/ 0 w 198300"/>
                <a:gd name="connsiteY6" fmla="*/ 176996 h 272408"/>
                <a:gd name="connsiteX7" fmla="*/ 105595 w 198300"/>
                <a:gd name="connsiteY7" fmla="*/ 0 h 272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00" h="272408">
                  <a:moveTo>
                    <a:pt x="105595" y="0"/>
                  </a:moveTo>
                  <a:lnTo>
                    <a:pt x="198300" y="55307"/>
                  </a:lnTo>
                  <a:lnTo>
                    <a:pt x="68780" y="272408"/>
                  </a:lnTo>
                  <a:lnTo>
                    <a:pt x="26994" y="247479"/>
                  </a:lnTo>
                  <a:lnTo>
                    <a:pt x="27148" y="246714"/>
                  </a:lnTo>
                  <a:cubicBezTo>
                    <a:pt x="27148" y="231802"/>
                    <a:pt x="24126" y="217597"/>
                    <a:pt x="18661" y="204675"/>
                  </a:cubicBezTo>
                  <a:lnTo>
                    <a:pt x="0" y="176996"/>
                  </a:lnTo>
                  <a:lnTo>
                    <a:pt x="10559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343" name="グループ化 342">
              <a:extLst>
                <a:ext uri="{FF2B5EF4-FFF2-40B4-BE49-F238E27FC236}">
                  <a16:creationId xmlns:a16="http://schemas.microsoft.com/office/drawing/2014/main" id="{6BAD2E6C-8997-7E45-BE53-2C0127C93290}"/>
                </a:ext>
              </a:extLst>
            </p:cNvPr>
            <p:cNvGrpSpPr/>
            <p:nvPr/>
          </p:nvGrpSpPr>
          <p:grpSpPr>
            <a:xfrm rot="20909247">
              <a:off x="3206031" y="3903341"/>
              <a:ext cx="914470" cy="154072"/>
              <a:chOff x="3975030" y="3336394"/>
              <a:chExt cx="914470" cy="154072"/>
            </a:xfrm>
            <a:grpFill/>
          </p:grpSpPr>
          <p:sp>
            <p:nvSpPr>
              <p:cNvPr id="344" name="正方形/長方形 343">
                <a:extLst>
                  <a:ext uri="{FF2B5EF4-FFF2-40B4-BE49-F238E27FC236}">
                    <a16:creationId xmlns:a16="http://schemas.microsoft.com/office/drawing/2014/main" id="{05C1E61D-194E-0A42-AD04-4CAFE71ADAED}"/>
                  </a:ext>
                </a:extLst>
              </p:cNvPr>
              <p:cNvSpPr/>
              <p:nvPr/>
            </p:nvSpPr>
            <p:spPr>
              <a:xfrm>
                <a:off x="4054475" y="3355975"/>
                <a:ext cx="835025" cy="25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5" name="円/楕円 344">
                <a:extLst>
                  <a:ext uri="{FF2B5EF4-FFF2-40B4-BE49-F238E27FC236}">
                    <a16:creationId xmlns:a16="http://schemas.microsoft.com/office/drawing/2014/main" id="{01CA7B8A-9A69-CC42-BA04-DC057B3A986F}"/>
                  </a:ext>
                </a:extLst>
              </p:cNvPr>
              <p:cNvSpPr/>
              <p:nvPr/>
            </p:nvSpPr>
            <p:spPr>
              <a:xfrm rot="1428036">
                <a:off x="3975030" y="3336394"/>
                <a:ext cx="105494" cy="15407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352" name="グループ化 351">
            <a:extLst>
              <a:ext uri="{FF2B5EF4-FFF2-40B4-BE49-F238E27FC236}">
                <a16:creationId xmlns:a16="http://schemas.microsoft.com/office/drawing/2014/main" id="{477427A1-ADBF-A54B-A312-3614EE3FE0C8}"/>
              </a:ext>
            </a:extLst>
          </p:cNvPr>
          <p:cNvGrpSpPr/>
          <p:nvPr/>
        </p:nvGrpSpPr>
        <p:grpSpPr>
          <a:xfrm>
            <a:off x="10839663" y="2076029"/>
            <a:ext cx="1054629" cy="671418"/>
            <a:chOff x="5538963" y="4261383"/>
            <a:chExt cx="1603015" cy="1020543"/>
          </a:xfrm>
          <a:solidFill>
            <a:srgbClr val="002060"/>
          </a:solidFill>
        </p:grpSpPr>
        <p:sp>
          <p:nvSpPr>
            <p:cNvPr id="353" name="円/楕円 352">
              <a:extLst>
                <a:ext uri="{FF2B5EF4-FFF2-40B4-BE49-F238E27FC236}">
                  <a16:creationId xmlns:a16="http://schemas.microsoft.com/office/drawing/2014/main" id="{22A38FE9-AB6E-3342-AFDC-8D1EFC8A9C38}"/>
                </a:ext>
              </a:extLst>
            </p:cNvPr>
            <p:cNvSpPr/>
            <p:nvPr/>
          </p:nvSpPr>
          <p:spPr>
            <a:xfrm flipH="1">
              <a:off x="6547677" y="4261383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354" name="グループ化 353">
              <a:extLst>
                <a:ext uri="{FF2B5EF4-FFF2-40B4-BE49-F238E27FC236}">
                  <a16:creationId xmlns:a16="http://schemas.microsoft.com/office/drawing/2014/main" id="{00421F2C-353A-2444-A802-5EAE92807D31}"/>
                </a:ext>
              </a:extLst>
            </p:cNvPr>
            <p:cNvGrpSpPr/>
            <p:nvPr/>
          </p:nvGrpSpPr>
          <p:grpSpPr>
            <a:xfrm rot="14108335" flipH="1">
              <a:off x="6476787" y="4661352"/>
              <a:ext cx="349901" cy="107950"/>
              <a:chOff x="7254217" y="1414990"/>
              <a:chExt cx="349901" cy="107950"/>
            </a:xfrm>
            <a:grpFill/>
          </p:grpSpPr>
          <p:sp>
            <p:nvSpPr>
              <p:cNvPr id="374" name="正方形/長方形 373">
                <a:extLst>
                  <a:ext uri="{FF2B5EF4-FFF2-40B4-BE49-F238E27FC236}">
                    <a16:creationId xmlns:a16="http://schemas.microsoft.com/office/drawing/2014/main" id="{6870B98C-F438-A940-8B1B-762A986E69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7348999" y="1320208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75" name="円/楕円 374">
                <a:extLst>
                  <a:ext uri="{FF2B5EF4-FFF2-40B4-BE49-F238E27FC236}">
                    <a16:creationId xmlns:a16="http://schemas.microsoft.com/office/drawing/2014/main" id="{B79FCA6B-FE17-9B49-AF84-4D4F956443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7496962" y="1415784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55" name="正方形/長方形 285">
              <a:extLst>
                <a:ext uri="{FF2B5EF4-FFF2-40B4-BE49-F238E27FC236}">
                  <a16:creationId xmlns:a16="http://schemas.microsoft.com/office/drawing/2014/main" id="{DAC63DD9-7B40-2E44-B69A-364A6CC1C3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296770" flipH="1">
              <a:off x="6426263" y="4579896"/>
              <a:ext cx="113341" cy="239309"/>
            </a:xfrm>
            <a:custGeom>
              <a:avLst/>
              <a:gdLst>
                <a:gd name="connsiteX0" fmla="*/ 0 w 107950"/>
                <a:gd name="connsiteY0" fmla="*/ 0 h 239309"/>
                <a:gd name="connsiteX1" fmla="*/ 107950 w 107950"/>
                <a:gd name="connsiteY1" fmla="*/ 0 h 239309"/>
                <a:gd name="connsiteX2" fmla="*/ 107950 w 107950"/>
                <a:gd name="connsiteY2" fmla="*/ 239309 h 239309"/>
                <a:gd name="connsiteX3" fmla="*/ 0 w 107950"/>
                <a:gd name="connsiteY3" fmla="*/ 239309 h 239309"/>
                <a:gd name="connsiteX4" fmla="*/ 0 w 107950"/>
                <a:gd name="connsiteY4" fmla="*/ 0 h 239309"/>
                <a:gd name="connsiteX0" fmla="*/ 0 w 120349"/>
                <a:gd name="connsiteY0" fmla="*/ 119167 h 239309"/>
                <a:gd name="connsiteX1" fmla="*/ 120349 w 120349"/>
                <a:gd name="connsiteY1" fmla="*/ 0 h 239309"/>
                <a:gd name="connsiteX2" fmla="*/ 120349 w 120349"/>
                <a:gd name="connsiteY2" fmla="*/ 239309 h 239309"/>
                <a:gd name="connsiteX3" fmla="*/ 12399 w 120349"/>
                <a:gd name="connsiteY3" fmla="*/ 239309 h 239309"/>
                <a:gd name="connsiteX4" fmla="*/ 0 w 120349"/>
                <a:gd name="connsiteY4" fmla="*/ 119167 h 239309"/>
                <a:gd name="connsiteX0" fmla="*/ 0 w 113341"/>
                <a:gd name="connsiteY0" fmla="*/ 144594 h 239309"/>
                <a:gd name="connsiteX1" fmla="*/ 113341 w 113341"/>
                <a:gd name="connsiteY1" fmla="*/ 0 h 239309"/>
                <a:gd name="connsiteX2" fmla="*/ 113341 w 113341"/>
                <a:gd name="connsiteY2" fmla="*/ 239309 h 239309"/>
                <a:gd name="connsiteX3" fmla="*/ 5391 w 113341"/>
                <a:gd name="connsiteY3" fmla="*/ 239309 h 239309"/>
                <a:gd name="connsiteX4" fmla="*/ 0 w 113341"/>
                <a:gd name="connsiteY4" fmla="*/ 144594 h 23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1" h="239309">
                  <a:moveTo>
                    <a:pt x="0" y="144594"/>
                  </a:moveTo>
                  <a:lnTo>
                    <a:pt x="113341" y="0"/>
                  </a:lnTo>
                  <a:lnTo>
                    <a:pt x="113341" y="239309"/>
                  </a:lnTo>
                  <a:lnTo>
                    <a:pt x="5391" y="239309"/>
                  </a:lnTo>
                  <a:lnTo>
                    <a:pt x="0" y="144594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56" name="円/楕円 355">
              <a:extLst>
                <a:ext uri="{FF2B5EF4-FFF2-40B4-BE49-F238E27FC236}">
                  <a16:creationId xmlns:a16="http://schemas.microsoft.com/office/drawing/2014/main" id="{09C4C1F1-83C7-484B-9E99-0B439B4F19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296770" flipH="1">
              <a:off x="6537802" y="4683035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57" name="正方形/長方形 99">
              <a:extLst>
                <a:ext uri="{FF2B5EF4-FFF2-40B4-BE49-F238E27FC236}">
                  <a16:creationId xmlns:a16="http://schemas.microsoft.com/office/drawing/2014/main" id="{7FE7E5AA-4943-D449-A222-0A043213C703}"/>
                </a:ext>
              </a:extLst>
            </p:cNvPr>
            <p:cNvSpPr/>
            <p:nvPr/>
          </p:nvSpPr>
          <p:spPr>
            <a:xfrm rot="17046264" flipH="1">
              <a:off x="6014089" y="4566805"/>
              <a:ext cx="127000" cy="389866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000"/>
                <a:gd name="connsiteY0" fmla="*/ 89014 h 378454"/>
                <a:gd name="connsiteX1" fmla="*/ 126650 w 127000"/>
                <a:gd name="connsiteY1" fmla="*/ 0 h 378454"/>
                <a:gd name="connsiteX2" fmla="*/ 127000 w 127000"/>
                <a:gd name="connsiteY2" fmla="*/ 378454 h 378454"/>
                <a:gd name="connsiteX3" fmla="*/ 0 w 127000"/>
                <a:gd name="connsiteY3" fmla="*/ 378454 h 378454"/>
                <a:gd name="connsiteX4" fmla="*/ 0 w 127000"/>
                <a:gd name="connsiteY4" fmla="*/ 89014 h 378454"/>
                <a:gd name="connsiteX0" fmla="*/ 0 w 127000"/>
                <a:gd name="connsiteY0" fmla="*/ 100426 h 389866"/>
                <a:gd name="connsiteX1" fmla="*/ 125755 w 127000"/>
                <a:gd name="connsiteY1" fmla="*/ 0 h 389866"/>
                <a:gd name="connsiteX2" fmla="*/ 127000 w 127000"/>
                <a:gd name="connsiteY2" fmla="*/ 389866 h 389866"/>
                <a:gd name="connsiteX3" fmla="*/ 0 w 127000"/>
                <a:gd name="connsiteY3" fmla="*/ 389866 h 389866"/>
                <a:gd name="connsiteX4" fmla="*/ 0 w 127000"/>
                <a:gd name="connsiteY4" fmla="*/ 100426 h 38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389866">
                  <a:moveTo>
                    <a:pt x="0" y="100426"/>
                  </a:moveTo>
                  <a:lnTo>
                    <a:pt x="125755" y="0"/>
                  </a:lnTo>
                  <a:cubicBezTo>
                    <a:pt x="125986" y="112598"/>
                    <a:pt x="126769" y="277268"/>
                    <a:pt x="127000" y="389866"/>
                  </a:cubicBezTo>
                  <a:lnTo>
                    <a:pt x="0" y="389866"/>
                  </a:lnTo>
                  <a:lnTo>
                    <a:pt x="0" y="1004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358" name="グループ化 357">
              <a:extLst>
                <a:ext uri="{FF2B5EF4-FFF2-40B4-BE49-F238E27FC236}">
                  <a16:creationId xmlns:a16="http://schemas.microsoft.com/office/drawing/2014/main" id="{B44A6AC9-336F-9348-B0CD-B3E472E5114F}"/>
                </a:ext>
              </a:extLst>
            </p:cNvPr>
            <p:cNvGrpSpPr/>
            <p:nvPr/>
          </p:nvGrpSpPr>
          <p:grpSpPr>
            <a:xfrm rot="6688794" flipH="1">
              <a:off x="6076886" y="4811832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370" name="円/楕円 103">
                <a:extLst>
                  <a:ext uri="{FF2B5EF4-FFF2-40B4-BE49-F238E27FC236}">
                    <a16:creationId xmlns:a16="http://schemas.microsoft.com/office/drawing/2014/main" id="{9F8F5378-CAA1-7D4F-99B3-77B6E7CAE1DA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371" name="グループ化 370">
                <a:extLst>
                  <a:ext uri="{FF2B5EF4-FFF2-40B4-BE49-F238E27FC236}">
                    <a16:creationId xmlns:a16="http://schemas.microsoft.com/office/drawing/2014/main" id="{0DF39E52-3C1E-7348-83A4-B88798984F0B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372" name="円/楕円 103">
                  <a:extLst>
                    <a:ext uri="{FF2B5EF4-FFF2-40B4-BE49-F238E27FC236}">
                      <a16:creationId xmlns:a16="http://schemas.microsoft.com/office/drawing/2014/main" id="{C500082C-4648-C142-8094-2AAFDC62301B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373" name="正方形/長方形 99">
                  <a:extLst>
                    <a:ext uri="{FF2B5EF4-FFF2-40B4-BE49-F238E27FC236}">
                      <a16:creationId xmlns:a16="http://schemas.microsoft.com/office/drawing/2014/main" id="{5E8695E1-9CAF-D240-A704-E84477353C63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359" name="平行四辺形 358">
              <a:extLst>
                <a:ext uri="{FF2B5EF4-FFF2-40B4-BE49-F238E27FC236}">
                  <a16:creationId xmlns:a16="http://schemas.microsoft.com/office/drawing/2014/main" id="{125F8E53-1CD2-C94D-AECE-6E0036BB55B4}"/>
                </a:ext>
              </a:extLst>
            </p:cNvPr>
            <p:cNvSpPr/>
            <p:nvPr/>
          </p:nvSpPr>
          <p:spPr>
            <a:xfrm rot="3438920">
              <a:off x="6070609" y="4284322"/>
              <a:ext cx="419100" cy="548596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0" name="正方形/長方形 99">
              <a:extLst>
                <a:ext uri="{FF2B5EF4-FFF2-40B4-BE49-F238E27FC236}">
                  <a16:creationId xmlns:a16="http://schemas.microsoft.com/office/drawing/2014/main" id="{7820A480-FEA0-3846-876F-A4EDAE1A6DDF}"/>
                </a:ext>
              </a:extLst>
            </p:cNvPr>
            <p:cNvSpPr/>
            <p:nvPr/>
          </p:nvSpPr>
          <p:spPr>
            <a:xfrm rot="1226280" flipH="1">
              <a:off x="5850016" y="4558608"/>
              <a:ext cx="127000" cy="389866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000"/>
                <a:gd name="connsiteY0" fmla="*/ 89014 h 378454"/>
                <a:gd name="connsiteX1" fmla="*/ 126650 w 127000"/>
                <a:gd name="connsiteY1" fmla="*/ 0 h 378454"/>
                <a:gd name="connsiteX2" fmla="*/ 127000 w 127000"/>
                <a:gd name="connsiteY2" fmla="*/ 378454 h 378454"/>
                <a:gd name="connsiteX3" fmla="*/ 0 w 127000"/>
                <a:gd name="connsiteY3" fmla="*/ 378454 h 378454"/>
                <a:gd name="connsiteX4" fmla="*/ 0 w 127000"/>
                <a:gd name="connsiteY4" fmla="*/ 89014 h 378454"/>
                <a:gd name="connsiteX0" fmla="*/ 0 w 127000"/>
                <a:gd name="connsiteY0" fmla="*/ 100426 h 389866"/>
                <a:gd name="connsiteX1" fmla="*/ 125755 w 127000"/>
                <a:gd name="connsiteY1" fmla="*/ 0 h 389866"/>
                <a:gd name="connsiteX2" fmla="*/ 127000 w 127000"/>
                <a:gd name="connsiteY2" fmla="*/ 389866 h 389866"/>
                <a:gd name="connsiteX3" fmla="*/ 0 w 127000"/>
                <a:gd name="connsiteY3" fmla="*/ 389866 h 389866"/>
                <a:gd name="connsiteX4" fmla="*/ 0 w 127000"/>
                <a:gd name="connsiteY4" fmla="*/ 100426 h 38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389866">
                  <a:moveTo>
                    <a:pt x="0" y="100426"/>
                  </a:moveTo>
                  <a:lnTo>
                    <a:pt x="125755" y="0"/>
                  </a:lnTo>
                  <a:cubicBezTo>
                    <a:pt x="125986" y="112598"/>
                    <a:pt x="126769" y="277268"/>
                    <a:pt x="127000" y="389866"/>
                  </a:cubicBezTo>
                  <a:lnTo>
                    <a:pt x="0" y="389866"/>
                  </a:lnTo>
                  <a:lnTo>
                    <a:pt x="0" y="1004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361" name="グループ化 360">
              <a:extLst>
                <a:ext uri="{FF2B5EF4-FFF2-40B4-BE49-F238E27FC236}">
                  <a16:creationId xmlns:a16="http://schemas.microsoft.com/office/drawing/2014/main" id="{4CCF2D81-E3D9-3D43-9790-871E50833E18}"/>
                </a:ext>
              </a:extLst>
            </p:cNvPr>
            <p:cNvGrpSpPr/>
            <p:nvPr/>
          </p:nvGrpSpPr>
          <p:grpSpPr>
            <a:xfrm rot="10800000" flipH="1">
              <a:off x="5538963" y="4854901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366" name="円/楕円 103">
                <a:extLst>
                  <a:ext uri="{FF2B5EF4-FFF2-40B4-BE49-F238E27FC236}">
                    <a16:creationId xmlns:a16="http://schemas.microsoft.com/office/drawing/2014/main" id="{A6321719-831C-C544-B2DF-A7E3EDF23C80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367" name="グループ化 366">
                <a:extLst>
                  <a:ext uri="{FF2B5EF4-FFF2-40B4-BE49-F238E27FC236}">
                    <a16:creationId xmlns:a16="http://schemas.microsoft.com/office/drawing/2014/main" id="{9C6F4A59-33D3-BC4E-ACEA-36DAC4305997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368" name="円/楕円 103">
                  <a:extLst>
                    <a:ext uri="{FF2B5EF4-FFF2-40B4-BE49-F238E27FC236}">
                      <a16:creationId xmlns:a16="http://schemas.microsoft.com/office/drawing/2014/main" id="{A881D98C-48CA-634B-811E-4A6659660CED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369" name="正方形/長方形 99">
                  <a:extLst>
                    <a:ext uri="{FF2B5EF4-FFF2-40B4-BE49-F238E27FC236}">
                      <a16:creationId xmlns:a16="http://schemas.microsoft.com/office/drawing/2014/main" id="{D61DACBE-6032-064E-A55F-438CF9CFDA7C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grpSp>
          <p:nvGrpSpPr>
            <p:cNvPr id="362" name="グループ化 361">
              <a:extLst>
                <a:ext uri="{FF2B5EF4-FFF2-40B4-BE49-F238E27FC236}">
                  <a16:creationId xmlns:a16="http://schemas.microsoft.com/office/drawing/2014/main" id="{A526D73D-E65F-E148-806C-D1EA5B7B218D}"/>
                </a:ext>
              </a:extLst>
            </p:cNvPr>
            <p:cNvGrpSpPr/>
            <p:nvPr/>
          </p:nvGrpSpPr>
          <p:grpSpPr>
            <a:xfrm rot="19462387">
              <a:off x="6734230" y="4375628"/>
              <a:ext cx="170169" cy="906298"/>
              <a:chOff x="6060935" y="3754704"/>
              <a:chExt cx="206515" cy="1099871"/>
            </a:xfrm>
            <a:grpFill/>
          </p:grpSpPr>
          <p:sp>
            <p:nvSpPr>
              <p:cNvPr id="364" name="正方形/長方形 363">
                <a:extLst>
                  <a:ext uri="{FF2B5EF4-FFF2-40B4-BE49-F238E27FC236}">
                    <a16:creationId xmlns:a16="http://schemas.microsoft.com/office/drawing/2014/main" id="{BC5B7627-9A30-7E47-B988-382999AA4616}"/>
                  </a:ext>
                </a:extLst>
              </p:cNvPr>
              <p:cNvSpPr/>
              <p:nvPr/>
            </p:nvSpPr>
            <p:spPr>
              <a:xfrm>
                <a:off x="6060935" y="3754704"/>
                <a:ext cx="48552" cy="10438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5" name="角丸四角形 364">
                <a:extLst>
                  <a:ext uri="{FF2B5EF4-FFF2-40B4-BE49-F238E27FC236}">
                    <a16:creationId xmlns:a16="http://schemas.microsoft.com/office/drawing/2014/main" id="{FA0E67AF-6D5D-D648-B047-97296522419F}"/>
                  </a:ext>
                </a:extLst>
              </p:cNvPr>
              <p:cNvSpPr/>
              <p:nvPr/>
            </p:nvSpPr>
            <p:spPr>
              <a:xfrm>
                <a:off x="6060935" y="4746624"/>
                <a:ext cx="206515" cy="107951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3" name="円/楕円 362">
              <a:extLst>
                <a:ext uri="{FF2B5EF4-FFF2-40B4-BE49-F238E27FC236}">
                  <a16:creationId xmlns:a16="http://schemas.microsoft.com/office/drawing/2014/main" id="{3A42BB5F-4222-2147-B057-F6EA1F96D159}"/>
                </a:ext>
              </a:extLst>
            </p:cNvPr>
            <p:cNvSpPr/>
            <p:nvPr/>
          </p:nvSpPr>
          <p:spPr>
            <a:xfrm>
              <a:off x="7053151" y="4926677"/>
              <a:ext cx="88827" cy="8882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6" name="グループ化 375">
            <a:extLst>
              <a:ext uri="{FF2B5EF4-FFF2-40B4-BE49-F238E27FC236}">
                <a16:creationId xmlns:a16="http://schemas.microsoft.com/office/drawing/2014/main" id="{F1EDF924-2D81-9045-8D6A-291F4FF8DBBF}"/>
              </a:ext>
            </a:extLst>
          </p:cNvPr>
          <p:cNvGrpSpPr/>
          <p:nvPr/>
        </p:nvGrpSpPr>
        <p:grpSpPr>
          <a:xfrm>
            <a:off x="6675708" y="630529"/>
            <a:ext cx="642943" cy="818469"/>
            <a:chOff x="8402143" y="3941709"/>
            <a:chExt cx="977263" cy="1244058"/>
          </a:xfrm>
          <a:solidFill>
            <a:srgbClr val="002060"/>
          </a:solidFill>
        </p:grpSpPr>
        <p:sp>
          <p:nvSpPr>
            <p:cNvPr id="377" name="円/楕円 376">
              <a:extLst>
                <a:ext uri="{FF2B5EF4-FFF2-40B4-BE49-F238E27FC236}">
                  <a16:creationId xmlns:a16="http://schemas.microsoft.com/office/drawing/2014/main" id="{8BDF4DA1-0B3D-774D-8736-F8276831FE72}"/>
                </a:ext>
              </a:extLst>
            </p:cNvPr>
            <p:cNvSpPr/>
            <p:nvPr/>
          </p:nvSpPr>
          <p:spPr>
            <a:xfrm>
              <a:off x="8929875" y="3941709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78" name="平行四辺形 377">
              <a:extLst>
                <a:ext uri="{FF2B5EF4-FFF2-40B4-BE49-F238E27FC236}">
                  <a16:creationId xmlns:a16="http://schemas.microsoft.com/office/drawing/2014/main" id="{2D4C6047-41C0-0641-8EFF-032B451A9C3B}"/>
                </a:ext>
              </a:extLst>
            </p:cNvPr>
            <p:cNvSpPr/>
            <p:nvPr/>
          </p:nvSpPr>
          <p:spPr>
            <a:xfrm>
              <a:off x="8728455" y="4186220"/>
              <a:ext cx="402843" cy="52400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379" name="正方形/長方形 378">
              <a:extLst>
                <a:ext uri="{FF2B5EF4-FFF2-40B4-BE49-F238E27FC236}">
                  <a16:creationId xmlns:a16="http://schemas.microsoft.com/office/drawing/2014/main" id="{49BA33F8-2267-E946-B755-4240C300B5A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715183" y="4093052"/>
              <a:ext cx="107950" cy="297514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380" name="グループ化 379">
              <a:extLst>
                <a:ext uri="{FF2B5EF4-FFF2-40B4-BE49-F238E27FC236}">
                  <a16:creationId xmlns:a16="http://schemas.microsoft.com/office/drawing/2014/main" id="{79272F8D-CE5F-AA47-B957-B0D6E5F49CA9}"/>
                </a:ext>
              </a:extLst>
            </p:cNvPr>
            <p:cNvGrpSpPr/>
            <p:nvPr/>
          </p:nvGrpSpPr>
          <p:grpSpPr>
            <a:xfrm rot="7146337">
              <a:off x="8453719" y="4284592"/>
              <a:ext cx="291697" cy="107950"/>
              <a:chOff x="6703664" y="4868182"/>
              <a:chExt cx="291697" cy="107950"/>
            </a:xfrm>
            <a:grpFill/>
          </p:grpSpPr>
          <p:sp>
            <p:nvSpPr>
              <p:cNvPr id="390" name="正方形/長方形 389">
                <a:extLst>
                  <a:ext uri="{FF2B5EF4-FFF2-40B4-BE49-F238E27FC236}">
                    <a16:creationId xmlns:a16="http://schemas.microsoft.com/office/drawing/2014/main" id="{DAFE0CEB-43E8-2D44-826E-688F0A2393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69344" y="4802502"/>
                <a:ext cx="107950" cy="239309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91" name="円/楕円 390">
                <a:extLst>
                  <a:ext uri="{FF2B5EF4-FFF2-40B4-BE49-F238E27FC236}">
                    <a16:creationId xmlns:a16="http://schemas.microsoft.com/office/drawing/2014/main" id="{D7E21B70-8A44-B04E-A80C-F792A852B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88205" y="4868976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81" name="正方形/長方形 99">
              <a:extLst>
                <a:ext uri="{FF2B5EF4-FFF2-40B4-BE49-F238E27FC236}">
                  <a16:creationId xmlns:a16="http://schemas.microsoft.com/office/drawing/2014/main" id="{54BAB47F-434E-AB40-9B87-DB528710C42A}"/>
                </a:ext>
              </a:extLst>
            </p:cNvPr>
            <p:cNvSpPr/>
            <p:nvPr/>
          </p:nvSpPr>
          <p:spPr>
            <a:xfrm rot="16200000">
              <a:off x="8933846" y="4623536"/>
              <a:ext cx="130176" cy="362463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0 h 330715"/>
                <a:gd name="connsiteX1" fmla="*/ 127000 w 127000"/>
                <a:gd name="connsiteY1" fmla="*/ 41275 h 330715"/>
                <a:gd name="connsiteX2" fmla="*/ 127000 w 127000"/>
                <a:gd name="connsiteY2" fmla="*/ 330715 h 330715"/>
                <a:gd name="connsiteX3" fmla="*/ 0 w 127000"/>
                <a:gd name="connsiteY3" fmla="*/ 330715 h 330715"/>
                <a:gd name="connsiteX4" fmla="*/ 0 w 127000"/>
                <a:gd name="connsiteY4" fmla="*/ 0 h 330715"/>
                <a:gd name="connsiteX0" fmla="*/ 0 w 130176"/>
                <a:gd name="connsiteY0" fmla="*/ 0 h 352938"/>
                <a:gd name="connsiteX1" fmla="*/ 130176 w 130176"/>
                <a:gd name="connsiteY1" fmla="*/ 63498 h 352938"/>
                <a:gd name="connsiteX2" fmla="*/ 130176 w 130176"/>
                <a:gd name="connsiteY2" fmla="*/ 352938 h 352938"/>
                <a:gd name="connsiteX3" fmla="*/ 3176 w 130176"/>
                <a:gd name="connsiteY3" fmla="*/ 352938 h 352938"/>
                <a:gd name="connsiteX4" fmla="*/ 0 w 130176"/>
                <a:gd name="connsiteY4" fmla="*/ 0 h 352938"/>
                <a:gd name="connsiteX0" fmla="*/ 0 w 130176"/>
                <a:gd name="connsiteY0" fmla="*/ 0 h 362463"/>
                <a:gd name="connsiteX1" fmla="*/ 130176 w 130176"/>
                <a:gd name="connsiteY1" fmla="*/ 73023 h 362463"/>
                <a:gd name="connsiteX2" fmla="*/ 130176 w 130176"/>
                <a:gd name="connsiteY2" fmla="*/ 362463 h 362463"/>
                <a:gd name="connsiteX3" fmla="*/ 3176 w 130176"/>
                <a:gd name="connsiteY3" fmla="*/ 362463 h 362463"/>
                <a:gd name="connsiteX4" fmla="*/ 0 w 130176"/>
                <a:gd name="connsiteY4" fmla="*/ 0 h 36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176" h="362463">
                  <a:moveTo>
                    <a:pt x="0" y="0"/>
                  </a:moveTo>
                  <a:lnTo>
                    <a:pt x="130176" y="73023"/>
                  </a:lnTo>
                  <a:lnTo>
                    <a:pt x="130176" y="362463"/>
                  </a:lnTo>
                  <a:lnTo>
                    <a:pt x="3176" y="362463"/>
                  </a:lnTo>
                  <a:cubicBezTo>
                    <a:pt x="2117" y="244817"/>
                    <a:pt x="1059" y="11764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82" name="円/楕円 103">
              <a:extLst>
                <a:ext uri="{FF2B5EF4-FFF2-40B4-BE49-F238E27FC236}">
                  <a16:creationId xmlns:a16="http://schemas.microsoft.com/office/drawing/2014/main" id="{AC7D3D92-6586-2A46-BA64-0E14A07C1B99}"/>
                </a:ext>
              </a:extLst>
            </p:cNvPr>
            <p:cNvSpPr/>
            <p:nvPr/>
          </p:nvSpPr>
          <p:spPr>
            <a:xfrm>
              <a:off x="9122868" y="474126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83" name="円/楕円 103">
              <a:extLst>
                <a:ext uri="{FF2B5EF4-FFF2-40B4-BE49-F238E27FC236}">
                  <a16:creationId xmlns:a16="http://schemas.microsoft.com/office/drawing/2014/main" id="{309F98C1-6321-F942-9FC8-8C798ABB0F00}"/>
                </a:ext>
              </a:extLst>
            </p:cNvPr>
            <p:cNvSpPr/>
            <p:nvPr/>
          </p:nvSpPr>
          <p:spPr>
            <a:xfrm>
              <a:off x="8999043" y="500161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84" name="正方形/長方形 99">
              <a:extLst>
                <a:ext uri="{FF2B5EF4-FFF2-40B4-BE49-F238E27FC236}">
                  <a16:creationId xmlns:a16="http://schemas.microsoft.com/office/drawing/2014/main" id="{3342BB89-1C9C-2A43-9D6E-62E418FB6308}"/>
                </a:ext>
              </a:extLst>
            </p:cNvPr>
            <p:cNvSpPr/>
            <p:nvPr/>
          </p:nvSpPr>
          <p:spPr>
            <a:xfrm rot="12298106">
              <a:off x="9052201" y="4800210"/>
              <a:ext cx="127000" cy="289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85" name="円/楕円 103">
              <a:extLst>
                <a:ext uri="{FF2B5EF4-FFF2-40B4-BE49-F238E27FC236}">
                  <a16:creationId xmlns:a16="http://schemas.microsoft.com/office/drawing/2014/main" id="{03A542FB-346D-2440-B6E0-008FBE7DB911}"/>
                </a:ext>
              </a:extLst>
            </p:cNvPr>
            <p:cNvSpPr/>
            <p:nvPr/>
          </p:nvSpPr>
          <p:spPr>
            <a:xfrm>
              <a:off x="8402143" y="506511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86" name="正方形/長方形 99">
              <a:extLst>
                <a:ext uri="{FF2B5EF4-FFF2-40B4-BE49-F238E27FC236}">
                  <a16:creationId xmlns:a16="http://schemas.microsoft.com/office/drawing/2014/main" id="{F947CC23-161E-BB44-BC18-9506666C6475}"/>
                </a:ext>
              </a:extLst>
            </p:cNvPr>
            <p:cNvSpPr/>
            <p:nvPr/>
          </p:nvSpPr>
          <p:spPr>
            <a:xfrm rot="13600216">
              <a:off x="8505890" y="4887102"/>
              <a:ext cx="127000" cy="289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87" name="正方形/長方形 99">
              <a:extLst>
                <a:ext uri="{FF2B5EF4-FFF2-40B4-BE49-F238E27FC236}">
                  <a16:creationId xmlns:a16="http://schemas.microsoft.com/office/drawing/2014/main" id="{5D367411-0524-5049-9F68-99872C750C73}"/>
                </a:ext>
              </a:extLst>
            </p:cNvPr>
            <p:cNvSpPr/>
            <p:nvPr/>
          </p:nvSpPr>
          <p:spPr>
            <a:xfrm rot="12666882">
              <a:off x="8682271" y="4638262"/>
              <a:ext cx="127000" cy="3369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88" name="フリーフォーム 387">
              <a:extLst>
                <a:ext uri="{FF2B5EF4-FFF2-40B4-BE49-F238E27FC236}">
                  <a16:creationId xmlns:a16="http://schemas.microsoft.com/office/drawing/2014/main" id="{49C58EB4-6972-8243-80C4-6E9A48B9109F}"/>
                </a:ext>
              </a:extLst>
            </p:cNvPr>
            <p:cNvSpPr/>
            <p:nvPr/>
          </p:nvSpPr>
          <p:spPr>
            <a:xfrm rot="3973656">
              <a:off x="9027375" y="4240050"/>
              <a:ext cx="206790" cy="116720"/>
            </a:xfrm>
            <a:custGeom>
              <a:avLst/>
              <a:gdLst>
                <a:gd name="connsiteX0" fmla="*/ 0 w 206790"/>
                <a:gd name="connsiteY0" fmla="*/ 8874 h 116720"/>
                <a:gd name="connsiteX1" fmla="*/ 202114 w 206790"/>
                <a:gd name="connsiteY1" fmla="*/ 0 h 116720"/>
                <a:gd name="connsiteX2" fmla="*/ 195778 w 206790"/>
                <a:gd name="connsiteY2" fmla="*/ 48202 h 116720"/>
                <a:gd name="connsiteX3" fmla="*/ 202262 w 206790"/>
                <a:gd name="connsiteY3" fmla="*/ 97535 h 116720"/>
                <a:gd name="connsiteX4" fmla="*/ 206790 w 206790"/>
                <a:gd name="connsiteY4" fmla="*/ 107849 h 116720"/>
                <a:gd name="connsiteX5" fmla="*/ 4734 w 206790"/>
                <a:gd name="connsiteY5" fmla="*/ 116720 h 116720"/>
                <a:gd name="connsiteX6" fmla="*/ 0 w 206790"/>
                <a:gd name="connsiteY6" fmla="*/ 8874 h 116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790" h="116720">
                  <a:moveTo>
                    <a:pt x="0" y="8874"/>
                  </a:moveTo>
                  <a:lnTo>
                    <a:pt x="202114" y="0"/>
                  </a:lnTo>
                  <a:lnTo>
                    <a:pt x="195778" y="48202"/>
                  </a:lnTo>
                  <a:cubicBezTo>
                    <a:pt x="195778" y="65701"/>
                    <a:pt x="198087" y="82372"/>
                    <a:pt x="202262" y="97535"/>
                  </a:cubicBezTo>
                  <a:lnTo>
                    <a:pt x="206790" y="107849"/>
                  </a:lnTo>
                  <a:lnTo>
                    <a:pt x="4734" y="116720"/>
                  </a:lnTo>
                  <a:lnTo>
                    <a:pt x="0" y="887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89" name="フリーフォーム 388">
              <a:extLst>
                <a:ext uri="{FF2B5EF4-FFF2-40B4-BE49-F238E27FC236}">
                  <a16:creationId xmlns:a16="http://schemas.microsoft.com/office/drawing/2014/main" id="{31E36189-E6AD-BE4C-88F4-6F983521E07F}"/>
                </a:ext>
              </a:extLst>
            </p:cNvPr>
            <p:cNvSpPr/>
            <p:nvPr/>
          </p:nvSpPr>
          <p:spPr>
            <a:xfrm rot="5400000">
              <a:off x="9170157" y="4335273"/>
              <a:ext cx="165024" cy="253474"/>
            </a:xfrm>
            <a:custGeom>
              <a:avLst/>
              <a:gdLst>
                <a:gd name="connsiteX0" fmla="*/ 6484 w 165024"/>
                <a:gd name="connsiteY0" fmla="*/ 77405 h 253474"/>
                <a:gd name="connsiteX1" fmla="*/ 82512 w 165024"/>
                <a:gd name="connsiteY1" fmla="*/ 0 h 253474"/>
                <a:gd name="connsiteX2" fmla="*/ 114630 w 165024"/>
                <a:gd name="connsiteY2" fmla="*/ 9959 h 253474"/>
                <a:gd name="connsiteX3" fmla="*/ 116756 w 165024"/>
                <a:gd name="connsiteY3" fmla="*/ 12160 h 253474"/>
                <a:gd name="connsiteX4" fmla="*/ 94596 w 165024"/>
                <a:gd name="connsiteY4" fmla="*/ 23124 h 253474"/>
                <a:gd name="connsiteX5" fmla="*/ 94594 w 165024"/>
                <a:gd name="connsiteY5" fmla="*/ 23125 h 253474"/>
                <a:gd name="connsiteX6" fmla="*/ 94593 w 165024"/>
                <a:gd name="connsiteY6" fmla="*/ 23126 h 253474"/>
                <a:gd name="connsiteX7" fmla="*/ 93885 w 165024"/>
                <a:gd name="connsiteY7" fmla="*/ 23476 h 253474"/>
                <a:gd name="connsiteX8" fmla="*/ 93957 w 165024"/>
                <a:gd name="connsiteY8" fmla="*/ 23621 h 253474"/>
                <a:gd name="connsiteX9" fmla="*/ 77921 w 165024"/>
                <a:gd name="connsiteY9" fmla="*/ 36106 h 253474"/>
                <a:gd name="connsiteX10" fmla="*/ 70863 w 165024"/>
                <a:gd name="connsiteY10" fmla="*/ 95086 h 253474"/>
                <a:gd name="connsiteX11" fmla="*/ 122030 w 165024"/>
                <a:gd name="connsiteY11" fmla="*/ 125258 h 253474"/>
                <a:gd name="connsiteX12" fmla="*/ 141682 w 165024"/>
                <a:gd name="connsiteY12" fmla="*/ 120087 h 253474"/>
                <a:gd name="connsiteX13" fmla="*/ 141754 w 165024"/>
                <a:gd name="connsiteY13" fmla="*/ 120231 h 253474"/>
                <a:gd name="connsiteX14" fmla="*/ 142463 w 165024"/>
                <a:gd name="connsiteY14" fmla="*/ 119880 h 253474"/>
                <a:gd name="connsiteX15" fmla="*/ 142464 w 165024"/>
                <a:gd name="connsiteY15" fmla="*/ 119880 h 253474"/>
                <a:gd name="connsiteX16" fmla="*/ 142466 w 165024"/>
                <a:gd name="connsiteY16" fmla="*/ 119879 h 253474"/>
                <a:gd name="connsiteX17" fmla="*/ 162801 w 165024"/>
                <a:gd name="connsiteY17" fmla="*/ 109819 h 253474"/>
                <a:gd name="connsiteX18" fmla="*/ 165024 w 165024"/>
                <a:gd name="connsiteY18" fmla="*/ 126737 h 253474"/>
                <a:gd name="connsiteX19" fmla="*/ 82513 w 165024"/>
                <a:gd name="connsiteY19" fmla="*/ 253474 h 253474"/>
                <a:gd name="connsiteX20" fmla="*/ 0 w 165024"/>
                <a:gd name="connsiteY20" fmla="*/ 126737 h 253474"/>
                <a:gd name="connsiteX21" fmla="*/ 6484 w 165024"/>
                <a:gd name="connsiteY21" fmla="*/ 77405 h 2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65024" h="253474">
                  <a:moveTo>
                    <a:pt x="6484" y="77405"/>
                  </a:moveTo>
                  <a:cubicBezTo>
                    <a:pt x="19011" y="31918"/>
                    <a:pt x="48334" y="0"/>
                    <a:pt x="82512" y="0"/>
                  </a:cubicBezTo>
                  <a:cubicBezTo>
                    <a:pt x="93905" y="0"/>
                    <a:pt x="104758" y="3547"/>
                    <a:pt x="114630" y="9959"/>
                  </a:cubicBezTo>
                  <a:lnTo>
                    <a:pt x="116756" y="12160"/>
                  </a:lnTo>
                  <a:lnTo>
                    <a:pt x="94596" y="23124"/>
                  </a:lnTo>
                  <a:lnTo>
                    <a:pt x="94594" y="23125"/>
                  </a:lnTo>
                  <a:lnTo>
                    <a:pt x="94593" y="23126"/>
                  </a:lnTo>
                  <a:lnTo>
                    <a:pt x="93885" y="23476"/>
                  </a:lnTo>
                  <a:lnTo>
                    <a:pt x="93957" y="23621"/>
                  </a:lnTo>
                  <a:lnTo>
                    <a:pt x="77921" y="36106"/>
                  </a:lnTo>
                  <a:cubicBezTo>
                    <a:pt x="64447" y="51915"/>
                    <a:pt x="60949" y="75047"/>
                    <a:pt x="70863" y="95086"/>
                  </a:cubicBezTo>
                  <a:cubicBezTo>
                    <a:pt x="80778" y="115125"/>
                    <a:pt x="101288" y="126379"/>
                    <a:pt x="122030" y="125258"/>
                  </a:cubicBezTo>
                  <a:lnTo>
                    <a:pt x="141682" y="120087"/>
                  </a:lnTo>
                  <a:lnTo>
                    <a:pt x="141754" y="120231"/>
                  </a:lnTo>
                  <a:lnTo>
                    <a:pt x="142463" y="119880"/>
                  </a:lnTo>
                  <a:lnTo>
                    <a:pt x="142464" y="119880"/>
                  </a:lnTo>
                  <a:lnTo>
                    <a:pt x="142466" y="119879"/>
                  </a:lnTo>
                  <a:lnTo>
                    <a:pt x="162801" y="109819"/>
                  </a:lnTo>
                  <a:lnTo>
                    <a:pt x="165024" y="126737"/>
                  </a:lnTo>
                  <a:cubicBezTo>
                    <a:pt x="165024" y="196732"/>
                    <a:pt x="128082" y="253474"/>
                    <a:pt x="82513" y="253474"/>
                  </a:cubicBezTo>
                  <a:cubicBezTo>
                    <a:pt x="36942" y="253474"/>
                    <a:pt x="0" y="196732"/>
                    <a:pt x="0" y="126737"/>
                  </a:cubicBezTo>
                  <a:cubicBezTo>
                    <a:pt x="0" y="109239"/>
                    <a:pt x="2309" y="92568"/>
                    <a:pt x="6484" y="7740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2" name="グループ化 391">
            <a:extLst>
              <a:ext uri="{FF2B5EF4-FFF2-40B4-BE49-F238E27FC236}">
                <a16:creationId xmlns:a16="http://schemas.microsoft.com/office/drawing/2014/main" id="{C092009B-5B9C-764E-A948-80674013239C}"/>
              </a:ext>
            </a:extLst>
          </p:cNvPr>
          <p:cNvGrpSpPr/>
          <p:nvPr/>
        </p:nvGrpSpPr>
        <p:grpSpPr>
          <a:xfrm>
            <a:off x="8612046" y="3295728"/>
            <a:ext cx="840084" cy="658432"/>
            <a:chOff x="10291058" y="3763004"/>
            <a:chExt cx="1276914" cy="1000803"/>
          </a:xfrm>
          <a:solidFill>
            <a:srgbClr val="002060"/>
          </a:solidFill>
        </p:grpSpPr>
        <p:sp>
          <p:nvSpPr>
            <p:cNvPr id="393" name="正方形/長方形 392">
              <a:extLst>
                <a:ext uri="{FF2B5EF4-FFF2-40B4-BE49-F238E27FC236}">
                  <a16:creationId xmlns:a16="http://schemas.microsoft.com/office/drawing/2014/main" id="{4259CD99-7CF8-A140-826A-92620A51A3B2}"/>
                </a:ext>
              </a:extLst>
            </p:cNvPr>
            <p:cNvSpPr/>
            <p:nvPr/>
          </p:nvSpPr>
          <p:spPr>
            <a:xfrm>
              <a:off x="10291058" y="4718088"/>
              <a:ext cx="1276914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394" name="グループ化 393">
              <a:extLst>
                <a:ext uri="{FF2B5EF4-FFF2-40B4-BE49-F238E27FC236}">
                  <a16:creationId xmlns:a16="http://schemas.microsoft.com/office/drawing/2014/main" id="{645B6FF1-70B1-7D46-8E1E-99DC38E0348A}"/>
                </a:ext>
              </a:extLst>
            </p:cNvPr>
            <p:cNvGrpSpPr/>
            <p:nvPr/>
          </p:nvGrpSpPr>
          <p:grpSpPr>
            <a:xfrm rot="20684574">
              <a:off x="11016907" y="4465562"/>
              <a:ext cx="349901" cy="107950"/>
              <a:chOff x="2023069" y="1233239"/>
              <a:chExt cx="349901" cy="107950"/>
            </a:xfrm>
            <a:grpFill/>
          </p:grpSpPr>
          <p:sp>
            <p:nvSpPr>
              <p:cNvPr id="407" name="正方形/長方形 406">
                <a:extLst>
                  <a:ext uri="{FF2B5EF4-FFF2-40B4-BE49-F238E27FC236}">
                    <a16:creationId xmlns:a16="http://schemas.microsoft.com/office/drawing/2014/main" id="{F5728650-03A4-8643-8AA1-0F9F27A116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117851" y="1138457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08" name="円/楕円 407">
                <a:extLst>
                  <a:ext uri="{FF2B5EF4-FFF2-40B4-BE49-F238E27FC236}">
                    <a16:creationId xmlns:a16="http://schemas.microsoft.com/office/drawing/2014/main" id="{FFF6BCEF-8CFD-2545-B24C-7D3223214E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265814" y="1234033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95" name="円/楕円 394">
              <a:extLst>
                <a:ext uri="{FF2B5EF4-FFF2-40B4-BE49-F238E27FC236}">
                  <a16:creationId xmlns:a16="http://schemas.microsoft.com/office/drawing/2014/main" id="{F7E6FBAA-20E1-D94C-8A20-4FEEFC372113}"/>
                </a:ext>
              </a:extLst>
            </p:cNvPr>
            <p:cNvSpPr/>
            <p:nvPr/>
          </p:nvSpPr>
          <p:spPr>
            <a:xfrm>
              <a:off x="10778255" y="4038431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396" name="平行四辺形 366">
              <a:extLst>
                <a:ext uri="{FF2B5EF4-FFF2-40B4-BE49-F238E27FC236}">
                  <a16:creationId xmlns:a16="http://schemas.microsoft.com/office/drawing/2014/main" id="{C501F8EC-C08D-764B-BA15-E5C93CFEC0FA}"/>
                </a:ext>
              </a:extLst>
            </p:cNvPr>
            <p:cNvSpPr/>
            <p:nvPr/>
          </p:nvSpPr>
          <p:spPr>
            <a:xfrm rot="537658" flipH="1">
              <a:off x="10685492" y="4291051"/>
              <a:ext cx="391044" cy="471579"/>
            </a:xfrm>
            <a:custGeom>
              <a:avLst/>
              <a:gdLst>
                <a:gd name="connsiteX0" fmla="*/ 0 w 402843"/>
                <a:gd name="connsiteY0" fmla="*/ 487613 h 487613"/>
                <a:gd name="connsiteX1" fmla="*/ 100711 w 402843"/>
                <a:gd name="connsiteY1" fmla="*/ 0 h 487613"/>
                <a:gd name="connsiteX2" fmla="*/ 402843 w 402843"/>
                <a:gd name="connsiteY2" fmla="*/ 0 h 487613"/>
                <a:gd name="connsiteX3" fmla="*/ 302132 w 402843"/>
                <a:gd name="connsiteY3" fmla="*/ 487613 h 487613"/>
                <a:gd name="connsiteX4" fmla="*/ 0 w 402843"/>
                <a:gd name="connsiteY4" fmla="*/ 487613 h 487613"/>
                <a:gd name="connsiteX0" fmla="*/ 0 w 391044"/>
                <a:gd name="connsiteY0" fmla="*/ 412789 h 487613"/>
                <a:gd name="connsiteX1" fmla="*/ 88912 w 391044"/>
                <a:gd name="connsiteY1" fmla="*/ 0 h 487613"/>
                <a:gd name="connsiteX2" fmla="*/ 391044 w 391044"/>
                <a:gd name="connsiteY2" fmla="*/ 0 h 487613"/>
                <a:gd name="connsiteX3" fmla="*/ 290333 w 391044"/>
                <a:gd name="connsiteY3" fmla="*/ 487613 h 487613"/>
                <a:gd name="connsiteX4" fmla="*/ 0 w 391044"/>
                <a:gd name="connsiteY4" fmla="*/ 412789 h 487613"/>
                <a:gd name="connsiteX0" fmla="*/ 0 w 391044"/>
                <a:gd name="connsiteY0" fmla="*/ 412789 h 471579"/>
                <a:gd name="connsiteX1" fmla="*/ 88912 w 391044"/>
                <a:gd name="connsiteY1" fmla="*/ 0 h 471579"/>
                <a:gd name="connsiteX2" fmla="*/ 391044 w 391044"/>
                <a:gd name="connsiteY2" fmla="*/ 0 h 471579"/>
                <a:gd name="connsiteX3" fmla="*/ 292861 w 391044"/>
                <a:gd name="connsiteY3" fmla="*/ 471579 h 471579"/>
                <a:gd name="connsiteX4" fmla="*/ 0 w 391044"/>
                <a:gd name="connsiteY4" fmla="*/ 412789 h 471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044" h="471579">
                  <a:moveTo>
                    <a:pt x="0" y="412789"/>
                  </a:moveTo>
                  <a:lnTo>
                    <a:pt x="88912" y="0"/>
                  </a:lnTo>
                  <a:lnTo>
                    <a:pt x="391044" y="0"/>
                  </a:lnTo>
                  <a:lnTo>
                    <a:pt x="292861" y="471579"/>
                  </a:lnTo>
                  <a:lnTo>
                    <a:pt x="0" y="4127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397" name="正方形/長方形 396">
              <a:extLst>
                <a:ext uri="{FF2B5EF4-FFF2-40B4-BE49-F238E27FC236}">
                  <a16:creationId xmlns:a16="http://schemas.microsoft.com/office/drawing/2014/main" id="{8F74F260-4EB8-AF4C-82BE-405E2E56FA4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22821">
              <a:off x="10973181" y="4322236"/>
              <a:ext cx="107950" cy="222029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398" name="グループ化 397">
              <a:extLst>
                <a:ext uri="{FF2B5EF4-FFF2-40B4-BE49-F238E27FC236}">
                  <a16:creationId xmlns:a16="http://schemas.microsoft.com/office/drawing/2014/main" id="{E04C3917-56B9-6745-BFD9-91B540491044}"/>
                </a:ext>
              </a:extLst>
            </p:cNvPr>
            <p:cNvGrpSpPr/>
            <p:nvPr/>
          </p:nvGrpSpPr>
          <p:grpSpPr>
            <a:xfrm rot="12675115" flipH="1">
              <a:off x="10462460" y="4023299"/>
              <a:ext cx="372322" cy="296581"/>
              <a:chOff x="1101806" y="1146969"/>
              <a:chExt cx="372322" cy="296581"/>
            </a:xfrm>
            <a:grpFill/>
          </p:grpSpPr>
          <p:sp>
            <p:nvSpPr>
              <p:cNvPr id="403" name="正方形/長方形 402">
                <a:extLst>
                  <a:ext uri="{FF2B5EF4-FFF2-40B4-BE49-F238E27FC236}">
                    <a16:creationId xmlns:a16="http://schemas.microsoft.com/office/drawing/2014/main" id="{5BEACC78-2C07-FE46-83C5-90F7B6A0B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271396" y="1052187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404" name="グループ化 403">
                <a:extLst>
                  <a:ext uri="{FF2B5EF4-FFF2-40B4-BE49-F238E27FC236}">
                    <a16:creationId xmlns:a16="http://schemas.microsoft.com/office/drawing/2014/main" id="{12FDB4F4-2FD5-5F4A-880F-C791A66F3D43}"/>
                  </a:ext>
                </a:extLst>
              </p:cNvPr>
              <p:cNvGrpSpPr/>
              <p:nvPr/>
            </p:nvGrpSpPr>
            <p:grpSpPr>
              <a:xfrm rot="7146337">
                <a:off x="1009932" y="1243727"/>
                <a:ext cx="291697" cy="107950"/>
                <a:chOff x="6703664" y="4868182"/>
                <a:chExt cx="291697" cy="107950"/>
              </a:xfrm>
              <a:grpFill/>
            </p:grpSpPr>
            <p:sp>
              <p:nvSpPr>
                <p:cNvPr id="405" name="正方形/長方形 404">
                  <a:extLst>
                    <a:ext uri="{FF2B5EF4-FFF2-40B4-BE49-F238E27FC236}">
                      <a16:creationId xmlns:a16="http://schemas.microsoft.com/office/drawing/2014/main" id="{2884225B-E6CC-1347-B7E9-B68727BBD4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769344" y="4802502"/>
                  <a:ext cx="107950" cy="239309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406" name="円/楕円 405">
                  <a:extLst>
                    <a:ext uri="{FF2B5EF4-FFF2-40B4-BE49-F238E27FC236}">
                      <a16:creationId xmlns:a16="http://schemas.microsoft.com/office/drawing/2014/main" id="{9CA4F9B7-CFBD-6247-910C-6175B7856B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888205" y="4868976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399" name="グループ化 398">
              <a:extLst>
                <a:ext uri="{FF2B5EF4-FFF2-40B4-BE49-F238E27FC236}">
                  <a16:creationId xmlns:a16="http://schemas.microsoft.com/office/drawing/2014/main" id="{B3AD0F00-D27B-CE41-B2E1-956FDD34F406}"/>
                </a:ext>
              </a:extLst>
            </p:cNvPr>
            <p:cNvGrpSpPr/>
            <p:nvPr/>
          </p:nvGrpSpPr>
          <p:grpSpPr>
            <a:xfrm rot="2259346">
              <a:off x="10558361" y="3763004"/>
              <a:ext cx="188174" cy="278341"/>
              <a:chOff x="9614727" y="3706296"/>
              <a:chExt cx="259711" cy="384156"/>
            </a:xfrm>
            <a:grpFill/>
          </p:grpSpPr>
          <p:sp>
            <p:nvSpPr>
              <p:cNvPr id="401" name="円/楕円 400">
                <a:extLst>
                  <a:ext uri="{FF2B5EF4-FFF2-40B4-BE49-F238E27FC236}">
                    <a16:creationId xmlns:a16="http://schemas.microsoft.com/office/drawing/2014/main" id="{DE481B00-5C54-0941-A4D8-61308652A22D}"/>
                  </a:ext>
                </a:extLst>
              </p:cNvPr>
              <p:cNvSpPr/>
              <p:nvPr/>
            </p:nvSpPr>
            <p:spPr>
              <a:xfrm>
                <a:off x="9614727" y="3706296"/>
                <a:ext cx="259711" cy="3029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2" name="正方形/長方形 401">
                <a:extLst>
                  <a:ext uri="{FF2B5EF4-FFF2-40B4-BE49-F238E27FC236}">
                    <a16:creationId xmlns:a16="http://schemas.microsoft.com/office/drawing/2014/main" id="{F3EE3890-B812-EC4E-A9E4-74548B4D580C}"/>
                  </a:ext>
                </a:extLst>
              </p:cNvPr>
              <p:cNvSpPr/>
              <p:nvPr/>
            </p:nvSpPr>
            <p:spPr>
              <a:xfrm>
                <a:off x="9717529" y="3960596"/>
                <a:ext cx="54106" cy="129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00" name="円/楕円 399">
              <a:extLst>
                <a:ext uri="{FF2B5EF4-FFF2-40B4-BE49-F238E27FC236}">
                  <a16:creationId xmlns:a16="http://schemas.microsoft.com/office/drawing/2014/main" id="{371DAB6A-2421-0A47-A90D-5D9C8A70E0AD}"/>
                </a:ext>
              </a:extLst>
            </p:cNvPr>
            <p:cNvSpPr/>
            <p:nvPr/>
          </p:nvSpPr>
          <p:spPr>
            <a:xfrm>
              <a:off x="10404682" y="4577411"/>
              <a:ext cx="70338" cy="703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9" name="グループ化 408">
            <a:extLst>
              <a:ext uri="{FF2B5EF4-FFF2-40B4-BE49-F238E27FC236}">
                <a16:creationId xmlns:a16="http://schemas.microsoft.com/office/drawing/2014/main" id="{13572552-A83B-D042-B110-913E1DD7CE06}"/>
              </a:ext>
            </a:extLst>
          </p:cNvPr>
          <p:cNvGrpSpPr/>
          <p:nvPr/>
        </p:nvGrpSpPr>
        <p:grpSpPr>
          <a:xfrm>
            <a:off x="2706456" y="550098"/>
            <a:ext cx="879067" cy="898900"/>
            <a:chOff x="713997" y="971095"/>
            <a:chExt cx="1336166" cy="1366312"/>
          </a:xfrm>
          <a:solidFill>
            <a:srgbClr val="002060"/>
          </a:solidFill>
        </p:grpSpPr>
        <p:sp>
          <p:nvSpPr>
            <p:cNvPr id="410" name="円/楕円 409">
              <a:extLst>
                <a:ext uri="{FF2B5EF4-FFF2-40B4-BE49-F238E27FC236}">
                  <a16:creationId xmlns:a16="http://schemas.microsoft.com/office/drawing/2014/main" id="{CCF166C3-3B03-284A-8D89-6EDA3F506054}"/>
                </a:ext>
              </a:extLst>
            </p:cNvPr>
            <p:cNvSpPr/>
            <p:nvPr/>
          </p:nvSpPr>
          <p:spPr>
            <a:xfrm>
              <a:off x="1266101" y="971095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grpSp>
          <p:nvGrpSpPr>
            <p:cNvPr id="411" name="グループ化 410">
              <a:extLst>
                <a:ext uri="{FF2B5EF4-FFF2-40B4-BE49-F238E27FC236}">
                  <a16:creationId xmlns:a16="http://schemas.microsoft.com/office/drawing/2014/main" id="{01BBE995-969F-734B-9306-844015D50C30}"/>
                </a:ext>
              </a:extLst>
            </p:cNvPr>
            <p:cNvGrpSpPr/>
            <p:nvPr/>
          </p:nvGrpSpPr>
          <p:grpSpPr>
            <a:xfrm rot="10800000">
              <a:off x="1029773" y="1261083"/>
              <a:ext cx="349901" cy="107950"/>
              <a:chOff x="3940640" y="1369728"/>
              <a:chExt cx="349901" cy="107950"/>
            </a:xfrm>
            <a:grpFill/>
          </p:grpSpPr>
          <p:sp>
            <p:nvSpPr>
              <p:cNvPr id="434" name="正方形/長方形 433">
                <a:extLst>
                  <a:ext uri="{FF2B5EF4-FFF2-40B4-BE49-F238E27FC236}">
                    <a16:creationId xmlns:a16="http://schemas.microsoft.com/office/drawing/2014/main" id="{578EAA4D-4196-D849-BECF-C39FA3A54A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035422" y="1274946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35" name="円/楕円 434">
                <a:extLst>
                  <a:ext uri="{FF2B5EF4-FFF2-40B4-BE49-F238E27FC236}">
                    <a16:creationId xmlns:a16="http://schemas.microsoft.com/office/drawing/2014/main" id="{5B2D2861-4E53-5C45-ACFD-F4F2CB5F98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183385" y="1370522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412" name="正方形/長方形 99">
              <a:extLst>
                <a:ext uri="{FF2B5EF4-FFF2-40B4-BE49-F238E27FC236}">
                  <a16:creationId xmlns:a16="http://schemas.microsoft.com/office/drawing/2014/main" id="{B73D2504-23FE-F643-912B-0B8CFA484FCC}"/>
                </a:ext>
              </a:extLst>
            </p:cNvPr>
            <p:cNvSpPr/>
            <p:nvPr/>
          </p:nvSpPr>
          <p:spPr>
            <a:xfrm rot="2963339">
              <a:off x="1218253" y="1560890"/>
              <a:ext cx="127000" cy="557484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846"/>
                <a:gd name="connsiteY0" fmla="*/ 93455 h 382895"/>
                <a:gd name="connsiteX1" fmla="*/ 127819 w 127846"/>
                <a:gd name="connsiteY1" fmla="*/ 0 h 382895"/>
                <a:gd name="connsiteX2" fmla="*/ 127000 w 127846"/>
                <a:gd name="connsiteY2" fmla="*/ 382895 h 382895"/>
                <a:gd name="connsiteX3" fmla="*/ 0 w 127846"/>
                <a:gd name="connsiteY3" fmla="*/ 382895 h 382895"/>
                <a:gd name="connsiteX4" fmla="*/ 0 w 127846"/>
                <a:gd name="connsiteY4" fmla="*/ 93455 h 382895"/>
                <a:gd name="connsiteX0" fmla="*/ 0 w 127000"/>
                <a:gd name="connsiteY0" fmla="*/ 185235 h 474675"/>
                <a:gd name="connsiteX1" fmla="*/ 124049 w 127000"/>
                <a:gd name="connsiteY1" fmla="*/ 0 h 474675"/>
                <a:gd name="connsiteX2" fmla="*/ 127000 w 127000"/>
                <a:gd name="connsiteY2" fmla="*/ 474675 h 474675"/>
                <a:gd name="connsiteX3" fmla="*/ 0 w 127000"/>
                <a:gd name="connsiteY3" fmla="*/ 474675 h 474675"/>
                <a:gd name="connsiteX4" fmla="*/ 0 w 127000"/>
                <a:gd name="connsiteY4" fmla="*/ 185235 h 474675"/>
                <a:gd name="connsiteX0" fmla="*/ 3456 w 127000"/>
                <a:gd name="connsiteY0" fmla="*/ 123659 h 474675"/>
                <a:gd name="connsiteX1" fmla="*/ 124049 w 127000"/>
                <a:gd name="connsiteY1" fmla="*/ 0 h 474675"/>
                <a:gd name="connsiteX2" fmla="*/ 127000 w 127000"/>
                <a:gd name="connsiteY2" fmla="*/ 474675 h 474675"/>
                <a:gd name="connsiteX3" fmla="*/ 0 w 127000"/>
                <a:gd name="connsiteY3" fmla="*/ 474675 h 474675"/>
                <a:gd name="connsiteX4" fmla="*/ 3456 w 127000"/>
                <a:gd name="connsiteY4" fmla="*/ 123659 h 47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474675">
                  <a:moveTo>
                    <a:pt x="3456" y="123659"/>
                  </a:moveTo>
                  <a:cubicBezTo>
                    <a:pt x="46062" y="92507"/>
                    <a:pt x="81443" y="31152"/>
                    <a:pt x="124049" y="0"/>
                  </a:cubicBezTo>
                  <a:cubicBezTo>
                    <a:pt x="124280" y="112598"/>
                    <a:pt x="126769" y="362077"/>
                    <a:pt x="127000" y="474675"/>
                  </a:cubicBezTo>
                  <a:lnTo>
                    <a:pt x="0" y="474675"/>
                  </a:lnTo>
                  <a:lnTo>
                    <a:pt x="3456" y="1236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413" name="グループ化 412">
              <a:extLst>
                <a:ext uri="{FF2B5EF4-FFF2-40B4-BE49-F238E27FC236}">
                  <a16:creationId xmlns:a16="http://schemas.microsoft.com/office/drawing/2014/main" id="{E0C8B6A1-E932-AC4B-8EE6-A19B1C6781A4}"/>
                </a:ext>
              </a:extLst>
            </p:cNvPr>
            <p:cNvGrpSpPr/>
            <p:nvPr/>
          </p:nvGrpSpPr>
          <p:grpSpPr>
            <a:xfrm rot="14513667">
              <a:off x="894034" y="2017776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430" name="円/楕円 103">
                <a:extLst>
                  <a:ext uri="{FF2B5EF4-FFF2-40B4-BE49-F238E27FC236}">
                    <a16:creationId xmlns:a16="http://schemas.microsoft.com/office/drawing/2014/main" id="{A9C3B31C-63B5-B744-B1EE-AD882BB77270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431" name="グループ化 430">
                <a:extLst>
                  <a:ext uri="{FF2B5EF4-FFF2-40B4-BE49-F238E27FC236}">
                    <a16:creationId xmlns:a16="http://schemas.microsoft.com/office/drawing/2014/main" id="{6B659407-4427-8E40-908D-87CE6392C682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432" name="円/楕円 103">
                  <a:extLst>
                    <a:ext uri="{FF2B5EF4-FFF2-40B4-BE49-F238E27FC236}">
                      <a16:creationId xmlns:a16="http://schemas.microsoft.com/office/drawing/2014/main" id="{DEE2D521-DFB0-9C43-A1B0-66B561F86601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433" name="正方形/長方形 99">
                  <a:extLst>
                    <a:ext uri="{FF2B5EF4-FFF2-40B4-BE49-F238E27FC236}">
                      <a16:creationId xmlns:a16="http://schemas.microsoft.com/office/drawing/2014/main" id="{2060D3B9-0286-504F-A6BF-B4B09E6E70F5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414" name="正方形/長方形 99">
              <a:extLst>
                <a:ext uri="{FF2B5EF4-FFF2-40B4-BE49-F238E27FC236}">
                  <a16:creationId xmlns:a16="http://schemas.microsoft.com/office/drawing/2014/main" id="{F34ADD87-109C-EF46-B4FA-841E84BE0305}"/>
                </a:ext>
              </a:extLst>
            </p:cNvPr>
            <p:cNvSpPr/>
            <p:nvPr/>
          </p:nvSpPr>
          <p:spPr>
            <a:xfrm rot="19342509">
              <a:off x="1566373" y="1690332"/>
              <a:ext cx="134196" cy="378065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846"/>
                <a:gd name="connsiteY0" fmla="*/ 93455 h 382895"/>
                <a:gd name="connsiteX1" fmla="*/ 127819 w 127846"/>
                <a:gd name="connsiteY1" fmla="*/ 0 h 382895"/>
                <a:gd name="connsiteX2" fmla="*/ 127000 w 127846"/>
                <a:gd name="connsiteY2" fmla="*/ 382895 h 382895"/>
                <a:gd name="connsiteX3" fmla="*/ 0 w 127846"/>
                <a:gd name="connsiteY3" fmla="*/ 382895 h 382895"/>
                <a:gd name="connsiteX4" fmla="*/ 0 w 127846"/>
                <a:gd name="connsiteY4" fmla="*/ 93455 h 382895"/>
                <a:gd name="connsiteX0" fmla="*/ 0 w 131021"/>
                <a:gd name="connsiteY0" fmla="*/ 0 h 487935"/>
                <a:gd name="connsiteX1" fmla="*/ 130994 w 131021"/>
                <a:gd name="connsiteY1" fmla="*/ 105040 h 487935"/>
                <a:gd name="connsiteX2" fmla="*/ 130175 w 131021"/>
                <a:gd name="connsiteY2" fmla="*/ 487935 h 487935"/>
                <a:gd name="connsiteX3" fmla="*/ 3175 w 131021"/>
                <a:gd name="connsiteY3" fmla="*/ 487935 h 487935"/>
                <a:gd name="connsiteX4" fmla="*/ 0 w 131021"/>
                <a:gd name="connsiteY4" fmla="*/ 0 h 487935"/>
                <a:gd name="connsiteX0" fmla="*/ 0 w 134196"/>
                <a:gd name="connsiteY0" fmla="*/ 0 h 513826"/>
                <a:gd name="connsiteX1" fmla="*/ 134169 w 134196"/>
                <a:gd name="connsiteY1" fmla="*/ 130931 h 513826"/>
                <a:gd name="connsiteX2" fmla="*/ 133350 w 134196"/>
                <a:gd name="connsiteY2" fmla="*/ 513826 h 513826"/>
                <a:gd name="connsiteX3" fmla="*/ 6350 w 134196"/>
                <a:gd name="connsiteY3" fmla="*/ 513826 h 513826"/>
                <a:gd name="connsiteX4" fmla="*/ 0 w 134196"/>
                <a:gd name="connsiteY4" fmla="*/ 0 h 513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196" h="513826">
                  <a:moveTo>
                    <a:pt x="0" y="0"/>
                  </a:moveTo>
                  <a:lnTo>
                    <a:pt x="134169" y="130931"/>
                  </a:lnTo>
                  <a:cubicBezTo>
                    <a:pt x="134400" y="243529"/>
                    <a:pt x="133119" y="401228"/>
                    <a:pt x="133350" y="513826"/>
                  </a:cubicBezTo>
                  <a:lnTo>
                    <a:pt x="6350" y="513826"/>
                  </a:lnTo>
                  <a:cubicBezTo>
                    <a:pt x="5292" y="351181"/>
                    <a:pt x="1058" y="16264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415" name="グループ化 414">
              <a:extLst>
                <a:ext uri="{FF2B5EF4-FFF2-40B4-BE49-F238E27FC236}">
                  <a16:creationId xmlns:a16="http://schemas.microsoft.com/office/drawing/2014/main" id="{3DD2D6F3-92D9-5245-8D11-68F54EB76406}"/>
                </a:ext>
              </a:extLst>
            </p:cNvPr>
            <p:cNvGrpSpPr/>
            <p:nvPr/>
          </p:nvGrpSpPr>
          <p:grpSpPr>
            <a:xfrm rot="11188618">
              <a:off x="1675242" y="1969431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426" name="円/楕円 103">
                <a:extLst>
                  <a:ext uri="{FF2B5EF4-FFF2-40B4-BE49-F238E27FC236}">
                    <a16:creationId xmlns:a16="http://schemas.microsoft.com/office/drawing/2014/main" id="{BB2A85AA-1297-A049-90EB-78AE21A4B72C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427" name="グループ化 426">
                <a:extLst>
                  <a:ext uri="{FF2B5EF4-FFF2-40B4-BE49-F238E27FC236}">
                    <a16:creationId xmlns:a16="http://schemas.microsoft.com/office/drawing/2014/main" id="{FC0B2D4A-A3D3-D84D-867E-1B3774144FC1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428" name="円/楕円 103">
                  <a:extLst>
                    <a:ext uri="{FF2B5EF4-FFF2-40B4-BE49-F238E27FC236}">
                      <a16:creationId xmlns:a16="http://schemas.microsoft.com/office/drawing/2014/main" id="{01C54851-048B-9B49-80E9-3D2AD01CEB77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429" name="正方形/長方形 99">
                  <a:extLst>
                    <a:ext uri="{FF2B5EF4-FFF2-40B4-BE49-F238E27FC236}">
                      <a16:creationId xmlns:a16="http://schemas.microsoft.com/office/drawing/2014/main" id="{5A20A65F-73B2-4542-9393-34525B606378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416" name="正方形/長方形 415">
              <a:extLst>
                <a:ext uri="{FF2B5EF4-FFF2-40B4-BE49-F238E27FC236}">
                  <a16:creationId xmlns:a16="http://schemas.microsoft.com/office/drawing/2014/main" id="{4C3C4F3F-E16C-2248-AAE8-55DECF120D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738685">
              <a:off x="1075259" y="1379298"/>
              <a:ext cx="107950" cy="198387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17" name="円/楕円 416">
              <a:extLst>
                <a:ext uri="{FF2B5EF4-FFF2-40B4-BE49-F238E27FC236}">
                  <a16:creationId xmlns:a16="http://schemas.microsoft.com/office/drawing/2014/main" id="{FBD68EBA-761E-D040-8AAD-7662B3910E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738685">
              <a:off x="978673" y="1444123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18" name="円/楕円 417">
              <a:extLst>
                <a:ext uri="{FF2B5EF4-FFF2-40B4-BE49-F238E27FC236}">
                  <a16:creationId xmlns:a16="http://schemas.microsoft.com/office/drawing/2014/main" id="{B4E7AC14-E12F-5E44-8535-0717C9587B3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181760">
              <a:off x="1004115" y="1001674"/>
              <a:ext cx="100953" cy="99469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419" name="グループ化 418">
              <a:extLst>
                <a:ext uri="{FF2B5EF4-FFF2-40B4-BE49-F238E27FC236}">
                  <a16:creationId xmlns:a16="http://schemas.microsoft.com/office/drawing/2014/main" id="{2779C3DD-364E-AA43-83FE-C2153FBB5AC3}"/>
                </a:ext>
              </a:extLst>
            </p:cNvPr>
            <p:cNvGrpSpPr/>
            <p:nvPr/>
          </p:nvGrpSpPr>
          <p:grpSpPr>
            <a:xfrm rot="19496628">
              <a:off x="713997" y="1001363"/>
              <a:ext cx="313275" cy="561089"/>
              <a:chOff x="2539999" y="1542473"/>
              <a:chExt cx="618836" cy="1108363"/>
            </a:xfrm>
            <a:grpFill/>
          </p:grpSpPr>
          <p:sp>
            <p:nvSpPr>
              <p:cNvPr id="424" name="フリーフォーム 423">
                <a:extLst>
                  <a:ext uri="{FF2B5EF4-FFF2-40B4-BE49-F238E27FC236}">
                    <a16:creationId xmlns:a16="http://schemas.microsoft.com/office/drawing/2014/main" id="{BCB9C2A9-E43B-964D-BA40-409864C2C674}"/>
                  </a:ext>
                </a:extLst>
              </p:cNvPr>
              <p:cNvSpPr/>
              <p:nvPr/>
            </p:nvSpPr>
            <p:spPr>
              <a:xfrm>
                <a:off x="2539999" y="1542473"/>
                <a:ext cx="618836" cy="720436"/>
              </a:xfrm>
              <a:custGeom>
                <a:avLst/>
                <a:gdLst>
                  <a:gd name="connsiteX0" fmla="*/ 309419 w 618836"/>
                  <a:gd name="connsiteY0" fmla="*/ 62154 h 720436"/>
                  <a:gd name="connsiteX1" fmla="*/ 53389 w 618836"/>
                  <a:gd name="connsiteY1" fmla="*/ 360218 h 720436"/>
                  <a:gd name="connsiteX2" fmla="*/ 309419 w 618836"/>
                  <a:gd name="connsiteY2" fmla="*/ 658282 h 720436"/>
                  <a:gd name="connsiteX3" fmla="*/ 565449 w 618836"/>
                  <a:gd name="connsiteY3" fmla="*/ 360218 h 720436"/>
                  <a:gd name="connsiteX4" fmla="*/ 309419 w 618836"/>
                  <a:gd name="connsiteY4" fmla="*/ 62154 h 720436"/>
                  <a:gd name="connsiteX5" fmla="*/ 309418 w 618836"/>
                  <a:gd name="connsiteY5" fmla="*/ 0 h 720436"/>
                  <a:gd name="connsiteX6" fmla="*/ 618836 w 618836"/>
                  <a:gd name="connsiteY6" fmla="*/ 360218 h 720436"/>
                  <a:gd name="connsiteX7" fmla="*/ 309418 w 618836"/>
                  <a:gd name="connsiteY7" fmla="*/ 720436 h 720436"/>
                  <a:gd name="connsiteX8" fmla="*/ 0 w 618836"/>
                  <a:gd name="connsiteY8" fmla="*/ 360218 h 720436"/>
                  <a:gd name="connsiteX9" fmla="*/ 309418 w 618836"/>
                  <a:gd name="connsiteY9" fmla="*/ 0 h 720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8836" h="720436">
                    <a:moveTo>
                      <a:pt x="309419" y="62154"/>
                    </a:moveTo>
                    <a:cubicBezTo>
                      <a:pt x="168018" y="62154"/>
                      <a:pt x="53389" y="195602"/>
                      <a:pt x="53389" y="360218"/>
                    </a:cubicBezTo>
                    <a:cubicBezTo>
                      <a:pt x="53389" y="524834"/>
                      <a:pt x="168018" y="658282"/>
                      <a:pt x="309419" y="658282"/>
                    </a:cubicBezTo>
                    <a:cubicBezTo>
                      <a:pt x="450820" y="658282"/>
                      <a:pt x="565449" y="524834"/>
                      <a:pt x="565449" y="360218"/>
                    </a:cubicBezTo>
                    <a:cubicBezTo>
                      <a:pt x="565449" y="195602"/>
                      <a:pt x="450820" y="62154"/>
                      <a:pt x="309419" y="62154"/>
                    </a:cubicBezTo>
                    <a:close/>
                    <a:moveTo>
                      <a:pt x="309418" y="0"/>
                    </a:moveTo>
                    <a:cubicBezTo>
                      <a:pt x="480305" y="0"/>
                      <a:pt x="618836" y="161275"/>
                      <a:pt x="618836" y="360218"/>
                    </a:cubicBezTo>
                    <a:cubicBezTo>
                      <a:pt x="618836" y="559161"/>
                      <a:pt x="480305" y="720436"/>
                      <a:pt x="309418" y="720436"/>
                    </a:cubicBezTo>
                    <a:cubicBezTo>
                      <a:pt x="138531" y="720436"/>
                      <a:pt x="0" y="559161"/>
                      <a:pt x="0" y="360218"/>
                    </a:cubicBezTo>
                    <a:cubicBezTo>
                      <a:pt x="0" y="161275"/>
                      <a:pt x="138531" y="0"/>
                      <a:pt x="3094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5" name="正方形/長方形 424">
                <a:extLst>
                  <a:ext uri="{FF2B5EF4-FFF2-40B4-BE49-F238E27FC236}">
                    <a16:creationId xmlns:a16="http://schemas.microsoft.com/office/drawing/2014/main" id="{E8A0AA3E-C341-694A-BF35-CEE950625B1E}"/>
                  </a:ext>
                </a:extLst>
              </p:cNvPr>
              <p:cNvSpPr/>
              <p:nvPr/>
            </p:nvSpPr>
            <p:spPr>
              <a:xfrm>
                <a:off x="2803235" y="2225963"/>
                <a:ext cx="92364" cy="4248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20" name="フリーフォーム 419">
              <a:extLst>
                <a:ext uri="{FF2B5EF4-FFF2-40B4-BE49-F238E27FC236}">
                  <a16:creationId xmlns:a16="http://schemas.microsoft.com/office/drawing/2014/main" id="{7CBCCD54-6A0B-C648-8DD8-49F9CBE9BB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181760">
              <a:off x="1420818" y="1384627"/>
              <a:ext cx="2546" cy="1327"/>
            </a:xfrm>
            <a:custGeom>
              <a:avLst/>
              <a:gdLst>
                <a:gd name="connsiteX0" fmla="*/ 0 w 2546"/>
                <a:gd name="connsiteY0" fmla="*/ 1327 h 1327"/>
                <a:gd name="connsiteX1" fmla="*/ 241 w 2546"/>
                <a:gd name="connsiteY1" fmla="*/ 0 h 1327"/>
                <a:gd name="connsiteX2" fmla="*/ 2546 w 2546"/>
                <a:gd name="connsiteY2" fmla="*/ 419 h 1327"/>
                <a:gd name="connsiteX3" fmla="*/ 0 w 2546"/>
                <a:gd name="connsiteY3" fmla="*/ 1327 h 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6" h="1327">
                  <a:moveTo>
                    <a:pt x="0" y="1327"/>
                  </a:moveTo>
                  <a:lnTo>
                    <a:pt x="241" y="0"/>
                  </a:lnTo>
                  <a:lnTo>
                    <a:pt x="2546" y="419"/>
                  </a:lnTo>
                  <a:lnTo>
                    <a:pt x="0" y="1327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wrap="square" anchor="ctr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21" name="フリーフォーム 420">
              <a:extLst>
                <a:ext uri="{FF2B5EF4-FFF2-40B4-BE49-F238E27FC236}">
                  <a16:creationId xmlns:a16="http://schemas.microsoft.com/office/drawing/2014/main" id="{BC8873CE-2ED0-CC45-8DC2-C408232BEA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181760">
              <a:off x="1419625" y="1385639"/>
              <a:ext cx="1281" cy="612"/>
            </a:xfrm>
            <a:custGeom>
              <a:avLst/>
              <a:gdLst>
                <a:gd name="connsiteX0" fmla="*/ 1281 w 1281"/>
                <a:gd name="connsiteY0" fmla="*/ 612 h 612"/>
                <a:gd name="connsiteX1" fmla="*/ 0 w 1281"/>
                <a:gd name="connsiteY1" fmla="*/ 379 h 612"/>
                <a:gd name="connsiteX2" fmla="*/ 1063 w 1281"/>
                <a:gd name="connsiteY2" fmla="*/ 0 h 612"/>
                <a:gd name="connsiteX3" fmla="*/ 1281 w 1281"/>
                <a:gd name="connsiteY3" fmla="*/ 612 h 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1" h="612">
                  <a:moveTo>
                    <a:pt x="1281" y="612"/>
                  </a:moveTo>
                  <a:lnTo>
                    <a:pt x="0" y="379"/>
                  </a:lnTo>
                  <a:lnTo>
                    <a:pt x="1063" y="0"/>
                  </a:lnTo>
                  <a:lnTo>
                    <a:pt x="1281" y="612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wrap="square" anchor="ctr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22" name="フリーフォーム 421">
              <a:extLst>
                <a:ext uri="{FF2B5EF4-FFF2-40B4-BE49-F238E27FC236}">
                  <a16:creationId xmlns:a16="http://schemas.microsoft.com/office/drawing/2014/main" id="{4F5253C3-2C0C-6048-8173-185640302C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181760">
              <a:off x="1216824" y="1186909"/>
              <a:ext cx="348656" cy="183872"/>
            </a:xfrm>
            <a:custGeom>
              <a:avLst/>
              <a:gdLst>
                <a:gd name="connsiteX0" fmla="*/ 53975 w 348656"/>
                <a:gd name="connsiteY0" fmla="*/ 130775 h 183872"/>
                <a:gd name="connsiteX1" fmla="*/ 51867 w 348656"/>
                <a:gd name="connsiteY1" fmla="*/ 129914 h 183872"/>
                <a:gd name="connsiteX2" fmla="*/ 51397 w 348656"/>
                <a:gd name="connsiteY2" fmla="*/ 129829 h 183872"/>
                <a:gd name="connsiteX3" fmla="*/ 51396 w 348656"/>
                <a:gd name="connsiteY3" fmla="*/ 129723 h 183872"/>
                <a:gd name="connsiteX4" fmla="*/ 15809 w 348656"/>
                <a:gd name="connsiteY4" fmla="*/ 115199 h 183872"/>
                <a:gd name="connsiteX5" fmla="*/ 0 w 348656"/>
                <a:gd name="connsiteY5" fmla="*/ 77594 h 183872"/>
                <a:gd name="connsiteX6" fmla="*/ 4088 w 348656"/>
                <a:gd name="connsiteY6" fmla="*/ 57643 h 183872"/>
                <a:gd name="connsiteX7" fmla="*/ 165718 w 348656"/>
                <a:gd name="connsiteY7" fmla="*/ 0 h 183872"/>
                <a:gd name="connsiteX8" fmla="*/ 347141 w 348656"/>
                <a:gd name="connsiteY8" fmla="*/ 32983 h 183872"/>
                <a:gd name="connsiteX9" fmla="*/ 348656 w 348656"/>
                <a:gd name="connsiteY9" fmla="*/ 183872 h 183872"/>
                <a:gd name="connsiteX10" fmla="*/ 54784 w 348656"/>
                <a:gd name="connsiteY10" fmla="*/ 130445 h 183872"/>
                <a:gd name="connsiteX11" fmla="*/ 53975 w 348656"/>
                <a:gd name="connsiteY11" fmla="*/ 130775 h 183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8656" h="183872">
                  <a:moveTo>
                    <a:pt x="53975" y="130775"/>
                  </a:moveTo>
                  <a:lnTo>
                    <a:pt x="51867" y="129914"/>
                  </a:lnTo>
                  <a:lnTo>
                    <a:pt x="51397" y="129829"/>
                  </a:lnTo>
                  <a:lnTo>
                    <a:pt x="51396" y="129723"/>
                  </a:lnTo>
                  <a:lnTo>
                    <a:pt x="15809" y="115199"/>
                  </a:lnTo>
                  <a:cubicBezTo>
                    <a:pt x="6041" y="105575"/>
                    <a:pt x="0" y="92279"/>
                    <a:pt x="0" y="77594"/>
                  </a:cubicBezTo>
                  <a:lnTo>
                    <a:pt x="4088" y="57643"/>
                  </a:lnTo>
                  <a:lnTo>
                    <a:pt x="165718" y="0"/>
                  </a:lnTo>
                  <a:lnTo>
                    <a:pt x="347141" y="32983"/>
                  </a:lnTo>
                  <a:lnTo>
                    <a:pt x="348656" y="183872"/>
                  </a:lnTo>
                  <a:lnTo>
                    <a:pt x="54784" y="130445"/>
                  </a:lnTo>
                  <a:lnTo>
                    <a:pt x="53975" y="130775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wrap="square" anchor="ctr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23" name="フリーフォーム 422">
              <a:extLst>
                <a:ext uri="{FF2B5EF4-FFF2-40B4-BE49-F238E27FC236}">
                  <a16:creationId xmlns:a16="http://schemas.microsoft.com/office/drawing/2014/main" id="{B0C2F3BE-DFC2-BA4E-B3CE-579892635F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181760">
              <a:off x="1269463" y="1348142"/>
              <a:ext cx="300917" cy="425787"/>
            </a:xfrm>
            <a:custGeom>
              <a:avLst/>
              <a:gdLst>
                <a:gd name="connsiteX0" fmla="*/ 4276 w 300917"/>
                <a:gd name="connsiteY0" fmla="*/ 425787 h 425787"/>
                <a:gd name="connsiteX1" fmla="*/ 0 w 300917"/>
                <a:gd name="connsiteY1" fmla="*/ 0 h 425787"/>
                <a:gd name="connsiteX2" fmla="*/ 297259 w 300917"/>
                <a:gd name="connsiteY2" fmla="*/ 54043 h 425787"/>
                <a:gd name="connsiteX3" fmla="*/ 300917 w 300917"/>
                <a:gd name="connsiteY3" fmla="*/ 418397 h 425787"/>
                <a:gd name="connsiteX4" fmla="*/ 119442 w 300917"/>
                <a:gd name="connsiteY4" fmla="*/ 385404 h 425787"/>
                <a:gd name="connsiteX5" fmla="*/ 119224 w 300917"/>
                <a:gd name="connsiteY5" fmla="*/ 384792 h 425787"/>
                <a:gd name="connsiteX6" fmla="*/ 118161 w 300917"/>
                <a:gd name="connsiteY6" fmla="*/ 385171 h 425787"/>
                <a:gd name="connsiteX7" fmla="*/ 115856 w 300917"/>
                <a:gd name="connsiteY7" fmla="*/ 384752 h 425787"/>
                <a:gd name="connsiteX8" fmla="*/ 115615 w 300917"/>
                <a:gd name="connsiteY8" fmla="*/ 386079 h 425787"/>
                <a:gd name="connsiteX9" fmla="*/ 4276 w 300917"/>
                <a:gd name="connsiteY9" fmla="*/ 425787 h 425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0917" h="425787">
                  <a:moveTo>
                    <a:pt x="4276" y="425787"/>
                  </a:moveTo>
                  <a:lnTo>
                    <a:pt x="0" y="0"/>
                  </a:lnTo>
                  <a:lnTo>
                    <a:pt x="297259" y="54043"/>
                  </a:lnTo>
                  <a:lnTo>
                    <a:pt x="300917" y="418397"/>
                  </a:lnTo>
                  <a:lnTo>
                    <a:pt x="119442" y="385404"/>
                  </a:lnTo>
                  <a:lnTo>
                    <a:pt x="119224" y="384792"/>
                  </a:lnTo>
                  <a:lnTo>
                    <a:pt x="118161" y="385171"/>
                  </a:lnTo>
                  <a:lnTo>
                    <a:pt x="115856" y="384752"/>
                  </a:lnTo>
                  <a:lnTo>
                    <a:pt x="115615" y="386079"/>
                  </a:lnTo>
                  <a:lnTo>
                    <a:pt x="4276" y="425787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wrap="square" anchor="ctr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36" name="グループ化 435">
            <a:extLst>
              <a:ext uri="{FF2B5EF4-FFF2-40B4-BE49-F238E27FC236}">
                <a16:creationId xmlns:a16="http://schemas.microsoft.com/office/drawing/2014/main" id="{8B61AA12-7FC8-A045-8FFC-789D92F1B5C4}"/>
              </a:ext>
            </a:extLst>
          </p:cNvPr>
          <p:cNvGrpSpPr/>
          <p:nvPr/>
        </p:nvGrpSpPr>
        <p:grpSpPr>
          <a:xfrm>
            <a:off x="1907918" y="4296181"/>
            <a:ext cx="594099" cy="1014572"/>
            <a:chOff x="3677574" y="693951"/>
            <a:chExt cx="903019" cy="1542131"/>
          </a:xfrm>
          <a:solidFill>
            <a:srgbClr val="002060"/>
          </a:solidFill>
        </p:grpSpPr>
        <p:grpSp>
          <p:nvGrpSpPr>
            <p:cNvPr id="437" name="グループ化 436">
              <a:extLst>
                <a:ext uri="{FF2B5EF4-FFF2-40B4-BE49-F238E27FC236}">
                  <a16:creationId xmlns:a16="http://schemas.microsoft.com/office/drawing/2014/main" id="{68A8938F-B0EB-FB41-BBEE-07F527D564F1}"/>
                </a:ext>
              </a:extLst>
            </p:cNvPr>
            <p:cNvGrpSpPr/>
            <p:nvPr/>
          </p:nvGrpSpPr>
          <p:grpSpPr>
            <a:xfrm rot="17945373">
              <a:off x="4056625" y="1914586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453" name="円/楕円 452">
                <a:extLst>
                  <a:ext uri="{FF2B5EF4-FFF2-40B4-BE49-F238E27FC236}">
                    <a16:creationId xmlns:a16="http://schemas.microsoft.com/office/drawing/2014/main" id="{429F1EAB-229C-E04D-AF5E-3F9C8A156071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454" name="グループ化 453">
                <a:extLst>
                  <a:ext uri="{FF2B5EF4-FFF2-40B4-BE49-F238E27FC236}">
                    <a16:creationId xmlns:a16="http://schemas.microsoft.com/office/drawing/2014/main" id="{FC2F9984-C146-C342-99B1-34ABB43BADB9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455" name="円/楕円 103">
                  <a:extLst>
                    <a:ext uri="{FF2B5EF4-FFF2-40B4-BE49-F238E27FC236}">
                      <a16:creationId xmlns:a16="http://schemas.microsoft.com/office/drawing/2014/main" id="{1BFA44BC-AA66-A248-A514-AEC2FDB783E6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456" name="正方形/長方形 99">
                  <a:extLst>
                    <a:ext uri="{FF2B5EF4-FFF2-40B4-BE49-F238E27FC236}">
                      <a16:creationId xmlns:a16="http://schemas.microsoft.com/office/drawing/2014/main" id="{C965C1E9-DF65-1841-9086-F647A133D2D7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grpSp>
          <p:nvGrpSpPr>
            <p:cNvPr id="438" name="グループ化 437">
              <a:extLst>
                <a:ext uri="{FF2B5EF4-FFF2-40B4-BE49-F238E27FC236}">
                  <a16:creationId xmlns:a16="http://schemas.microsoft.com/office/drawing/2014/main" id="{444D602D-9473-094E-880A-7CCBEAC5F3B2}"/>
                </a:ext>
              </a:extLst>
            </p:cNvPr>
            <p:cNvGrpSpPr/>
            <p:nvPr/>
          </p:nvGrpSpPr>
          <p:grpSpPr>
            <a:xfrm rot="919532">
              <a:off x="4230692" y="1394347"/>
              <a:ext cx="349901" cy="107950"/>
              <a:chOff x="2023069" y="1233239"/>
              <a:chExt cx="349901" cy="107950"/>
            </a:xfrm>
            <a:grpFill/>
          </p:grpSpPr>
          <p:sp>
            <p:nvSpPr>
              <p:cNvPr id="451" name="正方形/長方形 450">
                <a:extLst>
                  <a:ext uri="{FF2B5EF4-FFF2-40B4-BE49-F238E27FC236}">
                    <a16:creationId xmlns:a16="http://schemas.microsoft.com/office/drawing/2014/main" id="{7BA10F1B-4681-F641-9F70-7BB328617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117851" y="1138457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52" name="円/楕円 451">
                <a:extLst>
                  <a:ext uri="{FF2B5EF4-FFF2-40B4-BE49-F238E27FC236}">
                    <a16:creationId xmlns:a16="http://schemas.microsoft.com/office/drawing/2014/main" id="{79B39F81-E5E3-2144-93C6-830A0099CA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265814" y="1234033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439" name="円/楕円 438">
              <a:extLst>
                <a:ext uri="{FF2B5EF4-FFF2-40B4-BE49-F238E27FC236}">
                  <a16:creationId xmlns:a16="http://schemas.microsoft.com/office/drawing/2014/main" id="{4D947A5F-C164-EF4F-8F3B-37D79D36956F}"/>
                </a:ext>
              </a:extLst>
            </p:cNvPr>
            <p:cNvSpPr/>
            <p:nvPr/>
          </p:nvSpPr>
          <p:spPr>
            <a:xfrm>
              <a:off x="3986628" y="961805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40" name="平行四辺形 439">
              <a:extLst>
                <a:ext uri="{FF2B5EF4-FFF2-40B4-BE49-F238E27FC236}">
                  <a16:creationId xmlns:a16="http://schemas.microsoft.com/office/drawing/2014/main" id="{27CD87C8-A225-4D44-B397-1F2ED9AFB51A}"/>
                </a:ext>
              </a:extLst>
            </p:cNvPr>
            <p:cNvSpPr/>
            <p:nvPr/>
          </p:nvSpPr>
          <p:spPr>
            <a:xfrm rot="537658" flipH="1">
              <a:off x="3892543" y="1215246"/>
              <a:ext cx="402843" cy="487613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441" name="正方形/長方形 440">
              <a:extLst>
                <a:ext uri="{FF2B5EF4-FFF2-40B4-BE49-F238E27FC236}">
                  <a16:creationId xmlns:a16="http://schemas.microsoft.com/office/drawing/2014/main" id="{5D0F54B4-DF47-5645-BF97-82B5303397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22821">
              <a:off x="4181554" y="1245610"/>
              <a:ext cx="107950" cy="222029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442" name="グループ化 441">
              <a:extLst>
                <a:ext uri="{FF2B5EF4-FFF2-40B4-BE49-F238E27FC236}">
                  <a16:creationId xmlns:a16="http://schemas.microsoft.com/office/drawing/2014/main" id="{78FC8C7C-8D2F-B342-9EB5-71BAE42E0AF5}"/>
                </a:ext>
              </a:extLst>
            </p:cNvPr>
            <p:cNvGrpSpPr/>
            <p:nvPr/>
          </p:nvGrpSpPr>
          <p:grpSpPr>
            <a:xfrm rot="13739586" flipH="1">
              <a:off x="3749343" y="923583"/>
              <a:ext cx="372322" cy="296581"/>
              <a:chOff x="1101806" y="1146969"/>
              <a:chExt cx="372322" cy="296581"/>
            </a:xfrm>
            <a:grpFill/>
          </p:grpSpPr>
          <p:sp>
            <p:nvSpPr>
              <p:cNvPr id="447" name="正方形/長方形 446">
                <a:extLst>
                  <a:ext uri="{FF2B5EF4-FFF2-40B4-BE49-F238E27FC236}">
                    <a16:creationId xmlns:a16="http://schemas.microsoft.com/office/drawing/2014/main" id="{DAD3A767-69A5-CD4A-8D0F-628B682212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271396" y="1052187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448" name="グループ化 447">
                <a:extLst>
                  <a:ext uri="{FF2B5EF4-FFF2-40B4-BE49-F238E27FC236}">
                    <a16:creationId xmlns:a16="http://schemas.microsoft.com/office/drawing/2014/main" id="{6A44CFBA-9292-7747-A5AC-BFE37073502E}"/>
                  </a:ext>
                </a:extLst>
              </p:cNvPr>
              <p:cNvGrpSpPr/>
              <p:nvPr/>
            </p:nvGrpSpPr>
            <p:grpSpPr>
              <a:xfrm rot="7146337">
                <a:off x="1009932" y="1243727"/>
                <a:ext cx="291697" cy="107950"/>
                <a:chOff x="6703664" y="4868182"/>
                <a:chExt cx="291697" cy="107950"/>
              </a:xfrm>
              <a:grpFill/>
            </p:grpSpPr>
            <p:sp>
              <p:nvSpPr>
                <p:cNvPr id="449" name="正方形/長方形 448">
                  <a:extLst>
                    <a:ext uri="{FF2B5EF4-FFF2-40B4-BE49-F238E27FC236}">
                      <a16:creationId xmlns:a16="http://schemas.microsoft.com/office/drawing/2014/main" id="{24C74192-5B48-AE40-82F7-F4C5091663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769344" y="4802502"/>
                  <a:ext cx="107950" cy="239309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450" name="円/楕円 449">
                  <a:extLst>
                    <a:ext uri="{FF2B5EF4-FFF2-40B4-BE49-F238E27FC236}">
                      <a16:creationId xmlns:a16="http://schemas.microsoft.com/office/drawing/2014/main" id="{A3F97E5B-672F-8144-972D-1C9EA12A21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888205" y="4868976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443" name="正方形/長方形 99">
              <a:extLst>
                <a:ext uri="{FF2B5EF4-FFF2-40B4-BE49-F238E27FC236}">
                  <a16:creationId xmlns:a16="http://schemas.microsoft.com/office/drawing/2014/main" id="{985AF0A1-479D-5249-8AFF-F4556D8A197D}"/>
                </a:ext>
              </a:extLst>
            </p:cNvPr>
            <p:cNvSpPr/>
            <p:nvPr/>
          </p:nvSpPr>
          <p:spPr>
            <a:xfrm rot="19069015">
              <a:off x="4177901" y="1642762"/>
              <a:ext cx="130654" cy="392930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1833 w 127000"/>
                <a:gd name="connsiteY0" fmla="*/ 0 h 480591"/>
                <a:gd name="connsiteX1" fmla="*/ 126306 w 127000"/>
                <a:gd name="connsiteY1" fmla="*/ 142796 h 480591"/>
                <a:gd name="connsiteX2" fmla="*/ 127000 w 127000"/>
                <a:gd name="connsiteY2" fmla="*/ 480591 h 480591"/>
                <a:gd name="connsiteX3" fmla="*/ 0 w 127000"/>
                <a:gd name="connsiteY3" fmla="*/ 480591 h 480591"/>
                <a:gd name="connsiteX4" fmla="*/ 1833 w 127000"/>
                <a:gd name="connsiteY4" fmla="*/ 0 h 480591"/>
                <a:gd name="connsiteX0" fmla="*/ 1833 w 130654"/>
                <a:gd name="connsiteY0" fmla="*/ 0 h 480591"/>
                <a:gd name="connsiteX1" fmla="*/ 130645 w 130654"/>
                <a:gd name="connsiteY1" fmla="*/ 194771 h 480591"/>
                <a:gd name="connsiteX2" fmla="*/ 127000 w 130654"/>
                <a:gd name="connsiteY2" fmla="*/ 480591 h 480591"/>
                <a:gd name="connsiteX3" fmla="*/ 0 w 130654"/>
                <a:gd name="connsiteY3" fmla="*/ 480591 h 480591"/>
                <a:gd name="connsiteX4" fmla="*/ 1833 w 130654"/>
                <a:gd name="connsiteY4" fmla="*/ 0 h 480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54" h="480591">
                  <a:moveTo>
                    <a:pt x="1833" y="0"/>
                  </a:moveTo>
                  <a:lnTo>
                    <a:pt x="130645" y="194771"/>
                  </a:lnTo>
                  <a:cubicBezTo>
                    <a:pt x="130876" y="307369"/>
                    <a:pt x="126769" y="367993"/>
                    <a:pt x="127000" y="480591"/>
                  </a:cubicBezTo>
                  <a:lnTo>
                    <a:pt x="0" y="480591"/>
                  </a:lnTo>
                  <a:lnTo>
                    <a:pt x="1833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44" name="円/楕円 103">
              <a:extLst>
                <a:ext uri="{FF2B5EF4-FFF2-40B4-BE49-F238E27FC236}">
                  <a16:creationId xmlns:a16="http://schemas.microsoft.com/office/drawing/2014/main" id="{99C65A90-F2B6-FD48-9CC3-077DBF8A6EAD}"/>
                </a:ext>
              </a:extLst>
            </p:cNvPr>
            <p:cNvSpPr/>
            <p:nvPr/>
          </p:nvSpPr>
          <p:spPr>
            <a:xfrm>
              <a:off x="3677574" y="2115432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45" name="正方形/長方形 99">
              <a:extLst>
                <a:ext uri="{FF2B5EF4-FFF2-40B4-BE49-F238E27FC236}">
                  <a16:creationId xmlns:a16="http://schemas.microsoft.com/office/drawing/2014/main" id="{D86C9BA9-FA19-6742-AE58-5E17886A4C2C}"/>
                </a:ext>
              </a:extLst>
            </p:cNvPr>
            <p:cNvSpPr/>
            <p:nvPr/>
          </p:nvSpPr>
          <p:spPr>
            <a:xfrm rot="12593483">
              <a:off x="3827923" y="1620978"/>
              <a:ext cx="127000" cy="5947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46" name="円/楕円 445">
              <a:extLst>
                <a:ext uri="{FF2B5EF4-FFF2-40B4-BE49-F238E27FC236}">
                  <a16:creationId xmlns:a16="http://schemas.microsoft.com/office/drawing/2014/main" id="{DB7324BF-F544-334F-8F9F-C7477EB29FF1}"/>
                </a:ext>
              </a:extLst>
            </p:cNvPr>
            <p:cNvSpPr/>
            <p:nvPr/>
          </p:nvSpPr>
          <p:spPr>
            <a:xfrm>
              <a:off x="3975263" y="693951"/>
              <a:ext cx="178886" cy="178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grpSp>
        <p:nvGrpSpPr>
          <p:cNvPr id="457" name="グループ化 456">
            <a:extLst>
              <a:ext uri="{FF2B5EF4-FFF2-40B4-BE49-F238E27FC236}">
                <a16:creationId xmlns:a16="http://schemas.microsoft.com/office/drawing/2014/main" id="{CEB73806-6EB3-B345-B758-057F8B1E07BB}"/>
              </a:ext>
            </a:extLst>
          </p:cNvPr>
          <p:cNvGrpSpPr/>
          <p:nvPr/>
        </p:nvGrpSpPr>
        <p:grpSpPr>
          <a:xfrm>
            <a:off x="4544434" y="4370103"/>
            <a:ext cx="739311" cy="866728"/>
            <a:chOff x="8210960" y="801496"/>
            <a:chExt cx="1123739" cy="1317411"/>
          </a:xfrm>
          <a:solidFill>
            <a:srgbClr val="002060"/>
          </a:solidFill>
        </p:grpSpPr>
        <p:sp>
          <p:nvSpPr>
            <p:cNvPr id="458" name="正方形/長方形 457">
              <a:extLst>
                <a:ext uri="{FF2B5EF4-FFF2-40B4-BE49-F238E27FC236}">
                  <a16:creationId xmlns:a16="http://schemas.microsoft.com/office/drawing/2014/main" id="{F4B7D9FB-3B38-9841-9E99-0AAD12A488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9079580" y="952839"/>
              <a:ext cx="107950" cy="297514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59" name="円/楕円 458">
              <a:extLst>
                <a:ext uri="{FF2B5EF4-FFF2-40B4-BE49-F238E27FC236}">
                  <a16:creationId xmlns:a16="http://schemas.microsoft.com/office/drawing/2014/main" id="{B90E979B-F108-6B46-9428-4B47A16B26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9227543" y="1048415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60" name="円/楕円 459">
              <a:extLst>
                <a:ext uri="{FF2B5EF4-FFF2-40B4-BE49-F238E27FC236}">
                  <a16:creationId xmlns:a16="http://schemas.microsoft.com/office/drawing/2014/main" id="{F8BB890F-D722-C04B-B9E1-7961CD3778A7}"/>
                </a:ext>
              </a:extLst>
            </p:cNvPr>
            <p:cNvSpPr/>
            <p:nvPr/>
          </p:nvSpPr>
          <p:spPr>
            <a:xfrm>
              <a:off x="8607498" y="801496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61" name="正方形/長方形 460">
              <a:extLst>
                <a:ext uri="{FF2B5EF4-FFF2-40B4-BE49-F238E27FC236}">
                  <a16:creationId xmlns:a16="http://schemas.microsoft.com/office/drawing/2014/main" id="{F3401E63-4B13-D140-AE93-37532D8F6F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868015" y="989301"/>
              <a:ext cx="107950" cy="222029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62" name="正方形/長方形 461">
              <a:extLst>
                <a:ext uri="{FF2B5EF4-FFF2-40B4-BE49-F238E27FC236}">
                  <a16:creationId xmlns:a16="http://schemas.microsoft.com/office/drawing/2014/main" id="{0EEE0A4A-A797-434E-958C-AA0EADA63A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565021">
              <a:off x="8410257" y="1087182"/>
              <a:ext cx="107950" cy="259670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463" name="グループ化 462">
              <a:extLst>
                <a:ext uri="{FF2B5EF4-FFF2-40B4-BE49-F238E27FC236}">
                  <a16:creationId xmlns:a16="http://schemas.microsoft.com/office/drawing/2014/main" id="{72E41ACA-B58D-A94F-B2F4-363FBC6C6DD3}"/>
                </a:ext>
              </a:extLst>
            </p:cNvPr>
            <p:cNvGrpSpPr/>
            <p:nvPr/>
          </p:nvGrpSpPr>
          <p:grpSpPr>
            <a:xfrm rot="19778625">
              <a:off x="8380555" y="1191574"/>
              <a:ext cx="291697" cy="107950"/>
              <a:chOff x="6703664" y="4868182"/>
              <a:chExt cx="291697" cy="107950"/>
            </a:xfrm>
            <a:grpFill/>
          </p:grpSpPr>
          <p:sp>
            <p:nvSpPr>
              <p:cNvPr id="474" name="正方形/長方形 473">
                <a:extLst>
                  <a:ext uri="{FF2B5EF4-FFF2-40B4-BE49-F238E27FC236}">
                    <a16:creationId xmlns:a16="http://schemas.microsoft.com/office/drawing/2014/main" id="{DC72A4EB-F447-5C46-8108-DF8553267D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769344" y="4802502"/>
                <a:ext cx="107950" cy="239309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75" name="円/楕円 474">
                <a:extLst>
                  <a:ext uri="{FF2B5EF4-FFF2-40B4-BE49-F238E27FC236}">
                    <a16:creationId xmlns:a16="http://schemas.microsoft.com/office/drawing/2014/main" id="{55DC9A95-9C92-6841-A17B-C8030DBA4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888205" y="4868976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464" name="円/楕円 103">
              <a:extLst>
                <a:ext uri="{FF2B5EF4-FFF2-40B4-BE49-F238E27FC236}">
                  <a16:creationId xmlns:a16="http://schemas.microsoft.com/office/drawing/2014/main" id="{4CB4FB86-0CB5-FB4D-A0BE-844056935D54}"/>
                </a:ext>
              </a:extLst>
            </p:cNvPr>
            <p:cNvSpPr/>
            <p:nvPr/>
          </p:nvSpPr>
          <p:spPr>
            <a:xfrm rot="19418671">
              <a:off x="8766194" y="199825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65" name="正方形/長方形 99">
              <a:extLst>
                <a:ext uri="{FF2B5EF4-FFF2-40B4-BE49-F238E27FC236}">
                  <a16:creationId xmlns:a16="http://schemas.microsoft.com/office/drawing/2014/main" id="{05E0AFD0-3DC9-AF4B-8283-71CC0933E3D3}"/>
                </a:ext>
              </a:extLst>
            </p:cNvPr>
            <p:cNvSpPr/>
            <p:nvPr/>
          </p:nvSpPr>
          <p:spPr>
            <a:xfrm rot="10116777">
              <a:off x="8739641" y="1784940"/>
              <a:ext cx="127000" cy="2894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466" name="グループ化 465">
              <a:extLst>
                <a:ext uri="{FF2B5EF4-FFF2-40B4-BE49-F238E27FC236}">
                  <a16:creationId xmlns:a16="http://schemas.microsoft.com/office/drawing/2014/main" id="{1A310030-15CE-634C-A68F-7958DFBC4F44}"/>
                </a:ext>
              </a:extLst>
            </p:cNvPr>
            <p:cNvGrpSpPr/>
            <p:nvPr/>
          </p:nvGrpSpPr>
          <p:grpSpPr>
            <a:xfrm>
              <a:off x="8210960" y="1830871"/>
              <a:ext cx="315142" cy="223795"/>
              <a:chOff x="8128350" y="1828109"/>
              <a:chExt cx="315142" cy="223795"/>
            </a:xfrm>
            <a:grpFill/>
          </p:grpSpPr>
          <p:sp>
            <p:nvSpPr>
              <p:cNvPr id="472" name="円/楕円 103">
                <a:extLst>
                  <a:ext uri="{FF2B5EF4-FFF2-40B4-BE49-F238E27FC236}">
                    <a16:creationId xmlns:a16="http://schemas.microsoft.com/office/drawing/2014/main" id="{687F4DA9-55BF-9B4B-85FE-5230B17823EB}"/>
                  </a:ext>
                </a:extLst>
              </p:cNvPr>
              <p:cNvSpPr/>
              <p:nvPr/>
            </p:nvSpPr>
            <p:spPr>
              <a:xfrm>
                <a:off x="8128350" y="1931254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473" name="正方形/長方形 99">
                <a:extLst>
                  <a:ext uri="{FF2B5EF4-FFF2-40B4-BE49-F238E27FC236}">
                    <a16:creationId xmlns:a16="http://schemas.microsoft.com/office/drawing/2014/main" id="{E253FED1-199E-FA49-BE00-44ECA0A35989}"/>
                  </a:ext>
                </a:extLst>
              </p:cNvPr>
              <p:cNvSpPr/>
              <p:nvPr/>
            </p:nvSpPr>
            <p:spPr>
              <a:xfrm rot="13600216">
                <a:off x="8235272" y="1746889"/>
                <a:ext cx="127000" cy="2894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467" name="正方形/長方形 99">
              <a:extLst>
                <a:ext uri="{FF2B5EF4-FFF2-40B4-BE49-F238E27FC236}">
                  <a16:creationId xmlns:a16="http://schemas.microsoft.com/office/drawing/2014/main" id="{6038D2F7-C7DB-5D4B-9AC5-82F34E478194}"/>
                </a:ext>
              </a:extLst>
            </p:cNvPr>
            <p:cNvSpPr/>
            <p:nvPr/>
          </p:nvSpPr>
          <p:spPr>
            <a:xfrm rot="11495948">
              <a:off x="8439459" y="1499265"/>
              <a:ext cx="127000" cy="3369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68" name="正方形/長方形 99">
              <a:extLst>
                <a:ext uri="{FF2B5EF4-FFF2-40B4-BE49-F238E27FC236}">
                  <a16:creationId xmlns:a16="http://schemas.microsoft.com/office/drawing/2014/main" id="{AFDECA5A-4112-EC41-84FF-8C2ABCCF9408}"/>
                </a:ext>
              </a:extLst>
            </p:cNvPr>
            <p:cNvSpPr/>
            <p:nvPr/>
          </p:nvSpPr>
          <p:spPr>
            <a:xfrm rot="9603632">
              <a:off x="8668899" y="1560793"/>
              <a:ext cx="130013" cy="243229"/>
            </a:xfrm>
            <a:custGeom>
              <a:avLst/>
              <a:gdLst>
                <a:gd name="connsiteX0" fmla="*/ 0 w 127000"/>
                <a:gd name="connsiteY0" fmla="*/ 0 h 204984"/>
                <a:gd name="connsiteX1" fmla="*/ 127000 w 127000"/>
                <a:gd name="connsiteY1" fmla="*/ 0 h 204984"/>
                <a:gd name="connsiteX2" fmla="*/ 127000 w 127000"/>
                <a:gd name="connsiteY2" fmla="*/ 204984 h 204984"/>
                <a:gd name="connsiteX3" fmla="*/ 0 w 127000"/>
                <a:gd name="connsiteY3" fmla="*/ 204984 h 204984"/>
                <a:gd name="connsiteX4" fmla="*/ 0 w 127000"/>
                <a:gd name="connsiteY4" fmla="*/ 0 h 204984"/>
                <a:gd name="connsiteX0" fmla="*/ 0 w 130013"/>
                <a:gd name="connsiteY0" fmla="*/ 0 h 243229"/>
                <a:gd name="connsiteX1" fmla="*/ 127000 w 130013"/>
                <a:gd name="connsiteY1" fmla="*/ 0 h 243229"/>
                <a:gd name="connsiteX2" fmla="*/ 130013 w 130013"/>
                <a:gd name="connsiteY2" fmla="*/ 243229 h 243229"/>
                <a:gd name="connsiteX3" fmla="*/ 0 w 130013"/>
                <a:gd name="connsiteY3" fmla="*/ 204984 h 243229"/>
                <a:gd name="connsiteX4" fmla="*/ 0 w 130013"/>
                <a:gd name="connsiteY4" fmla="*/ 0 h 243229"/>
                <a:gd name="connsiteX0" fmla="*/ 0 w 130013"/>
                <a:gd name="connsiteY0" fmla="*/ 0 h 243229"/>
                <a:gd name="connsiteX1" fmla="*/ 127000 w 130013"/>
                <a:gd name="connsiteY1" fmla="*/ 0 h 243229"/>
                <a:gd name="connsiteX2" fmla="*/ 130013 w 130013"/>
                <a:gd name="connsiteY2" fmla="*/ 243229 h 243229"/>
                <a:gd name="connsiteX3" fmla="*/ 3248 w 130013"/>
                <a:gd name="connsiteY3" fmla="*/ 196030 h 243229"/>
                <a:gd name="connsiteX4" fmla="*/ 0 w 130013"/>
                <a:gd name="connsiteY4" fmla="*/ 0 h 24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013" h="243229">
                  <a:moveTo>
                    <a:pt x="0" y="0"/>
                  </a:moveTo>
                  <a:lnTo>
                    <a:pt x="127000" y="0"/>
                  </a:lnTo>
                  <a:cubicBezTo>
                    <a:pt x="128004" y="81076"/>
                    <a:pt x="129009" y="162153"/>
                    <a:pt x="130013" y="243229"/>
                  </a:cubicBezTo>
                  <a:lnTo>
                    <a:pt x="3248" y="196030"/>
                  </a:lnTo>
                  <a:cubicBezTo>
                    <a:pt x="2165" y="130687"/>
                    <a:pt x="1083" y="6534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69" name="円/楕円 468">
              <a:extLst>
                <a:ext uri="{FF2B5EF4-FFF2-40B4-BE49-F238E27FC236}">
                  <a16:creationId xmlns:a16="http://schemas.microsoft.com/office/drawing/2014/main" id="{B5B01E5B-AF0E-4146-9712-97B8ECA0A6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352045" y="1264315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70" name="円/楕円 469">
              <a:extLst>
                <a:ext uri="{FF2B5EF4-FFF2-40B4-BE49-F238E27FC236}">
                  <a16:creationId xmlns:a16="http://schemas.microsoft.com/office/drawing/2014/main" id="{5A9CCEE7-9427-724D-A18B-4A05E5B9E4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480886" y="1040925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71" name="フリーフォーム 470">
              <a:extLst>
                <a:ext uri="{FF2B5EF4-FFF2-40B4-BE49-F238E27FC236}">
                  <a16:creationId xmlns:a16="http://schemas.microsoft.com/office/drawing/2014/main" id="{FFC4DE0B-67FA-474A-9F71-7D0DA178586A}"/>
                </a:ext>
              </a:extLst>
            </p:cNvPr>
            <p:cNvSpPr/>
            <p:nvPr/>
          </p:nvSpPr>
          <p:spPr>
            <a:xfrm rot="19748572">
              <a:off x="8351967" y="1031439"/>
              <a:ext cx="614583" cy="553143"/>
            </a:xfrm>
            <a:custGeom>
              <a:avLst/>
              <a:gdLst>
                <a:gd name="connsiteX0" fmla="*/ 355218 w 614583"/>
                <a:gd name="connsiteY0" fmla="*/ 0 h 553143"/>
                <a:gd name="connsiteX1" fmla="*/ 614583 w 614583"/>
                <a:gd name="connsiteY1" fmla="*/ 154963 h 553143"/>
                <a:gd name="connsiteX2" fmla="*/ 259365 w 614583"/>
                <a:gd name="connsiteY2" fmla="*/ 553143 h 553143"/>
                <a:gd name="connsiteX3" fmla="*/ 0 w 614583"/>
                <a:gd name="connsiteY3" fmla="*/ 398180 h 553143"/>
                <a:gd name="connsiteX4" fmla="*/ 150138 w 614583"/>
                <a:gd name="connsiteY4" fmla="*/ 229884 h 553143"/>
                <a:gd name="connsiteX5" fmla="*/ 362981 w 614583"/>
                <a:gd name="connsiteY5" fmla="*/ 229884 h 553143"/>
                <a:gd name="connsiteX6" fmla="*/ 362981 w 614583"/>
                <a:gd name="connsiteY6" fmla="*/ 211884 h 553143"/>
                <a:gd name="connsiteX7" fmla="*/ 166195 w 614583"/>
                <a:gd name="connsiteY7" fmla="*/ 211884 h 553143"/>
                <a:gd name="connsiteX8" fmla="*/ 355218 w 614583"/>
                <a:gd name="connsiteY8" fmla="*/ 0 h 55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4583" h="553143">
                  <a:moveTo>
                    <a:pt x="355218" y="0"/>
                  </a:moveTo>
                  <a:lnTo>
                    <a:pt x="614583" y="154963"/>
                  </a:lnTo>
                  <a:lnTo>
                    <a:pt x="259365" y="553143"/>
                  </a:lnTo>
                  <a:lnTo>
                    <a:pt x="0" y="398180"/>
                  </a:lnTo>
                  <a:lnTo>
                    <a:pt x="150138" y="229884"/>
                  </a:lnTo>
                  <a:lnTo>
                    <a:pt x="362981" y="229884"/>
                  </a:lnTo>
                  <a:lnTo>
                    <a:pt x="362981" y="211884"/>
                  </a:lnTo>
                  <a:lnTo>
                    <a:pt x="166195" y="211884"/>
                  </a:lnTo>
                  <a:lnTo>
                    <a:pt x="35521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6" name="グループ化 475">
            <a:extLst>
              <a:ext uri="{FF2B5EF4-FFF2-40B4-BE49-F238E27FC236}">
                <a16:creationId xmlns:a16="http://schemas.microsoft.com/office/drawing/2014/main" id="{BFD1489C-D2DA-5C4A-A930-5536D38BAE7D}"/>
              </a:ext>
            </a:extLst>
          </p:cNvPr>
          <p:cNvGrpSpPr/>
          <p:nvPr/>
        </p:nvGrpSpPr>
        <p:grpSpPr>
          <a:xfrm>
            <a:off x="464410" y="4360425"/>
            <a:ext cx="883195" cy="886084"/>
            <a:chOff x="5700911" y="821730"/>
            <a:chExt cx="1342440" cy="1346832"/>
          </a:xfrm>
          <a:solidFill>
            <a:srgbClr val="002060"/>
          </a:solidFill>
        </p:grpSpPr>
        <p:grpSp>
          <p:nvGrpSpPr>
            <p:cNvPr id="477" name="グループ化 476">
              <a:extLst>
                <a:ext uri="{FF2B5EF4-FFF2-40B4-BE49-F238E27FC236}">
                  <a16:creationId xmlns:a16="http://schemas.microsoft.com/office/drawing/2014/main" id="{11FAD9AB-5170-5543-B48D-1A93923F4349}"/>
                </a:ext>
              </a:extLst>
            </p:cNvPr>
            <p:cNvGrpSpPr/>
            <p:nvPr/>
          </p:nvGrpSpPr>
          <p:grpSpPr>
            <a:xfrm>
              <a:off x="5807676" y="1944130"/>
              <a:ext cx="1235675" cy="224432"/>
              <a:chOff x="4736757" y="1054443"/>
              <a:chExt cx="2619632" cy="475795"/>
            </a:xfrm>
            <a:grpFill/>
          </p:grpSpPr>
          <p:grpSp>
            <p:nvGrpSpPr>
              <p:cNvPr id="496" name="グループ化 495">
                <a:extLst>
                  <a:ext uri="{FF2B5EF4-FFF2-40B4-BE49-F238E27FC236}">
                    <a16:creationId xmlns:a16="http://schemas.microsoft.com/office/drawing/2014/main" id="{7F2AEC83-C570-C34F-958E-C9E1BDE0F613}"/>
                  </a:ext>
                </a:extLst>
              </p:cNvPr>
              <p:cNvGrpSpPr/>
              <p:nvPr/>
            </p:nvGrpSpPr>
            <p:grpSpPr>
              <a:xfrm>
                <a:off x="4736757" y="1054443"/>
                <a:ext cx="1188673" cy="475795"/>
                <a:chOff x="4736757" y="1054443"/>
                <a:chExt cx="1188673" cy="475795"/>
              </a:xfrm>
              <a:grpFill/>
            </p:grpSpPr>
            <p:sp>
              <p:nvSpPr>
                <p:cNvPr id="503" name="円/楕円 502">
                  <a:extLst>
                    <a:ext uri="{FF2B5EF4-FFF2-40B4-BE49-F238E27FC236}">
                      <a16:creationId xmlns:a16="http://schemas.microsoft.com/office/drawing/2014/main" id="{6C33EF16-E073-9B4B-8E48-228ED3F3897A}"/>
                    </a:ext>
                  </a:extLst>
                </p:cNvPr>
                <p:cNvSpPr/>
                <p:nvPr/>
              </p:nvSpPr>
              <p:spPr>
                <a:xfrm>
                  <a:off x="4736757" y="1054443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4" name="円/楕円 503">
                  <a:extLst>
                    <a:ext uri="{FF2B5EF4-FFF2-40B4-BE49-F238E27FC236}">
                      <a16:creationId xmlns:a16="http://schemas.microsoft.com/office/drawing/2014/main" id="{D85127AE-F45F-3947-83D9-131341151333}"/>
                    </a:ext>
                  </a:extLst>
                </p:cNvPr>
                <p:cNvSpPr/>
                <p:nvPr/>
              </p:nvSpPr>
              <p:spPr>
                <a:xfrm>
                  <a:off x="5236359" y="1054443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5" name="円/楕円 504">
                  <a:extLst>
                    <a:ext uri="{FF2B5EF4-FFF2-40B4-BE49-F238E27FC236}">
                      <a16:creationId xmlns:a16="http://schemas.microsoft.com/office/drawing/2014/main" id="{D24851DC-8045-F948-8FC5-CDDA558F4932}"/>
                    </a:ext>
                  </a:extLst>
                </p:cNvPr>
                <p:cNvSpPr/>
                <p:nvPr/>
              </p:nvSpPr>
              <p:spPr>
                <a:xfrm>
                  <a:off x="5735960" y="1054443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6" name="円/楕円 505">
                  <a:extLst>
                    <a:ext uri="{FF2B5EF4-FFF2-40B4-BE49-F238E27FC236}">
                      <a16:creationId xmlns:a16="http://schemas.microsoft.com/office/drawing/2014/main" id="{5C18B9F2-C885-AD4A-8720-3A7DCCCF8015}"/>
                    </a:ext>
                  </a:extLst>
                </p:cNvPr>
                <p:cNvSpPr/>
                <p:nvPr/>
              </p:nvSpPr>
              <p:spPr>
                <a:xfrm>
                  <a:off x="4986558" y="1340768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7" name="円/楕円 506">
                  <a:extLst>
                    <a:ext uri="{FF2B5EF4-FFF2-40B4-BE49-F238E27FC236}">
                      <a16:creationId xmlns:a16="http://schemas.microsoft.com/office/drawing/2014/main" id="{96EE7898-F2B1-9748-9AB3-408834190394}"/>
                    </a:ext>
                  </a:extLst>
                </p:cNvPr>
                <p:cNvSpPr/>
                <p:nvPr/>
              </p:nvSpPr>
              <p:spPr>
                <a:xfrm>
                  <a:off x="5486160" y="1340768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497" name="グループ化 496">
                <a:extLst>
                  <a:ext uri="{FF2B5EF4-FFF2-40B4-BE49-F238E27FC236}">
                    <a16:creationId xmlns:a16="http://schemas.microsoft.com/office/drawing/2014/main" id="{E6D700D8-F9E7-BF41-9BCD-E62A0EF9CA68}"/>
                  </a:ext>
                </a:extLst>
              </p:cNvPr>
              <p:cNvGrpSpPr/>
              <p:nvPr/>
            </p:nvGrpSpPr>
            <p:grpSpPr>
              <a:xfrm>
                <a:off x="6167716" y="1054443"/>
                <a:ext cx="1188673" cy="475795"/>
                <a:chOff x="4736757" y="1054443"/>
                <a:chExt cx="1188673" cy="475795"/>
              </a:xfrm>
              <a:grpFill/>
            </p:grpSpPr>
            <p:sp>
              <p:nvSpPr>
                <p:cNvPr id="498" name="円/楕円 497">
                  <a:extLst>
                    <a:ext uri="{FF2B5EF4-FFF2-40B4-BE49-F238E27FC236}">
                      <a16:creationId xmlns:a16="http://schemas.microsoft.com/office/drawing/2014/main" id="{F357914B-A8FD-8844-B829-7535E794FFB7}"/>
                    </a:ext>
                  </a:extLst>
                </p:cNvPr>
                <p:cNvSpPr/>
                <p:nvPr/>
              </p:nvSpPr>
              <p:spPr>
                <a:xfrm>
                  <a:off x="4736757" y="1054443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99" name="円/楕円 498">
                  <a:extLst>
                    <a:ext uri="{FF2B5EF4-FFF2-40B4-BE49-F238E27FC236}">
                      <a16:creationId xmlns:a16="http://schemas.microsoft.com/office/drawing/2014/main" id="{E5ED36C3-5100-3A4C-AE0E-BCB0C1CFF87E}"/>
                    </a:ext>
                  </a:extLst>
                </p:cNvPr>
                <p:cNvSpPr/>
                <p:nvPr/>
              </p:nvSpPr>
              <p:spPr>
                <a:xfrm>
                  <a:off x="5236359" y="1054443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0" name="円/楕円 499">
                  <a:extLst>
                    <a:ext uri="{FF2B5EF4-FFF2-40B4-BE49-F238E27FC236}">
                      <a16:creationId xmlns:a16="http://schemas.microsoft.com/office/drawing/2014/main" id="{D14A413E-B209-7D48-9556-E3C4F9B82EB1}"/>
                    </a:ext>
                  </a:extLst>
                </p:cNvPr>
                <p:cNvSpPr/>
                <p:nvPr/>
              </p:nvSpPr>
              <p:spPr>
                <a:xfrm>
                  <a:off x="5735960" y="1054443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1" name="円/楕円 500">
                  <a:extLst>
                    <a:ext uri="{FF2B5EF4-FFF2-40B4-BE49-F238E27FC236}">
                      <a16:creationId xmlns:a16="http://schemas.microsoft.com/office/drawing/2014/main" id="{ACB3BF5E-4056-824E-9339-E14B3E7024CF}"/>
                    </a:ext>
                  </a:extLst>
                </p:cNvPr>
                <p:cNvSpPr/>
                <p:nvPr/>
              </p:nvSpPr>
              <p:spPr>
                <a:xfrm>
                  <a:off x="4986558" y="1340768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02" name="円/楕円 501">
                  <a:extLst>
                    <a:ext uri="{FF2B5EF4-FFF2-40B4-BE49-F238E27FC236}">
                      <a16:creationId xmlns:a16="http://schemas.microsoft.com/office/drawing/2014/main" id="{906CD5C1-36EA-734E-B666-5A364C02F9AC}"/>
                    </a:ext>
                  </a:extLst>
                </p:cNvPr>
                <p:cNvSpPr/>
                <p:nvPr/>
              </p:nvSpPr>
              <p:spPr>
                <a:xfrm>
                  <a:off x="5486160" y="1340768"/>
                  <a:ext cx="189470" cy="18947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478" name="グループ化 477">
              <a:extLst>
                <a:ext uri="{FF2B5EF4-FFF2-40B4-BE49-F238E27FC236}">
                  <a16:creationId xmlns:a16="http://schemas.microsoft.com/office/drawing/2014/main" id="{63A89B34-934C-8441-8D19-34A1439F7EA3}"/>
                </a:ext>
              </a:extLst>
            </p:cNvPr>
            <p:cNvGrpSpPr/>
            <p:nvPr/>
          </p:nvGrpSpPr>
          <p:grpSpPr>
            <a:xfrm rot="9073413">
              <a:off x="6065963" y="1700620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492" name="円/楕円 103">
                <a:extLst>
                  <a:ext uri="{FF2B5EF4-FFF2-40B4-BE49-F238E27FC236}">
                    <a16:creationId xmlns:a16="http://schemas.microsoft.com/office/drawing/2014/main" id="{D92B668D-822A-9D4F-953F-F64A2A9B551B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493" name="グループ化 492">
                <a:extLst>
                  <a:ext uri="{FF2B5EF4-FFF2-40B4-BE49-F238E27FC236}">
                    <a16:creationId xmlns:a16="http://schemas.microsoft.com/office/drawing/2014/main" id="{373FF93E-2C1E-4E41-992A-2944E82B9EE6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494" name="円/楕円 103">
                  <a:extLst>
                    <a:ext uri="{FF2B5EF4-FFF2-40B4-BE49-F238E27FC236}">
                      <a16:creationId xmlns:a16="http://schemas.microsoft.com/office/drawing/2014/main" id="{1EBDCDEA-6DEC-C04E-AA7B-92898209492E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495" name="正方形/長方形 99">
                  <a:extLst>
                    <a:ext uri="{FF2B5EF4-FFF2-40B4-BE49-F238E27FC236}">
                      <a16:creationId xmlns:a16="http://schemas.microsoft.com/office/drawing/2014/main" id="{0FBBF181-6C47-4340-B183-9C5ABBECFCA8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479" name="円/楕円 478">
              <a:extLst>
                <a:ext uri="{FF2B5EF4-FFF2-40B4-BE49-F238E27FC236}">
                  <a16:creationId xmlns:a16="http://schemas.microsoft.com/office/drawing/2014/main" id="{40A0EAB5-EA39-D34B-8F18-EA42BC7474C9}"/>
                </a:ext>
              </a:extLst>
            </p:cNvPr>
            <p:cNvSpPr/>
            <p:nvPr/>
          </p:nvSpPr>
          <p:spPr>
            <a:xfrm>
              <a:off x="6264275" y="821730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480" name="平行四辺形 479">
              <a:extLst>
                <a:ext uri="{FF2B5EF4-FFF2-40B4-BE49-F238E27FC236}">
                  <a16:creationId xmlns:a16="http://schemas.microsoft.com/office/drawing/2014/main" id="{40627880-CA7F-374B-930F-C7995C3CA318}"/>
                </a:ext>
              </a:extLst>
            </p:cNvPr>
            <p:cNvSpPr/>
            <p:nvPr/>
          </p:nvSpPr>
          <p:spPr>
            <a:xfrm flipH="1">
              <a:off x="6201365" y="1070210"/>
              <a:ext cx="402843" cy="52400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481" name="グループ化 480">
              <a:extLst>
                <a:ext uri="{FF2B5EF4-FFF2-40B4-BE49-F238E27FC236}">
                  <a16:creationId xmlns:a16="http://schemas.microsoft.com/office/drawing/2014/main" id="{6774B67A-D94C-3D45-8647-67694E12AFDA}"/>
                </a:ext>
              </a:extLst>
            </p:cNvPr>
            <p:cNvGrpSpPr/>
            <p:nvPr/>
          </p:nvGrpSpPr>
          <p:grpSpPr>
            <a:xfrm rot="10028226">
              <a:off x="5813979" y="1237203"/>
              <a:ext cx="449079" cy="107950"/>
              <a:chOff x="3841462" y="1369728"/>
              <a:chExt cx="449079" cy="107950"/>
            </a:xfrm>
            <a:grpFill/>
          </p:grpSpPr>
          <p:sp>
            <p:nvSpPr>
              <p:cNvPr id="490" name="正方形/長方形 489">
                <a:extLst>
                  <a:ext uri="{FF2B5EF4-FFF2-40B4-BE49-F238E27FC236}">
                    <a16:creationId xmlns:a16="http://schemas.microsoft.com/office/drawing/2014/main" id="{36A80999-30A6-1F40-AB31-6FDA61A190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985833" y="1225357"/>
                <a:ext cx="107950" cy="396691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91" name="円/楕円 490">
                <a:extLst>
                  <a:ext uri="{FF2B5EF4-FFF2-40B4-BE49-F238E27FC236}">
                    <a16:creationId xmlns:a16="http://schemas.microsoft.com/office/drawing/2014/main" id="{F7C527FC-6007-B942-AB3B-940BA16E6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183385" y="1370522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482" name="正方形/長方形 99">
              <a:extLst>
                <a:ext uri="{FF2B5EF4-FFF2-40B4-BE49-F238E27FC236}">
                  <a16:creationId xmlns:a16="http://schemas.microsoft.com/office/drawing/2014/main" id="{44EF5D2B-7FD9-1248-B852-F79877D334AF}"/>
                </a:ext>
              </a:extLst>
            </p:cNvPr>
            <p:cNvSpPr/>
            <p:nvPr/>
          </p:nvSpPr>
          <p:spPr>
            <a:xfrm rot="2963339">
              <a:off x="6236439" y="1420727"/>
              <a:ext cx="127000" cy="504759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846"/>
                <a:gd name="connsiteY0" fmla="*/ 93455 h 382895"/>
                <a:gd name="connsiteX1" fmla="*/ 127819 w 127846"/>
                <a:gd name="connsiteY1" fmla="*/ 0 h 382895"/>
                <a:gd name="connsiteX2" fmla="*/ 127000 w 127846"/>
                <a:gd name="connsiteY2" fmla="*/ 382895 h 382895"/>
                <a:gd name="connsiteX3" fmla="*/ 0 w 127846"/>
                <a:gd name="connsiteY3" fmla="*/ 382895 h 382895"/>
                <a:gd name="connsiteX4" fmla="*/ 0 w 127846"/>
                <a:gd name="connsiteY4" fmla="*/ 93455 h 382895"/>
                <a:gd name="connsiteX0" fmla="*/ 0 w 127000"/>
                <a:gd name="connsiteY0" fmla="*/ 185235 h 474675"/>
                <a:gd name="connsiteX1" fmla="*/ 124049 w 127000"/>
                <a:gd name="connsiteY1" fmla="*/ 0 h 474675"/>
                <a:gd name="connsiteX2" fmla="*/ 127000 w 127000"/>
                <a:gd name="connsiteY2" fmla="*/ 474675 h 474675"/>
                <a:gd name="connsiteX3" fmla="*/ 0 w 127000"/>
                <a:gd name="connsiteY3" fmla="*/ 474675 h 474675"/>
                <a:gd name="connsiteX4" fmla="*/ 0 w 127000"/>
                <a:gd name="connsiteY4" fmla="*/ 185235 h 474675"/>
                <a:gd name="connsiteX0" fmla="*/ 3456 w 127000"/>
                <a:gd name="connsiteY0" fmla="*/ 123659 h 474675"/>
                <a:gd name="connsiteX1" fmla="*/ 124049 w 127000"/>
                <a:gd name="connsiteY1" fmla="*/ 0 h 474675"/>
                <a:gd name="connsiteX2" fmla="*/ 127000 w 127000"/>
                <a:gd name="connsiteY2" fmla="*/ 474675 h 474675"/>
                <a:gd name="connsiteX3" fmla="*/ 0 w 127000"/>
                <a:gd name="connsiteY3" fmla="*/ 474675 h 474675"/>
                <a:gd name="connsiteX4" fmla="*/ 3456 w 127000"/>
                <a:gd name="connsiteY4" fmla="*/ 123659 h 474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474675">
                  <a:moveTo>
                    <a:pt x="3456" y="123659"/>
                  </a:moveTo>
                  <a:cubicBezTo>
                    <a:pt x="46062" y="92507"/>
                    <a:pt x="81443" y="31152"/>
                    <a:pt x="124049" y="0"/>
                  </a:cubicBezTo>
                  <a:cubicBezTo>
                    <a:pt x="124280" y="112598"/>
                    <a:pt x="126769" y="362077"/>
                    <a:pt x="127000" y="474675"/>
                  </a:cubicBezTo>
                  <a:lnTo>
                    <a:pt x="0" y="474675"/>
                  </a:lnTo>
                  <a:lnTo>
                    <a:pt x="3456" y="1236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83" name="円/楕円 103">
              <a:extLst>
                <a:ext uri="{FF2B5EF4-FFF2-40B4-BE49-F238E27FC236}">
                  <a16:creationId xmlns:a16="http://schemas.microsoft.com/office/drawing/2014/main" id="{7E84B3DC-AD0D-474F-BFC3-2A10318FAF99}"/>
                </a:ext>
              </a:extLst>
            </p:cNvPr>
            <p:cNvSpPr/>
            <p:nvPr/>
          </p:nvSpPr>
          <p:spPr>
            <a:xfrm rot="15914708">
              <a:off x="6529833" y="1733038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84" name="円/楕円 103">
              <a:extLst>
                <a:ext uri="{FF2B5EF4-FFF2-40B4-BE49-F238E27FC236}">
                  <a16:creationId xmlns:a16="http://schemas.microsoft.com/office/drawing/2014/main" id="{4AA85D38-4913-184A-9B8A-3476733987D6}"/>
                </a:ext>
              </a:extLst>
            </p:cNvPr>
            <p:cNvSpPr/>
            <p:nvPr/>
          </p:nvSpPr>
          <p:spPr>
            <a:xfrm rot="15914708">
              <a:off x="6768019" y="1731014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85" name="正方形/長方形 99">
              <a:extLst>
                <a:ext uri="{FF2B5EF4-FFF2-40B4-BE49-F238E27FC236}">
                  <a16:creationId xmlns:a16="http://schemas.microsoft.com/office/drawing/2014/main" id="{26E45EF8-5D1A-4E4E-890E-5532C6B88421}"/>
                </a:ext>
              </a:extLst>
            </p:cNvPr>
            <p:cNvSpPr/>
            <p:nvPr/>
          </p:nvSpPr>
          <p:spPr>
            <a:xfrm rot="5385739">
              <a:off x="6644254" y="1670978"/>
              <a:ext cx="127000" cy="2433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86" name="正方形/長方形 99">
              <a:extLst>
                <a:ext uri="{FF2B5EF4-FFF2-40B4-BE49-F238E27FC236}">
                  <a16:creationId xmlns:a16="http://schemas.microsoft.com/office/drawing/2014/main" id="{8E6EA0B4-B33F-A340-9792-E8D046B3D226}"/>
                </a:ext>
              </a:extLst>
            </p:cNvPr>
            <p:cNvSpPr/>
            <p:nvPr/>
          </p:nvSpPr>
          <p:spPr>
            <a:xfrm rot="9583007">
              <a:off x="6503354" y="1597842"/>
              <a:ext cx="135416" cy="216109"/>
            </a:xfrm>
            <a:custGeom>
              <a:avLst/>
              <a:gdLst>
                <a:gd name="connsiteX0" fmla="*/ 0 w 127000"/>
                <a:gd name="connsiteY0" fmla="*/ 0 h 216109"/>
                <a:gd name="connsiteX1" fmla="*/ 127000 w 127000"/>
                <a:gd name="connsiteY1" fmla="*/ 0 h 216109"/>
                <a:gd name="connsiteX2" fmla="*/ 127000 w 127000"/>
                <a:gd name="connsiteY2" fmla="*/ 216109 h 216109"/>
                <a:gd name="connsiteX3" fmla="*/ 0 w 127000"/>
                <a:gd name="connsiteY3" fmla="*/ 216109 h 216109"/>
                <a:gd name="connsiteX4" fmla="*/ 0 w 127000"/>
                <a:gd name="connsiteY4" fmla="*/ 0 h 216109"/>
                <a:gd name="connsiteX0" fmla="*/ 5762 w 132762"/>
                <a:gd name="connsiteY0" fmla="*/ 0 h 216109"/>
                <a:gd name="connsiteX1" fmla="*/ 132762 w 132762"/>
                <a:gd name="connsiteY1" fmla="*/ 0 h 216109"/>
                <a:gd name="connsiteX2" fmla="*/ 132762 w 132762"/>
                <a:gd name="connsiteY2" fmla="*/ 216109 h 216109"/>
                <a:gd name="connsiteX3" fmla="*/ 0 w 132762"/>
                <a:gd name="connsiteY3" fmla="*/ 176746 h 216109"/>
                <a:gd name="connsiteX4" fmla="*/ 5762 w 132762"/>
                <a:gd name="connsiteY4" fmla="*/ 0 h 216109"/>
                <a:gd name="connsiteX0" fmla="*/ 8416 w 135416"/>
                <a:gd name="connsiteY0" fmla="*/ 0 h 216109"/>
                <a:gd name="connsiteX1" fmla="*/ 135416 w 135416"/>
                <a:gd name="connsiteY1" fmla="*/ 0 h 216109"/>
                <a:gd name="connsiteX2" fmla="*/ 135416 w 135416"/>
                <a:gd name="connsiteY2" fmla="*/ 216109 h 216109"/>
                <a:gd name="connsiteX3" fmla="*/ 0 w 135416"/>
                <a:gd name="connsiteY3" fmla="*/ 165611 h 216109"/>
                <a:gd name="connsiteX4" fmla="*/ 8416 w 135416"/>
                <a:gd name="connsiteY4" fmla="*/ 0 h 2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16" h="216109">
                  <a:moveTo>
                    <a:pt x="8416" y="0"/>
                  </a:moveTo>
                  <a:lnTo>
                    <a:pt x="135416" y="0"/>
                  </a:lnTo>
                  <a:lnTo>
                    <a:pt x="135416" y="216109"/>
                  </a:lnTo>
                  <a:lnTo>
                    <a:pt x="0" y="165611"/>
                  </a:lnTo>
                  <a:lnTo>
                    <a:pt x="841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487" name="正方形/長方形 234">
              <a:extLst>
                <a:ext uri="{FF2B5EF4-FFF2-40B4-BE49-F238E27FC236}">
                  <a16:creationId xmlns:a16="http://schemas.microsoft.com/office/drawing/2014/main" id="{120D6644-51D1-FD4A-90DF-733EC25D59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628226">
              <a:off x="5965745" y="1007631"/>
              <a:ext cx="113435" cy="320548"/>
            </a:xfrm>
            <a:custGeom>
              <a:avLst/>
              <a:gdLst>
                <a:gd name="connsiteX0" fmla="*/ 0 w 107950"/>
                <a:gd name="connsiteY0" fmla="*/ 0 h 320548"/>
                <a:gd name="connsiteX1" fmla="*/ 107950 w 107950"/>
                <a:gd name="connsiteY1" fmla="*/ 0 h 320548"/>
                <a:gd name="connsiteX2" fmla="*/ 107950 w 107950"/>
                <a:gd name="connsiteY2" fmla="*/ 320548 h 320548"/>
                <a:gd name="connsiteX3" fmla="*/ 0 w 107950"/>
                <a:gd name="connsiteY3" fmla="*/ 320548 h 320548"/>
                <a:gd name="connsiteX4" fmla="*/ 0 w 107950"/>
                <a:gd name="connsiteY4" fmla="*/ 0 h 320548"/>
                <a:gd name="connsiteX0" fmla="*/ 0 w 110607"/>
                <a:gd name="connsiteY0" fmla="*/ 0 h 320548"/>
                <a:gd name="connsiteX1" fmla="*/ 110607 w 110607"/>
                <a:gd name="connsiteY1" fmla="*/ 16890 h 320548"/>
                <a:gd name="connsiteX2" fmla="*/ 107950 w 110607"/>
                <a:gd name="connsiteY2" fmla="*/ 320548 h 320548"/>
                <a:gd name="connsiteX3" fmla="*/ 0 w 110607"/>
                <a:gd name="connsiteY3" fmla="*/ 320548 h 320548"/>
                <a:gd name="connsiteX4" fmla="*/ 0 w 110607"/>
                <a:gd name="connsiteY4" fmla="*/ 0 h 320548"/>
                <a:gd name="connsiteX0" fmla="*/ 0 w 113435"/>
                <a:gd name="connsiteY0" fmla="*/ 0 h 320548"/>
                <a:gd name="connsiteX1" fmla="*/ 113435 w 113435"/>
                <a:gd name="connsiteY1" fmla="*/ 4509 h 320548"/>
                <a:gd name="connsiteX2" fmla="*/ 107950 w 113435"/>
                <a:gd name="connsiteY2" fmla="*/ 320548 h 320548"/>
                <a:gd name="connsiteX3" fmla="*/ 0 w 113435"/>
                <a:gd name="connsiteY3" fmla="*/ 320548 h 320548"/>
                <a:gd name="connsiteX4" fmla="*/ 0 w 113435"/>
                <a:gd name="connsiteY4" fmla="*/ 0 h 320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435" h="320548">
                  <a:moveTo>
                    <a:pt x="0" y="0"/>
                  </a:moveTo>
                  <a:lnTo>
                    <a:pt x="113435" y="4509"/>
                  </a:lnTo>
                  <a:cubicBezTo>
                    <a:pt x="112549" y="105728"/>
                    <a:pt x="108836" y="219329"/>
                    <a:pt x="107950" y="320548"/>
                  </a:cubicBezTo>
                  <a:lnTo>
                    <a:pt x="0" y="3205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88" name="円/楕円 487">
              <a:extLst>
                <a:ext uri="{FF2B5EF4-FFF2-40B4-BE49-F238E27FC236}">
                  <a16:creationId xmlns:a16="http://schemas.microsoft.com/office/drawing/2014/main" id="{F291EEDC-AE67-4D42-8383-E459440172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628226">
              <a:off x="5812398" y="1147552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89" name="円/楕円 488">
              <a:extLst>
                <a:ext uri="{FF2B5EF4-FFF2-40B4-BE49-F238E27FC236}">
                  <a16:creationId xmlns:a16="http://schemas.microsoft.com/office/drawing/2014/main" id="{FC486136-142C-9646-BE9F-9C70F2F1BD5D}"/>
                </a:ext>
              </a:extLst>
            </p:cNvPr>
            <p:cNvSpPr/>
            <p:nvPr/>
          </p:nvSpPr>
          <p:spPr>
            <a:xfrm>
              <a:off x="5700911" y="933996"/>
              <a:ext cx="178886" cy="1788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grpSp>
        <p:nvGrpSpPr>
          <p:cNvPr id="508" name="グループ化 507">
            <a:extLst>
              <a:ext uri="{FF2B5EF4-FFF2-40B4-BE49-F238E27FC236}">
                <a16:creationId xmlns:a16="http://schemas.microsoft.com/office/drawing/2014/main" id="{1A50BC2B-163F-6C4E-B25B-202791005DC1}"/>
              </a:ext>
            </a:extLst>
          </p:cNvPr>
          <p:cNvGrpSpPr/>
          <p:nvPr/>
        </p:nvGrpSpPr>
        <p:grpSpPr>
          <a:xfrm>
            <a:off x="3062330" y="4371534"/>
            <a:ext cx="921791" cy="863866"/>
            <a:chOff x="1286862" y="3729062"/>
            <a:chExt cx="1401105" cy="1313060"/>
          </a:xfrm>
          <a:solidFill>
            <a:srgbClr val="002060"/>
          </a:solidFill>
        </p:grpSpPr>
        <p:grpSp>
          <p:nvGrpSpPr>
            <p:cNvPr id="509" name="グループ化 508">
              <a:extLst>
                <a:ext uri="{FF2B5EF4-FFF2-40B4-BE49-F238E27FC236}">
                  <a16:creationId xmlns:a16="http://schemas.microsoft.com/office/drawing/2014/main" id="{FFDFA26D-17A8-7C48-9307-F7C958F8E55A}"/>
                </a:ext>
              </a:extLst>
            </p:cNvPr>
            <p:cNvGrpSpPr/>
            <p:nvPr/>
          </p:nvGrpSpPr>
          <p:grpSpPr>
            <a:xfrm rot="16765938">
              <a:off x="1722761" y="4722491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525" name="円/楕円 524">
                <a:extLst>
                  <a:ext uri="{FF2B5EF4-FFF2-40B4-BE49-F238E27FC236}">
                    <a16:creationId xmlns:a16="http://schemas.microsoft.com/office/drawing/2014/main" id="{1D8D0645-A7E1-3B48-B564-C707DDC5D7B2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526" name="グループ化 525">
                <a:extLst>
                  <a:ext uri="{FF2B5EF4-FFF2-40B4-BE49-F238E27FC236}">
                    <a16:creationId xmlns:a16="http://schemas.microsoft.com/office/drawing/2014/main" id="{7C7D09E7-D3E4-3147-B28A-EB31AA4E2D4F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527" name="円/楕円 103">
                  <a:extLst>
                    <a:ext uri="{FF2B5EF4-FFF2-40B4-BE49-F238E27FC236}">
                      <a16:creationId xmlns:a16="http://schemas.microsoft.com/office/drawing/2014/main" id="{904B45D1-3D5B-D24D-8021-1C9E5BA65DF3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528" name="正方形/長方形 99">
                  <a:extLst>
                    <a:ext uri="{FF2B5EF4-FFF2-40B4-BE49-F238E27FC236}">
                      <a16:creationId xmlns:a16="http://schemas.microsoft.com/office/drawing/2014/main" id="{32ABE219-7CB0-6C42-87AA-343C2BDC4FCF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grpSp>
          <p:nvGrpSpPr>
            <p:cNvPr id="510" name="グループ化 509">
              <a:extLst>
                <a:ext uri="{FF2B5EF4-FFF2-40B4-BE49-F238E27FC236}">
                  <a16:creationId xmlns:a16="http://schemas.microsoft.com/office/drawing/2014/main" id="{A36BE137-0A9E-514B-844C-E65C16C98260}"/>
                </a:ext>
              </a:extLst>
            </p:cNvPr>
            <p:cNvGrpSpPr/>
            <p:nvPr/>
          </p:nvGrpSpPr>
          <p:grpSpPr>
            <a:xfrm>
              <a:off x="1846721" y="4176736"/>
              <a:ext cx="349901" cy="107950"/>
              <a:chOff x="2023069" y="1233239"/>
              <a:chExt cx="349901" cy="107950"/>
            </a:xfrm>
            <a:grpFill/>
          </p:grpSpPr>
          <p:sp>
            <p:nvSpPr>
              <p:cNvPr id="523" name="正方形/長方形 522">
                <a:extLst>
                  <a:ext uri="{FF2B5EF4-FFF2-40B4-BE49-F238E27FC236}">
                    <a16:creationId xmlns:a16="http://schemas.microsoft.com/office/drawing/2014/main" id="{0D15781A-6D3B-094A-ABBA-6116760D63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117851" y="1138457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24" name="円/楕円 523">
                <a:extLst>
                  <a:ext uri="{FF2B5EF4-FFF2-40B4-BE49-F238E27FC236}">
                    <a16:creationId xmlns:a16="http://schemas.microsoft.com/office/drawing/2014/main" id="{1442A8EA-50BC-524D-9261-ECA47CE23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265814" y="1234033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11" name="円/楕円 510">
              <a:extLst>
                <a:ext uri="{FF2B5EF4-FFF2-40B4-BE49-F238E27FC236}">
                  <a16:creationId xmlns:a16="http://schemas.microsoft.com/office/drawing/2014/main" id="{AF93C4E4-43AF-C347-B362-B0DE6A7460B9}"/>
                </a:ext>
              </a:extLst>
            </p:cNvPr>
            <p:cNvSpPr/>
            <p:nvPr/>
          </p:nvSpPr>
          <p:spPr>
            <a:xfrm>
              <a:off x="1602657" y="3744194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12" name="平行四辺形 511">
              <a:extLst>
                <a:ext uri="{FF2B5EF4-FFF2-40B4-BE49-F238E27FC236}">
                  <a16:creationId xmlns:a16="http://schemas.microsoft.com/office/drawing/2014/main" id="{0367CDD8-33BC-EC49-8B61-8E167606E685}"/>
                </a:ext>
              </a:extLst>
            </p:cNvPr>
            <p:cNvSpPr/>
            <p:nvPr/>
          </p:nvSpPr>
          <p:spPr>
            <a:xfrm rot="537658" flipH="1">
              <a:off x="1508572" y="3997635"/>
              <a:ext cx="402843" cy="487613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513" name="正方形/長方形 512">
              <a:extLst>
                <a:ext uri="{FF2B5EF4-FFF2-40B4-BE49-F238E27FC236}">
                  <a16:creationId xmlns:a16="http://schemas.microsoft.com/office/drawing/2014/main" id="{503AE6CF-5B37-F747-9138-6357C95A56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22821">
              <a:off x="1797583" y="4027999"/>
              <a:ext cx="107950" cy="222029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514" name="グループ化 513">
              <a:extLst>
                <a:ext uri="{FF2B5EF4-FFF2-40B4-BE49-F238E27FC236}">
                  <a16:creationId xmlns:a16="http://schemas.microsoft.com/office/drawing/2014/main" id="{DF74287F-7F4F-DE4F-975B-D9A6840E033B}"/>
                </a:ext>
              </a:extLst>
            </p:cNvPr>
            <p:cNvGrpSpPr/>
            <p:nvPr/>
          </p:nvGrpSpPr>
          <p:grpSpPr>
            <a:xfrm rot="12675115" flipH="1">
              <a:off x="1286862" y="3729062"/>
              <a:ext cx="372322" cy="296581"/>
              <a:chOff x="1101806" y="1146969"/>
              <a:chExt cx="372322" cy="296581"/>
            </a:xfrm>
            <a:grpFill/>
          </p:grpSpPr>
          <p:sp>
            <p:nvSpPr>
              <p:cNvPr id="519" name="正方形/長方形 518">
                <a:extLst>
                  <a:ext uri="{FF2B5EF4-FFF2-40B4-BE49-F238E27FC236}">
                    <a16:creationId xmlns:a16="http://schemas.microsoft.com/office/drawing/2014/main" id="{0D9D8FEB-420C-AF4E-95D9-CC8C4EEF8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271396" y="1052187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520" name="グループ化 519">
                <a:extLst>
                  <a:ext uri="{FF2B5EF4-FFF2-40B4-BE49-F238E27FC236}">
                    <a16:creationId xmlns:a16="http://schemas.microsoft.com/office/drawing/2014/main" id="{27C759F5-AD4C-1E45-A5BF-D5A2BD4F6ABF}"/>
                  </a:ext>
                </a:extLst>
              </p:cNvPr>
              <p:cNvGrpSpPr/>
              <p:nvPr/>
            </p:nvGrpSpPr>
            <p:grpSpPr>
              <a:xfrm rot="7146337">
                <a:off x="1009932" y="1243727"/>
                <a:ext cx="291697" cy="107950"/>
                <a:chOff x="6703664" y="4868182"/>
                <a:chExt cx="291697" cy="107950"/>
              </a:xfrm>
              <a:grpFill/>
            </p:grpSpPr>
            <p:sp>
              <p:nvSpPr>
                <p:cNvPr id="521" name="正方形/長方形 520">
                  <a:extLst>
                    <a:ext uri="{FF2B5EF4-FFF2-40B4-BE49-F238E27FC236}">
                      <a16:creationId xmlns:a16="http://schemas.microsoft.com/office/drawing/2014/main" id="{B759A6EE-4260-8148-B271-D716971F12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769344" y="4802502"/>
                  <a:ext cx="107950" cy="239309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22" name="円/楕円 521">
                  <a:extLst>
                    <a:ext uri="{FF2B5EF4-FFF2-40B4-BE49-F238E27FC236}">
                      <a16:creationId xmlns:a16="http://schemas.microsoft.com/office/drawing/2014/main" id="{9AE03A68-BB93-CF46-A44A-D6AEC451AC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888205" y="4868976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515" name="正方形/長方形 99">
              <a:extLst>
                <a:ext uri="{FF2B5EF4-FFF2-40B4-BE49-F238E27FC236}">
                  <a16:creationId xmlns:a16="http://schemas.microsoft.com/office/drawing/2014/main" id="{F0B37A9A-10E5-2D4A-A1F4-CA6A36E2E899}"/>
                </a:ext>
              </a:extLst>
            </p:cNvPr>
            <p:cNvSpPr/>
            <p:nvPr/>
          </p:nvSpPr>
          <p:spPr>
            <a:xfrm rot="19069015">
              <a:off x="1787555" y="4351095"/>
              <a:ext cx="136089" cy="462775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1833 w 127000"/>
                <a:gd name="connsiteY0" fmla="*/ 0 h 480591"/>
                <a:gd name="connsiteX1" fmla="*/ 126306 w 127000"/>
                <a:gd name="connsiteY1" fmla="*/ 142796 h 480591"/>
                <a:gd name="connsiteX2" fmla="*/ 127000 w 127000"/>
                <a:gd name="connsiteY2" fmla="*/ 480591 h 480591"/>
                <a:gd name="connsiteX3" fmla="*/ 0 w 127000"/>
                <a:gd name="connsiteY3" fmla="*/ 480591 h 480591"/>
                <a:gd name="connsiteX4" fmla="*/ 1833 w 127000"/>
                <a:gd name="connsiteY4" fmla="*/ 0 h 480591"/>
                <a:gd name="connsiteX0" fmla="*/ 1833 w 130654"/>
                <a:gd name="connsiteY0" fmla="*/ 0 h 480591"/>
                <a:gd name="connsiteX1" fmla="*/ 130645 w 130654"/>
                <a:gd name="connsiteY1" fmla="*/ 194771 h 480591"/>
                <a:gd name="connsiteX2" fmla="*/ 127000 w 130654"/>
                <a:gd name="connsiteY2" fmla="*/ 480591 h 480591"/>
                <a:gd name="connsiteX3" fmla="*/ 0 w 130654"/>
                <a:gd name="connsiteY3" fmla="*/ 480591 h 480591"/>
                <a:gd name="connsiteX4" fmla="*/ 1833 w 130654"/>
                <a:gd name="connsiteY4" fmla="*/ 0 h 480591"/>
                <a:gd name="connsiteX0" fmla="*/ 1833 w 136089"/>
                <a:gd name="connsiteY0" fmla="*/ 0 h 480591"/>
                <a:gd name="connsiteX1" fmla="*/ 136085 w 136089"/>
                <a:gd name="connsiteY1" fmla="*/ 106467 h 480591"/>
                <a:gd name="connsiteX2" fmla="*/ 127000 w 136089"/>
                <a:gd name="connsiteY2" fmla="*/ 480591 h 480591"/>
                <a:gd name="connsiteX3" fmla="*/ 0 w 136089"/>
                <a:gd name="connsiteY3" fmla="*/ 480591 h 480591"/>
                <a:gd name="connsiteX4" fmla="*/ 1833 w 136089"/>
                <a:gd name="connsiteY4" fmla="*/ 0 h 480591"/>
                <a:gd name="connsiteX0" fmla="*/ 5139 w 136089"/>
                <a:gd name="connsiteY0" fmla="*/ 0 h 566018"/>
                <a:gd name="connsiteX1" fmla="*/ 136085 w 136089"/>
                <a:gd name="connsiteY1" fmla="*/ 191894 h 566018"/>
                <a:gd name="connsiteX2" fmla="*/ 127000 w 136089"/>
                <a:gd name="connsiteY2" fmla="*/ 566018 h 566018"/>
                <a:gd name="connsiteX3" fmla="*/ 0 w 136089"/>
                <a:gd name="connsiteY3" fmla="*/ 566018 h 566018"/>
                <a:gd name="connsiteX4" fmla="*/ 5139 w 136089"/>
                <a:gd name="connsiteY4" fmla="*/ 0 h 566018"/>
                <a:gd name="connsiteX0" fmla="*/ 5139 w 136089"/>
                <a:gd name="connsiteY0" fmla="*/ 0 h 566018"/>
                <a:gd name="connsiteX1" fmla="*/ 136085 w 136089"/>
                <a:gd name="connsiteY1" fmla="*/ 191894 h 566018"/>
                <a:gd name="connsiteX2" fmla="*/ 127000 w 136089"/>
                <a:gd name="connsiteY2" fmla="*/ 566018 h 566018"/>
                <a:gd name="connsiteX3" fmla="*/ 0 w 136089"/>
                <a:gd name="connsiteY3" fmla="*/ 566018 h 566018"/>
                <a:gd name="connsiteX4" fmla="*/ 5139 w 136089"/>
                <a:gd name="connsiteY4" fmla="*/ 0 h 566018"/>
                <a:gd name="connsiteX0" fmla="*/ 5139 w 136089"/>
                <a:gd name="connsiteY0" fmla="*/ 0 h 566018"/>
                <a:gd name="connsiteX1" fmla="*/ 136085 w 136089"/>
                <a:gd name="connsiteY1" fmla="*/ 191894 h 566018"/>
                <a:gd name="connsiteX2" fmla="*/ 127000 w 136089"/>
                <a:gd name="connsiteY2" fmla="*/ 566018 h 566018"/>
                <a:gd name="connsiteX3" fmla="*/ 0 w 136089"/>
                <a:gd name="connsiteY3" fmla="*/ 566018 h 566018"/>
                <a:gd name="connsiteX4" fmla="*/ 5139 w 136089"/>
                <a:gd name="connsiteY4" fmla="*/ 0 h 566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089" h="566018">
                  <a:moveTo>
                    <a:pt x="5139" y="0"/>
                  </a:moveTo>
                  <a:cubicBezTo>
                    <a:pt x="12344" y="14839"/>
                    <a:pt x="93148" y="126970"/>
                    <a:pt x="136085" y="191894"/>
                  </a:cubicBezTo>
                  <a:cubicBezTo>
                    <a:pt x="136316" y="304492"/>
                    <a:pt x="126769" y="453420"/>
                    <a:pt x="127000" y="566018"/>
                  </a:cubicBezTo>
                  <a:lnTo>
                    <a:pt x="0" y="566018"/>
                  </a:lnTo>
                  <a:cubicBezTo>
                    <a:pt x="1713" y="377345"/>
                    <a:pt x="13054" y="36886"/>
                    <a:pt x="513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16" name="円/楕円 103">
              <a:extLst>
                <a:ext uri="{FF2B5EF4-FFF2-40B4-BE49-F238E27FC236}">
                  <a16:creationId xmlns:a16="http://schemas.microsoft.com/office/drawing/2014/main" id="{BD2E6A14-A962-F444-809A-9CE43467B272}"/>
                </a:ext>
              </a:extLst>
            </p:cNvPr>
            <p:cNvSpPr/>
            <p:nvPr/>
          </p:nvSpPr>
          <p:spPr>
            <a:xfrm>
              <a:off x="1293603" y="4897821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17" name="正方形/長方形 99">
              <a:extLst>
                <a:ext uri="{FF2B5EF4-FFF2-40B4-BE49-F238E27FC236}">
                  <a16:creationId xmlns:a16="http://schemas.microsoft.com/office/drawing/2014/main" id="{C1013A7D-95D2-DD41-9262-AB16DF239F3A}"/>
                </a:ext>
              </a:extLst>
            </p:cNvPr>
            <p:cNvSpPr/>
            <p:nvPr/>
          </p:nvSpPr>
          <p:spPr>
            <a:xfrm rot="12593483">
              <a:off x="1431440" y="4450239"/>
              <a:ext cx="131616" cy="545750"/>
            </a:xfrm>
            <a:custGeom>
              <a:avLst/>
              <a:gdLst>
                <a:gd name="connsiteX0" fmla="*/ 0 w 127000"/>
                <a:gd name="connsiteY0" fmla="*/ 0 h 502812"/>
                <a:gd name="connsiteX1" fmla="*/ 127000 w 127000"/>
                <a:gd name="connsiteY1" fmla="*/ 0 h 502812"/>
                <a:gd name="connsiteX2" fmla="*/ 127000 w 127000"/>
                <a:gd name="connsiteY2" fmla="*/ 502812 h 502812"/>
                <a:gd name="connsiteX3" fmla="*/ 0 w 127000"/>
                <a:gd name="connsiteY3" fmla="*/ 502812 h 502812"/>
                <a:gd name="connsiteX4" fmla="*/ 0 w 127000"/>
                <a:gd name="connsiteY4" fmla="*/ 0 h 502812"/>
                <a:gd name="connsiteX0" fmla="*/ 4616 w 131616"/>
                <a:gd name="connsiteY0" fmla="*/ 0 h 545750"/>
                <a:gd name="connsiteX1" fmla="*/ 131616 w 131616"/>
                <a:gd name="connsiteY1" fmla="*/ 0 h 545750"/>
                <a:gd name="connsiteX2" fmla="*/ 131616 w 131616"/>
                <a:gd name="connsiteY2" fmla="*/ 502812 h 545750"/>
                <a:gd name="connsiteX3" fmla="*/ 0 w 131616"/>
                <a:gd name="connsiteY3" fmla="*/ 545750 h 545750"/>
                <a:gd name="connsiteX4" fmla="*/ 4616 w 131616"/>
                <a:gd name="connsiteY4" fmla="*/ 0 h 54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616" h="545750">
                  <a:moveTo>
                    <a:pt x="4616" y="0"/>
                  </a:moveTo>
                  <a:lnTo>
                    <a:pt x="131616" y="0"/>
                  </a:lnTo>
                  <a:lnTo>
                    <a:pt x="131616" y="502812"/>
                  </a:lnTo>
                  <a:lnTo>
                    <a:pt x="0" y="545750"/>
                  </a:lnTo>
                  <a:cubicBezTo>
                    <a:pt x="1539" y="363833"/>
                    <a:pt x="3077" y="181917"/>
                    <a:pt x="461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18" name="正方形/長方形 517">
              <a:extLst>
                <a:ext uri="{FF2B5EF4-FFF2-40B4-BE49-F238E27FC236}">
                  <a16:creationId xmlns:a16="http://schemas.microsoft.com/office/drawing/2014/main" id="{6B70A682-BE12-BA40-974A-025E439B9F26}"/>
                </a:ext>
              </a:extLst>
            </p:cNvPr>
            <p:cNvSpPr/>
            <p:nvPr/>
          </p:nvSpPr>
          <p:spPr>
            <a:xfrm>
              <a:off x="2135645" y="4203786"/>
              <a:ext cx="552322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29" name="グループ化 528">
            <a:extLst>
              <a:ext uri="{FF2B5EF4-FFF2-40B4-BE49-F238E27FC236}">
                <a16:creationId xmlns:a16="http://schemas.microsoft.com/office/drawing/2014/main" id="{61FF1787-E1A2-2C4F-97B3-FB496716595A}"/>
              </a:ext>
            </a:extLst>
          </p:cNvPr>
          <p:cNvGrpSpPr/>
          <p:nvPr/>
        </p:nvGrpSpPr>
        <p:grpSpPr>
          <a:xfrm>
            <a:off x="6953535" y="1988642"/>
            <a:ext cx="1276952" cy="758805"/>
            <a:chOff x="2979221" y="3696027"/>
            <a:chExt cx="1940943" cy="1153369"/>
          </a:xfrm>
          <a:solidFill>
            <a:srgbClr val="002060"/>
          </a:solidFill>
        </p:grpSpPr>
        <p:grpSp>
          <p:nvGrpSpPr>
            <p:cNvPr id="530" name="Group 87">
              <a:extLst>
                <a:ext uri="{FF2B5EF4-FFF2-40B4-BE49-F238E27FC236}">
                  <a16:creationId xmlns:a16="http://schemas.microsoft.com/office/drawing/2014/main" id="{8D1F4E3F-96B4-6F4A-A16F-053DBBA91641}"/>
                </a:ext>
              </a:extLst>
            </p:cNvPr>
            <p:cNvGrpSpPr>
              <a:grpSpLocks/>
            </p:cNvGrpSpPr>
            <p:nvPr/>
          </p:nvGrpSpPr>
          <p:grpSpPr bwMode="auto">
            <a:xfrm rot="19236809">
              <a:off x="2979221" y="4633496"/>
              <a:ext cx="296863" cy="215900"/>
              <a:chOff x="4664" y="1455"/>
              <a:chExt cx="187" cy="136"/>
            </a:xfrm>
            <a:grpFill/>
          </p:grpSpPr>
          <p:sp>
            <p:nvSpPr>
              <p:cNvPr id="558" name="正方形/長方形 100">
                <a:extLst>
                  <a:ext uri="{FF2B5EF4-FFF2-40B4-BE49-F238E27FC236}">
                    <a16:creationId xmlns:a16="http://schemas.microsoft.com/office/drawing/2014/main" id="{E2F26F4D-7EF6-E648-B342-AE8F27B54C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931248">
                <a:off x="4726" y="1410"/>
                <a:ext cx="79" cy="170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rot="10800000"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59" name="円/楕円 104">
                <a:extLst>
                  <a:ext uri="{FF2B5EF4-FFF2-40B4-BE49-F238E27FC236}">
                    <a16:creationId xmlns:a16="http://schemas.microsoft.com/office/drawing/2014/main" id="{BAD5F0F0-E1DB-8149-A869-A720775DD7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931248">
                <a:off x="4662" y="1514"/>
                <a:ext cx="79" cy="76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rot="10800000"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531" name="グループ化 530">
              <a:extLst>
                <a:ext uri="{FF2B5EF4-FFF2-40B4-BE49-F238E27FC236}">
                  <a16:creationId xmlns:a16="http://schemas.microsoft.com/office/drawing/2014/main" id="{47F870BF-5A1D-9F49-86AB-4E8616BD28AC}"/>
                </a:ext>
              </a:extLst>
            </p:cNvPr>
            <p:cNvGrpSpPr/>
            <p:nvPr/>
          </p:nvGrpSpPr>
          <p:grpSpPr>
            <a:xfrm>
              <a:off x="3056914" y="3696027"/>
              <a:ext cx="1863250" cy="1143034"/>
              <a:chOff x="3056914" y="3696027"/>
              <a:chExt cx="1863250" cy="1143034"/>
            </a:xfrm>
            <a:grpFill/>
          </p:grpSpPr>
          <p:sp>
            <p:nvSpPr>
              <p:cNvPr id="532" name="円/楕円 531">
                <a:extLst>
                  <a:ext uri="{FF2B5EF4-FFF2-40B4-BE49-F238E27FC236}">
                    <a16:creationId xmlns:a16="http://schemas.microsoft.com/office/drawing/2014/main" id="{1FF05F14-6C1E-5E44-9F4B-9B2A6ADC7164}"/>
                  </a:ext>
                </a:extLst>
              </p:cNvPr>
              <p:cNvSpPr/>
              <p:nvPr/>
            </p:nvSpPr>
            <p:spPr bwMode="auto">
              <a:xfrm>
                <a:off x="3506547" y="3708216"/>
                <a:ext cx="215900" cy="2159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533" name="平行四辺形 532">
                <a:extLst>
                  <a:ext uri="{FF2B5EF4-FFF2-40B4-BE49-F238E27FC236}">
                    <a16:creationId xmlns:a16="http://schemas.microsoft.com/office/drawing/2014/main" id="{C61C9F72-79CA-2346-9279-566416564E61}"/>
                  </a:ext>
                </a:extLst>
              </p:cNvPr>
              <p:cNvSpPr/>
              <p:nvPr/>
            </p:nvSpPr>
            <p:spPr bwMode="auto">
              <a:xfrm rot="1472480">
                <a:off x="3166125" y="3899639"/>
                <a:ext cx="403225" cy="523875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534" name="正方形/長方形 100">
                <a:extLst>
                  <a:ext uri="{FF2B5EF4-FFF2-40B4-BE49-F238E27FC236}">
                    <a16:creationId xmlns:a16="http://schemas.microsoft.com/office/drawing/2014/main" id="{4AB6814B-A6AA-2441-BB16-28428F33A3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958415">
                <a:off x="3290759" y="4386650"/>
                <a:ext cx="125413" cy="190270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535" name="Group 87">
                <a:extLst>
                  <a:ext uri="{FF2B5EF4-FFF2-40B4-BE49-F238E27FC236}">
                    <a16:creationId xmlns:a16="http://schemas.microsoft.com/office/drawing/2014/main" id="{80B87792-73A7-D244-B116-2A4B5D300B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8941888">
                <a:off x="3231802" y="4623161"/>
                <a:ext cx="296863" cy="215900"/>
                <a:chOff x="4664" y="1455"/>
                <a:chExt cx="187" cy="136"/>
              </a:xfrm>
              <a:grpFill/>
            </p:grpSpPr>
            <p:sp>
              <p:nvSpPr>
                <p:cNvPr id="556" name="正方形/長方形 100">
                  <a:extLst>
                    <a:ext uri="{FF2B5EF4-FFF2-40B4-BE49-F238E27FC236}">
                      <a16:creationId xmlns:a16="http://schemas.microsoft.com/office/drawing/2014/main" id="{DF727364-DFC7-714C-BBA4-7C4305EFDA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931248">
                  <a:off x="4726" y="1410"/>
                  <a:ext cx="79" cy="170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rot="10800000"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57" name="円/楕円 104">
                  <a:extLst>
                    <a:ext uri="{FF2B5EF4-FFF2-40B4-BE49-F238E27FC236}">
                      <a16:creationId xmlns:a16="http://schemas.microsoft.com/office/drawing/2014/main" id="{03B57B43-4527-B846-B70C-7B8340B1CE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931248">
                  <a:off x="4662" y="1514"/>
                  <a:ext cx="79" cy="76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rot="10800000"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536" name="グループ化 535">
                <a:extLst>
                  <a:ext uri="{FF2B5EF4-FFF2-40B4-BE49-F238E27FC236}">
                    <a16:creationId xmlns:a16="http://schemas.microsoft.com/office/drawing/2014/main" id="{6DE286EF-49BA-F946-BAA2-7D01A6585B37}"/>
                  </a:ext>
                </a:extLst>
              </p:cNvPr>
              <p:cNvGrpSpPr/>
              <p:nvPr/>
            </p:nvGrpSpPr>
            <p:grpSpPr>
              <a:xfrm>
                <a:off x="3573639" y="4083379"/>
                <a:ext cx="360816" cy="210671"/>
                <a:chOff x="3580897" y="4087008"/>
                <a:chExt cx="360816" cy="210671"/>
              </a:xfrm>
              <a:grpFill/>
            </p:grpSpPr>
            <p:sp>
              <p:nvSpPr>
                <p:cNvPr id="554" name="正方形/長方形 102">
                  <a:extLst>
                    <a:ext uri="{FF2B5EF4-FFF2-40B4-BE49-F238E27FC236}">
                      <a16:creationId xmlns:a16="http://schemas.microsoft.com/office/drawing/2014/main" id="{5F95C5D3-9C5B-8746-9F71-448A06BD23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359499">
                  <a:off x="3694588" y="3973317"/>
                  <a:ext cx="107950" cy="335332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55" name="円/楕円 105">
                  <a:extLst>
                    <a:ext uri="{FF2B5EF4-FFF2-40B4-BE49-F238E27FC236}">
                      <a16:creationId xmlns:a16="http://schemas.microsoft.com/office/drawing/2014/main" id="{67BC2348-88DE-B34D-B654-89A7EBD378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858673">
                  <a:off x="3835351" y="4191316"/>
                  <a:ext cx="107950" cy="104775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537" name="グループ化 536">
                <a:extLst>
                  <a:ext uri="{FF2B5EF4-FFF2-40B4-BE49-F238E27FC236}">
                    <a16:creationId xmlns:a16="http://schemas.microsoft.com/office/drawing/2014/main" id="{52168DF6-6034-2D42-A206-ADBDA5DC21AC}"/>
                  </a:ext>
                </a:extLst>
              </p:cNvPr>
              <p:cNvGrpSpPr/>
              <p:nvPr/>
            </p:nvGrpSpPr>
            <p:grpSpPr>
              <a:xfrm rot="13454049">
                <a:off x="3892670" y="4282023"/>
                <a:ext cx="283410" cy="123334"/>
                <a:chOff x="2974282" y="3422330"/>
                <a:chExt cx="283410" cy="123334"/>
              </a:xfrm>
              <a:grpFill/>
            </p:grpSpPr>
            <p:sp>
              <p:nvSpPr>
                <p:cNvPr id="552" name="正方形/長方形 102">
                  <a:extLst>
                    <a:ext uri="{FF2B5EF4-FFF2-40B4-BE49-F238E27FC236}">
                      <a16:creationId xmlns:a16="http://schemas.microsoft.com/office/drawing/2014/main" id="{85A9745A-A354-7A40-8B4C-A9131D62C7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44235">
                  <a:off x="3033020" y="3378976"/>
                  <a:ext cx="107950" cy="225425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53" name="円/楕円 105">
                  <a:extLst>
                    <a:ext uri="{FF2B5EF4-FFF2-40B4-BE49-F238E27FC236}">
                      <a16:creationId xmlns:a16="http://schemas.microsoft.com/office/drawing/2014/main" id="{6480E027-701B-E44E-B378-CB48F879E0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4243409">
                  <a:off x="3151330" y="3423917"/>
                  <a:ext cx="107950" cy="104775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538" name="正方形/長方形 100">
                <a:extLst>
                  <a:ext uri="{FF2B5EF4-FFF2-40B4-BE49-F238E27FC236}">
                    <a16:creationId xmlns:a16="http://schemas.microsoft.com/office/drawing/2014/main" id="{1BBCDBCF-8DBA-FC41-9367-06221FECC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253336">
                <a:off x="3056914" y="4341594"/>
                <a:ext cx="125413" cy="244421"/>
              </a:xfrm>
              <a:custGeom>
                <a:avLst/>
                <a:gdLst>
                  <a:gd name="connsiteX0" fmla="*/ 0 w 125413"/>
                  <a:gd name="connsiteY0" fmla="*/ 0 h 190270"/>
                  <a:gd name="connsiteX1" fmla="*/ 125413 w 125413"/>
                  <a:gd name="connsiteY1" fmla="*/ 0 h 190270"/>
                  <a:gd name="connsiteX2" fmla="*/ 125413 w 125413"/>
                  <a:gd name="connsiteY2" fmla="*/ 190270 h 190270"/>
                  <a:gd name="connsiteX3" fmla="*/ 0 w 125413"/>
                  <a:gd name="connsiteY3" fmla="*/ 190270 h 190270"/>
                  <a:gd name="connsiteX4" fmla="*/ 0 w 125413"/>
                  <a:gd name="connsiteY4" fmla="*/ 0 h 190270"/>
                  <a:gd name="connsiteX0" fmla="*/ 5479 w 125413"/>
                  <a:gd name="connsiteY0" fmla="*/ 0 h 244421"/>
                  <a:gd name="connsiteX1" fmla="*/ 125413 w 125413"/>
                  <a:gd name="connsiteY1" fmla="*/ 54151 h 244421"/>
                  <a:gd name="connsiteX2" fmla="*/ 125413 w 125413"/>
                  <a:gd name="connsiteY2" fmla="*/ 244421 h 244421"/>
                  <a:gd name="connsiteX3" fmla="*/ 0 w 125413"/>
                  <a:gd name="connsiteY3" fmla="*/ 244421 h 244421"/>
                  <a:gd name="connsiteX4" fmla="*/ 5479 w 125413"/>
                  <a:gd name="connsiteY4" fmla="*/ 0 h 244421"/>
                  <a:gd name="connsiteX0" fmla="*/ 5479 w 125413"/>
                  <a:gd name="connsiteY0" fmla="*/ 0 h 244421"/>
                  <a:gd name="connsiteX1" fmla="*/ 123952 w 125413"/>
                  <a:gd name="connsiteY1" fmla="*/ 68592 h 244421"/>
                  <a:gd name="connsiteX2" fmla="*/ 125413 w 125413"/>
                  <a:gd name="connsiteY2" fmla="*/ 244421 h 244421"/>
                  <a:gd name="connsiteX3" fmla="*/ 0 w 125413"/>
                  <a:gd name="connsiteY3" fmla="*/ 244421 h 244421"/>
                  <a:gd name="connsiteX4" fmla="*/ 5479 w 125413"/>
                  <a:gd name="connsiteY4" fmla="*/ 0 h 244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413" h="244421">
                    <a:moveTo>
                      <a:pt x="5479" y="0"/>
                    </a:moveTo>
                    <a:lnTo>
                      <a:pt x="123952" y="68592"/>
                    </a:lnTo>
                    <a:lnTo>
                      <a:pt x="125413" y="244421"/>
                    </a:lnTo>
                    <a:lnTo>
                      <a:pt x="0" y="244421"/>
                    </a:lnTo>
                    <a:lnTo>
                      <a:pt x="5479" y="0"/>
                    </a:lnTo>
                    <a:close/>
                  </a:path>
                </a:pathLst>
              </a:cu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539" name="グループ化 538">
                <a:extLst>
                  <a:ext uri="{FF2B5EF4-FFF2-40B4-BE49-F238E27FC236}">
                    <a16:creationId xmlns:a16="http://schemas.microsoft.com/office/drawing/2014/main" id="{5744264D-5446-1148-AD4C-C9364B7DE5CE}"/>
                  </a:ext>
                </a:extLst>
              </p:cNvPr>
              <p:cNvGrpSpPr/>
              <p:nvPr/>
            </p:nvGrpSpPr>
            <p:grpSpPr>
              <a:xfrm rot="715174">
                <a:off x="4082936" y="3696027"/>
                <a:ext cx="837228" cy="1111322"/>
                <a:chOff x="3927361" y="3667452"/>
                <a:chExt cx="837228" cy="1111322"/>
              </a:xfrm>
              <a:grpFill/>
            </p:grpSpPr>
            <p:sp>
              <p:nvSpPr>
                <p:cNvPr id="540" name="平行四辺形 539">
                  <a:extLst>
                    <a:ext uri="{FF2B5EF4-FFF2-40B4-BE49-F238E27FC236}">
                      <a16:creationId xmlns:a16="http://schemas.microsoft.com/office/drawing/2014/main" id="{52D8170F-7E3B-2F4E-AE3F-7578C4A07F73}"/>
                    </a:ext>
                  </a:extLst>
                </p:cNvPr>
                <p:cNvSpPr/>
                <p:nvPr/>
              </p:nvSpPr>
              <p:spPr bwMode="auto">
                <a:xfrm rot="1472480">
                  <a:off x="4071810" y="4083174"/>
                  <a:ext cx="403225" cy="523875"/>
                </a:xfrm>
                <a:prstGeom prst="parallelogram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541" name="円/楕円 540">
                  <a:extLst>
                    <a:ext uri="{FF2B5EF4-FFF2-40B4-BE49-F238E27FC236}">
                      <a16:creationId xmlns:a16="http://schemas.microsoft.com/office/drawing/2014/main" id="{59D14547-9565-0F4E-8621-716A1D2E2612}"/>
                    </a:ext>
                  </a:extLst>
                </p:cNvPr>
                <p:cNvSpPr/>
                <p:nvPr/>
              </p:nvSpPr>
              <p:spPr bwMode="auto">
                <a:xfrm>
                  <a:off x="3927361" y="4562874"/>
                  <a:ext cx="215900" cy="2159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grpSp>
              <p:nvGrpSpPr>
                <p:cNvPr id="542" name="グループ化 541">
                  <a:extLst>
                    <a:ext uri="{FF2B5EF4-FFF2-40B4-BE49-F238E27FC236}">
                      <a16:creationId xmlns:a16="http://schemas.microsoft.com/office/drawing/2014/main" id="{5E508C16-4D99-1D42-A4EF-ADDE7F7CD9AE}"/>
                    </a:ext>
                  </a:extLst>
                </p:cNvPr>
                <p:cNvGrpSpPr/>
                <p:nvPr/>
              </p:nvGrpSpPr>
              <p:grpSpPr>
                <a:xfrm rot="13293646">
                  <a:off x="4467726" y="3749240"/>
                  <a:ext cx="296863" cy="452411"/>
                  <a:chOff x="4397422" y="3727015"/>
                  <a:chExt cx="296863" cy="452411"/>
                </a:xfrm>
                <a:grpFill/>
              </p:grpSpPr>
              <p:sp>
                <p:nvSpPr>
                  <p:cNvPr id="548" name="正方形/長方形 100">
                    <a:extLst>
                      <a:ext uri="{FF2B5EF4-FFF2-40B4-BE49-F238E27FC236}">
                        <a16:creationId xmlns:a16="http://schemas.microsoft.com/office/drawing/2014/main" id="{9E4FAB9B-10B8-294D-96A7-9DCEDE1F6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0958415">
                    <a:off x="4456379" y="3727015"/>
                    <a:ext cx="125413" cy="190270"/>
                  </a:xfrm>
                  <a:prstGeom prst="rect">
                    <a:avLst/>
                  </a:prstGeom>
                  <a:grp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solidFill>
                        <a:schemeClr val="lt1"/>
                      </a:solidFill>
                      <a:latin typeface="+mn-lt"/>
                      <a:ea typeface="+mn-ea"/>
                    </a:endParaRPr>
                  </a:p>
                </p:txBody>
              </p:sp>
              <p:grpSp>
                <p:nvGrpSpPr>
                  <p:cNvPr id="549" name="Group 87">
                    <a:extLst>
                      <a:ext uri="{FF2B5EF4-FFF2-40B4-BE49-F238E27FC236}">
                        <a16:creationId xmlns:a16="http://schemas.microsoft.com/office/drawing/2014/main" id="{9FC36BC3-9E80-0449-8ED7-C77F837587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18941888">
                    <a:off x="4397422" y="3963526"/>
                    <a:ext cx="296863" cy="215900"/>
                    <a:chOff x="4664" y="1455"/>
                    <a:chExt cx="187" cy="136"/>
                  </a:xfrm>
                  <a:grpFill/>
                </p:grpSpPr>
                <p:sp>
                  <p:nvSpPr>
                    <p:cNvPr id="550" name="正方形/長方形 100">
                      <a:extLst>
                        <a:ext uri="{FF2B5EF4-FFF2-40B4-BE49-F238E27FC236}">
                          <a16:creationId xmlns:a16="http://schemas.microsoft.com/office/drawing/2014/main" id="{E2B43D2D-1EBA-8742-A8F4-055C472775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2931248">
                      <a:off x="4726" y="1410"/>
                      <a:ext cx="79" cy="170"/>
                    </a:xfrm>
                    <a:prstGeom prst="rect">
                      <a:avLst/>
                    </a:prstGeom>
                    <a:grpFill/>
                    <a:ln w="12700" algn="ctr">
                      <a:noFill/>
                      <a:miter lim="800000"/>
                      <a:headEnd/>
                      <a:tailEnd/>
                    </a:ln>
                  </p:spPr>
                  <p:txBody>
                    <a:bodyPr rot="10800000" vert="eaVert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ja-JP" altLang="en-US">
                        <a:solidFill>
                          <a:schemeClr val="lt1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551" name="円/楕円 104">
                      <a:extLst>
                        <a:ext uri="{FF2B5EF4-FFF2-40B4-BE49-F238E27FC236}">
                          <a16:creationId xmlns:a16="http://schemas.microsoft.com/office/drawing/2014/main" id="{484FC3B9-A27E-7646-B66C-9668598A7E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2931248">
                      <a:off x="4662" y="1514"/>
                      <a:ext cx="79" cy="76"/>
                    </a:xfrm>
                    <a:prstGeom prst="ellipse">
                      <a:avLst/>
                    </a:prstGeom>
                    <a:grpFill/>
                    <a:ln w="12700" algn="ctr">
                      <a:noFill/>
                      <a:miter lim="800000"/>
                      <a:headEnd/>
                      <a:tailEnd/>
                    </a:ln>
                  </p:spPr>
                  <p:txBody>
                    <a:bodyPr rot="10800000" vert="eaVert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ja-JP" altLang="en-US">
                        <a:solidFill>
                          <a:schemeClr val="lt1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</p:grpSp>
            <p:grpSp>
              <p:nvGrpSpPr>
                <p:cNvPr id="543" name="グループ化 542">
                  <a:extLst>
                    <a:ext uri="{FF2B5EF4-FFF2-40B4-BE49-F238E27FC236}">
                      <a16:creationId xmlns:a16="http://schemas.microsoft.com/office/drawing/2014/main" id="{AC40F28F-BADB-F749-A266-01E2453DE8C0}"/>
                    </a:ext>
                  </a:extLst>
                </p:cNvPr>
                <p:cNvGrpSpPr/>
                <p:nvPr/>
              </p:nvGrpSpPr>
              <p:grpSpPr>
                <a:xfrm>
                  <a:off x="4312154" y="3667452"/>
                  <a:ext cx="296863" cy="407275"/>
                  <a:chOff x="4194679" y="3721427"/>
                  <a:chExt cx="296863" cy="407275"/>
                </a:xfrm>
                <a:grpFill/>
              </p:grpSpPr>
              <p:sp>
                <p:nvSpPr>
                  <p:cNvPr id="544" name="正方形/長方形 100">
                    <a:extLst>
                      <a:ext uri="{FF2B5EF4-FFF2-40B4-BE49-F238E27FC236}">
                        <a16:creationId xmlns:a16="http://schemas.microsoft.com/office/drawing/2014/main" id="{665BC155-AFAE-4141-B099-FFEFC01D55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1756093">
                    <a:off x="4196882" y="3969794"/>
                    <a:ext cx="125932" cy="158908"/>
                  </a:xfrm>
                  <a:custGeom>
                    <a:avLst/>
                    <a:gdLst>
                      <a:gd name="connsiteX0" fmla="*/ 0 w 125413"/>
                      <a:gd name="connsiteY0" fmla="*/ 0 h 190270"/>
                      <a:gd name="connsiteX1" fmla="*/ 125413 w 125413"/>
                      <a:gd name="connsiteY1" fmla="*/ 0 h 190270"/>
                      <a:gd name="connsiteX2" fmla="*/ 125413 w 125413"/>
                      <a:gd name="connsiteY2" fmla="*/ 190270 h 190270"/>
                      <a:gd name="connsiteX3" fmla="*/ 0 w 125413"/>
                      <a:gd name="connsiteY3" fmla="*/ 190270 h 190270"/>
                      <a:gd name="connsiteX4" fmla="*/ 0 w 125413"/>
                      <a:gd name="connsiteY4" fmla="*/ 0 h 190270"/>
                      <a:gd name="connsiteX0" fmla="*/ 2611 w 125413"/>
                      <a:gd name="connsiteY0" fmla="*/ 32273 h 190270"/>
                      <a:gd name="connsiteX1" fmla="*/ 125413 w 125413"/>
                      <a:gd name="connsiteY1" fmla="*/ 0 h 190270"/>
                      <a:gd name="connsiteX2" fmla="*/ 125413 w 125413"/>
                      <a:gd name="connsiteY2" fmla="*/ 190270 h 190270"/>
                      <a:gd name="connsiteX3" fmla="*/ 0 w 125413"/>
                      <a:gd name="connsiteY3" fmla="*/ 190270 h 190270"/>
                      <a:gd name="connsiteX4" fmla="*/ 2611 w 125413"/>
                      <a:gd name="connsiteY4" fmla="*/ 32273 h 190270"/>
                      <a:gd name="connsiteX0" fmla="*/ 3130 w 125932"/>
                      <a:gd name="connsiteY0" fmla="*/ 32273 h 190270"/>
                      <a:gd name="connsiteX1" fmla="*/ 125932 w 125932"/>
                      <a:gd name="connsiteY1" fmla="*/ 0 h 190270"/>
                      <a:gd name="connsiteX2" fmla="*/ 125932 w 125932"/>
                      <a:gd name="connsiteY2" fmla="*/ 190270 h 190270"/>
                      <a:gd name="connsiteX3" fmla="*/ 519 w 125932"/>
                      <a:gd name="connsiteY3" fmla="*/ 190270 h 190270"/>
                      <a:gd name="connsiteX4" fmla="*/ 3130 w 125932"/>
                      <a:gd name="connsiteY4" fmla="*/ 32273 h 190270"/>
                      <a:gd name="connsiteX0" fmla="*/ 3130 w 125932"/>
                      <a:gd name="connsiteY0" fmla="*/ 32273 h 190270"/>
                      <a:gd name="connsiteX1" fmla="*/ 125932 w 125932"/>
                      <a:gd name="connsiteY1" fmla="*/ 0 h 190270"/>
                      <a:gd name="connsiteX2" fmla="*/ 125932 w 125932"/>
                      <a:gd name="connsiteY2" fmla="*/ 190270 h 190270"/>
                      <a:gd name="connsiteX3" fmla="*/ 519 w 125932"/>
                      <a:gd name="connsiteY3" fmla="*/ 190270 h 190270"/>
                      <a:gd name="connsiteX4" fmla="*/ 3130 w 125932"/>
                      <a:gd name="connsiteY4" fmla="*/ 32273 h 190270"/>
                      <a:gd name="connsiteX0" fmla="*/ 3130 w 125932"/>
                      <a:gd name="connsiteY0" fmla="*/ 2181 h 160178"/>
                      <a:gd name="connsiteX1" fmla="*/ 124618 w 125932"/>
                      <a:gd name="connsiteY1" fmla="*/ 0 h 160178"/>
                      <a:gd name="connsiteX2" fmla="*/ 125932 w 125932"/>
                      <a:gd name="connsiteY2" fmla="*/ 160178 h 160178"/>
                      <a:gd name="connsiteX3" fmla="*/ 519 w 125932"/>
                      <a:gd name="connsiteY3" fmla="*/ 160178 h 160178"/>
                      <a:gd name="connsiteX4" fmla="*/ 3130 w 125932"/>
                      <a:gd name="connsiteY4" fmla="*/ 2181 h 160178"/>
                      <a:gd name="connsiteX0" fmla="*/ 3130 w 125932"/>
                      <a:gd name="connsiteY0" fmla="*/ 2821 h 160818"/>
                      <a:gd name="connsiteX1" fmla="*/ 124618 w 125932"/>
                      <a:gd name="connsiteY1" fmla="*/ 640 h 160818"/>
                      <a:gd name="connsiteX2" fmla="*/ 125932 w 125932"/>
                      <a:gd name="connsiteY2" fmla="*/ 160818 h 160818"/>
                      <a:gd name="connsiteX3" fmla="*/ 519 w 125932"/>
                      <a:gd name="connsiteY3" fmla="*/ 160818 h 160818"/>
                      <a:gd name="connsiteX4" fmla="*/ 3130 w 125932"/>
                      <a:gd name="connsiteY4" fmla="*/ 2821 h 160818"/>
                      <a:gd name="connsiteX0" fmla="*/ 3130 w 125932"/>
                      <a:gd name="connsiteY0" fmla="*/ 2821 h 160818"/>
                      <a:gd name="connsiteX1" fmla="*/ 124618 w 125932"/>
                      <a:gd name="connsiteY1" fmla="*/ 640 h 160818"/>
                      <a:gd name="connsiteX2" fmla="*/ 125932 w 125932"/>
                      <a:gd name="connsiteY2" fmla="*/ 160818 h 160818"/>
                      <a:gd name="connsiteX3" fmla="*/ 519 w 125932"/>
                      <a:gd name="connsiteY3" fmla="*/ 160818 h 160818"/>
                      <a:gd name="connsiteX4" fmla="*/ 3130 w 125932"/>
                      <a:gd name="connsiteY4" fmla="*/ 2821 h 160818"/>
                      <a:gd name="connsiteX0" fmla="*/ 3130 w 125932"/>
                      <a:gd name="connsiteY0" fmla="*/ 911 h 158908"/>
                      <a:gd name="connsiteX1" fmla="*/ 122870 w 125932"/>
                      <a:gd name="connsiteY1" fmla="*/ 15738 h 158908"/>
                      <a:gd name="connsiteX2" fmla="*/ 125932 w 125932"/>
                      <a:gd name="connsiteY2" fmla="*/ 158908 h 158908"/>
                      <a:gd name="connsiteX3" fmla="*/ 519 w 125932"/>
                      <a:gd name="connsiteY3" fmla="*/ 158908 h 158908"/>
                      <a:gd name="connsiteX4" fmla="*/ 3130 w 125932"/>
                      <a:gd name="connsiteY4" fmla="*/ 911 h 1589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932" h="158908">
                        <a:moveTo>
                          <a:pt x="3130" y="911"/>
                        </a:moveTo>
                        <a:cubicBezTo>
                          <a:pt x="2632" y="-4622"/>
                          <a:pt x="115520" y="16907"/>
                          <a:pt x="122870" y="15738"/>
                        </a:cubicBezTo>
                        <a:cubicBezTo>
                          <a:pt x="120263" y="23774"/>
                          <a:pt x="125494" y="105515"/>
                          <a:pt x="125932" y="158908"/>
                        </a:cubicBezTo>
                        <a:lnTo>
                          <a:pt x="519" y="158908"/>
                        </a:lnTo>
                        <a:cubicBezTo>
                          <a:pt x="1389" y="106242"/>
                          <a:pt x="-2528" y="2114"/>
                          <a:pt x="3130" y="911"/>
                        </a:cubicBezTo>
                        <a:close/>
                      </a:path>
                    </a:pathLst>
                  </a:custGeom>
                  <a:grp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solidFill>
                        <a:schemeClr val="lt1"/>
                      </a:solidFill>
                      <a:latin typeface="+mn-lt"/>
                      <a:ea typeface="+mn-ea"/>
                    </a:endParaRPr>
                  </a:p>
                </p:txBody>
              </p:sp>
              <p:grpSp>
                <p:nvGrpSpPr>
                  <p:cNvPr id="545" name="Group 87">
                    <a:extLst>
                      <a:ext uri="{FF2B5EF4-FFF2-40B4-BE49-F238E27FC236}">
                        <a16:creationId xmlns:a16="http://schemas.microsoft.com/office/drawing/2014/main" id="{336701CB-D7D5-BB46-92EF-B049B2071A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9739566">
                    <a:off x="4194679" y="3721427"/>
                    <a:ext cx="296863" cy="215900"/>
                    <a:chOff x="4664" y="1455"/>
                    <a:chExt cx="187" cy="136"/>
                  </a:xfrm>
                  <a:grpFill/>
                </p:grpSpPr>
                <p:sp>
                  <p:nvSpPr>
                    <p:cNvPr id="546" name="正方形/長方形 100">
                      <a:extLst>
                        <a:ext uri="{FF2B5EF4-FFF2-40B4-BE49-F238E27FC236}">
                          <a16:creationId xmlns:a16="http://schemas.microsoft.com/office/drawing/2014/main" id="{43D1F879-0856-4141-92A5-A12E14DC37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2931248">
                      <a:off x="4726" y="1410"/>
                      <a:ext cx="79" cy="170"/>
                    </a:xfrm>
                    <a:prstGeom prst="rect">
                      <a:avLst/>
                    </a:prstGeom>
                    <a:grpFill/>
                    <a:ln w="12700" algn="ctr">
                      <a:noFill/>
                      <a:miter lim="800000"/>
                      <a:headEnd/>
                      <a:tailEnd/>
                    </a:ln>
                  </p:spPr>
                  <p:txBody>
                    <a:bodyPr rot="10800000" vert="eaVert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ja-JP" altLang="en-US">
                        <a:solidFill>
                          <a:schemeClr val="lt1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547" name="円/楕円 104">
                      <a:extLst>
                        <a:ext uri="{FF2B5EF4-FFF2-40B4-BE49-F238E27FC236}">
                          <a16:creationId xmlns:a16="http://schemas.microsoft.com/office/drawing/2014/main" id="{46537946-0351-4C46-8C71-EC66FA66F7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2931248">
                      <a:off x="4662" y="1514"/>
                      <a:ext cx="79" cy="76"/>
                    </a:xfrm>
                    <a:prstGeom prst="ellipse">
                      <a:avLst/>
                    </a:prstGeom>
                    <a:grpFill/>
                    <a:ln w="12700" algn="ctr">
                      <a:noFill/>
                      <a:miter lim="800000"/>
                      <a:headEnd/>
                      <a:tailEnd/>
                    </a:ln>
                  </p:spPr>
                  <p:txBody>
                    <a:bodyPr rot="10800000" vert="eaVert"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ja-JP" altLang="en-US">
                        <a:solidFill>
                          <a:schemeClr val="lt1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560" name="グループ化 559">
            <a:extLst>
              <a:ext uri="{FF2B5EF4-FFF2-40B4-BE49-F238E27FC236}">
                <a16:creationId xmlns:a16="http://schemas.microsoft.com/office/drawing/2014/main" id="{4443A2FE-9C59-FB4A-9931-FAEC7248D0B8}"/>
              </a:ext>
            </a:extLst>
          </p:cNvPr>
          <p:cNvGrpSpPr/>
          <p:nvPr/>
        </p:nvGrpSpPr>
        <p:grpSpPr>
          <a:xfrm>
            <a:off x="8369971" y="4391276"/>
            <a:ext cx="599499" cy="824382"/>
            <a:chOff x="5759590" y="3819902"/>
            <a:chExt cx="911228" cy="1253045"/>
          </a:xfrm>
          <a:solidFill>
            <a:srgbClr val="002060"/>
          </a:solidFill>
        </p:grpSpPr>
        <p:sp>
          <p:nvSpPr>
            <p:cNvPr id="561" name="円/楕円 103">
              <a:extLst>
                <a:ext uri="{FF2B5EF4-FFF2-40B4-BE49-F238E27FC236}">
                  <a16:creationId xmlns:a16="http://schemas.microsoft.com/office/drawing/2014/main" id="{7C8FEC47-B165-9042-B21F-712A2911DEE6}"/>
                </a:ext>
              </a:extLst>
            </p:cNvPr>
            <p:cNvSpPr/>
            <p:nvPr/>
          </p:nvSpPr>
          <p:spPr>
            <a:xfrm rot="21418810">
              <a:off x="6058520" y="495229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62" name="正方形/長方形 99">
              <a:extLst>
                <a:ext uri="{FF2B5EF4-FFF2-40B4-BE49-F238E27FC236}">
                  <a16:creationId xmlns:a16="http://schemas.microsoft.com/office/drawing/2014/main" id="{ABB3AF65-9B49-6148-99AA-DC1E1CDBADF9}"/>
                </a:ext>
              </a:extLst>
            </p:cNvPr>
            <p:cNvSpPr/>
            <p:nvPr/>
          </p:nvSpPr>
          <p:spPr>
            <a:xfrm rot="10889841">
              <a:off x="6065076" y="4400344"/>
              <a:ext cx="127000" cy="62311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63" name="平行四辺形 100">
              <a:extLst>
                <a:ext uri="{FF2B5EF4-FFF2-40B4-BE49-F238E27FC236}">
                  <a16:creationId xmlns:a16="http://schemas.microsoft.com/office/drawing/2014/main" id="{117FE9E9-3374-8A41-841B-4DAE30642778}"/>
                </a:ext>
              </a:extLst>
            </p:cNvPr>
            <p:cNvSpPr/>
            <p:nvPr/>
          </p:nvSpPr>
          <p:spPr>
            <a:xfrm rot="20506951" flipH="1">
              <a:off x="5895829" y="4036565"/>
              <a:ext cx="377228" cy="487613"/>
            </a:xfrm>
            <a:custGeom>
              <a:avLst/>
              <a:gdLst>
                <a:gd name="connsiteX0" fmla="*/ 0 w 402843"/>
                <a:gd name="connsiteY0" fmla="*/ 487613 h 487613"/>
                <a:gd name="connsiteX1" fmla="*/ 100711 w 402843"/>
                <a:gd name="connsiteY1" fmla="*/ 0 h 487613"/>
                <a:gd name="connsiteX2" fmla="*/ 402843 w 402843"/>
                <a:gd name="connsiteY2" fmla="*/ 0 h 487613"/>
                <a:gd name="connsiteX3" fmla="*/ 302132 w 402843"/>
                <a:gd name="connsiteY3" fmla="*/ 487613 h 487613"/>
                <a:gd name="connsiteX4" fmla="*/ 0 w 402843"/>
                <a:gd name="connsiteY4" fmla="*/ 487613 h 487613"/>
                <a:gd name="connsiteX0" fmla="*/ 0 w 377228"/>
                <a:gd name="connsiteY0" fmla="*/ 352166 h 487613"/>
                <a:gd name="connsiteX1" fmla="*/ 75096 w 377228"/>
                <a:gd name="connsiteY1" fmla="*/ 0 h 487613"/>
                <a:gd name="connsiteX2" fmla="*/ 377228 w 377228"/>
                <a:gd name="connsiteY2" fmla="*/ 0 h 487613"/>
                <a:gd name="connsiteX3" fmla="*/ 276517 w 377228"/>
                <a:gd name="connsiteY3" fmla="*/ 487613 h 487613"/>
                <a:gd name="connsiteX4" fmla="*/ 0 w 377228"/>
                <a:gd name="connsiteY4" fmla="*/ 352166 h 487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228" h="487613">
                  <a:moveTo>
                    <a:pt x="0" y="352166"/>
                  </a:moveTo>
                  <a:lnTo>
                    <a:pt x="75096" y="0"/>
                  </a:lnTo>
                  <a:lnTo>
                    <a:pt x="377228" y="0"/>
                  </a:lnTo>
                  <a:lnTo>
                    <a:pt x="276517" y="487613"/>
                  </a:lnTo>
                  <a:lnTo>
                    <a:pt x="0" y="35216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564" name="円/楕円 563">
              <a:extLst>
                <a:ext uri="{FF2B5EF4-FFF2-40B4-BE49-F238E27FC236}">
                  <a16:creationId xmlns:a16="http://schemas.microsoft.com/office/drawing/2014/main" id="{F6427C97-6FAC-294B-A1E1-B3DBDAFA8021}"/>
                </a:ext>
              </a:extLst>
            </p:cNvPr>
            <p:cNvSpPr/>
            <p:nvPr/>
          </p:nvSpPr>
          <p:spPr>
            <a:xfrm rot="20178744">
              <a:off x="5846995" y="3819902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65" name="円/楕円 103">
              <a:extLst>
                <a:ext uri="{FF2B5EF4-FFF2-40B4-BE49-F238E27FC236}">
                  <a16:creationId xmlns:a16="http://schemas.microsoft.com/office/drawing/2014/main" id="{7258028E-050F-8F42-8D7A-446B95A2FAFB}"/>
                </a:ext>
              </a:extLst>
            </p:cNvPr>
            <p:cNvSpPr/>
            <p:nvPr/>
          </p:nvSpPr>
          <p:spPr>
            <a:xfrm>
              <a:off x="6543818" y="3977071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66" name="正方形/長方形 99">
              <a:extLst>
                <a:ext uri="{FF2B5EF4-FFF2-40B4-BE49-F238E27FC236}">
                  <a16:creationId xmlns:a16="http://schemas.microsoft.com/office/drawing/2014/main" id="{12C9BCD7-1FF9-1F40-B05B-AE9C499F9CA9}"/>
                </a:ext>
              </a:extLst>
            </p:cNvPr>
            <p:cNvSpPr/>
            <p:nvPr/>
          </p:nvSpPr>
          <p:spPr>
            <a:xfrm rot="2609141">
              <a:off x="6303907" y="3945671"/>
              <a:ext cx="132818" cy="677899"/>
            </a:xfrm>
            <a:custGeom>
              <a:avLst/>
              <a:gdLst>
                <a:gd name="connsiteX0" fmla="*/ 0 w 127000"/>
                <a:gd name="connsiteY0" fmla="*/ 0 h 502812"/>
                <a:gd name="connsiteX1" fmla="*/ 127000 w 127000"/>
                <a:gd name="connsiteY1" fmla="*/ 0 h 502812"/>
                <a:gd name="connsiteX2" fmla="*/ 127000 w 127000"/>
                <a:gd name="connsiteY2" fmla="*/ 502812 h 502812"/>
                <a:gd name="connsiteX3" fmla="*/ 0 w 127000"/>
                <a:gd name="connsiteY3" fmla="*/ 502812 h 502812"/>
                <a:gd name="connsiteX4" fmla="*/ 0 w 127000"/>
                <a:gd name="connsiteY4" fmla="*/ 0 h 502812"/>
                <a:gd name="connsiteX0" fmla="*/ 4616 w 131616"/>
                <a:gd name="connsiteY0" fmla="*/ 0 h 545750"/>
                <a:gd name="connsiteX1" fmla="*/ 131616 w 131616"/>
                <a:gd name="connsiteY1" fmla="*/ 0 h 545750"/>
                <a:gd name="connsiteX2" fmla="*/ 131616 w 131616"/>
                <a:gd name="connsiteY2" fmla="*/ 502812 h 545750"/>
                <a:gd name="connsiteX3" fmla="*/ 0 w 131616"/>
                <a:gd name="connsiteY3" fmla="*/ 545750 h 545750"/>
                <a:gd name="connsiteX4" fmla="*/ 4616 w 131616"/>
                <a:gd name="connsiteY4" fmla="*/ 0 h 545750"/>
                <a:gd name="connsiteX0" fmla="*/ 4616 w 132614"/>
                <a:gd name="connsiteY0" fmla="*/ 0 h 545750"/>
                <a:gd name="connsiteX1" fmla="*/ 131616 w 132614"/>
                <a:gd name="connsiteY1" fmla="*/ 0 h 545750"/>
                <a:gd name="connsiteX2" fmla="*/ 132614 w 132614"/>
                <a:gd name="connsiteY2" fmla="*/ 540802 h 545750"/>
                <a:gd name="connsiteX3" fmla="*/ 0 w 132614"/>
                <a:gd name="connsiteY3" fmla="*/ 545750 h 545750"/>
                <a:gd name="connsiteX4" fmla="*/ 4616 w 132614"/>
                <a:gd name="connsiteY4" fmla="*/ 0 h 545750"/>
                <a:gd name="connsiteX0" fmla="*/ 4616 w 132746"/>
                <a:gd name="connsiteY0" fmla="*/ 0 h 545750"/>
                <a:gd name="connsiteX1" fmla="*/ 131616 w 132746"/>
                <a:gd name="connsiteY1" fmla="*/ 0 h 545750"/>
                <a:gd name="connsiteX2" fmla="*/ 132614 w 132746"/>
                <a:gd name="connsiteY2" fmla="*/ 540802 h 545750"/>
                <a:gd name="connsiteX3" fmla="*/ 0 w 132746"/>
                <a:gd name="connsiteY3" fmla="*/ 545750 h 545750"/>
                <a:gd name="connsiteX4" fmla="*/ 4616 w 132746"/>
                <a:gd name="connsiteY4" fmla="*/ 0 h 545750"/>
                <a:gd name="connsiteX0" fmla="*/ 4616 w 132894"/>
                <a:gd name="connsiteY0" fmla="*/ 0 h 545750"/>
                <a:gd name="connsiteX1" fmla="*/ 131616 w 132894"/>
                <a:gd name="connsiteY1" fmla="*/ 0 h 545750"/>
                <a:gd name="connsiteX2" fmla="*/ 132614 w 132894"/>
                <a:gd name="connsiteY2" fmla="*/ 540802 h 545750"/>
                <a:gd name="connsiteX3" fmla="*/ 0 w 132894"/>
                <a:gd name="connsiteY3" fmla="*/ 545750 h 545750"/>
                <a:gd name="connsiteX4" fmla="*/ 4616 w 132894"/>
                <a:gd name="connsiteY4" fmla="*/ 0 h 545750"/>
                <a:gd name="connsiteX0" fmla="*/ 4627 w 132818"/>
                <a:gd name="connsiteY0" fmla="*/ 0 h 545750"/>
                <a:gd name="connsiteX1" fmla="*/ 131627 w 132818"/>
                <a:gd name="connsiteY1" fmla="*/ 0 h 545750"/>
                <a:gd name="connsiteX2" fmla="*/ 132625 w 132818"/>
                <a:gd name="connsiteY2" fmla="*/ 540802 h 545750"/>
                <a:gd name="connsiteX3" fmla="*/ 11 w 132818"/>
                <a:gd name="connsiteY3" fmla="*/ 545750 h 545750"/>
                <a:gd name="connsiteX4" fmla="*/ 4627 w 132818"/>
                <a:gd name="connsiteY4" fmla="*/ 0 h 545750"/>
                <a:gd name="connsiteX0" fmla="*/ 4627 w 132818"/>
                <a:gd name="connsiteY0" fmla="*/ 0 h 545764"/>
                <a:gd name="connsiteX1" fmla="*/ 131627 w 132818"/>
                <a:gd name="connsiteY1" fmla="*/ 0 h 545764"/>
                <a:gd name="connsiteX2" fmla="*/ 132625 w 132818"/>
                <a:gd name="connsiteY2" fmla="*/ 540802 h 545764"/>
                <a:gd name="connsiteX3" fmla="*/ 11 w 132818"/>
                <a:gd name="connsiteY3" fmla="*/ 545750 h 545764"/>
                <a:gd name="connsiteX4" fmla="*/ 4627 w 132818"/>
                <a:gd name="connsiteY4" fmla="*/ 0 h 545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18" h="545764">
                  <a:moveTo>
                    <a:pt x="4627" y="0"/>
                  </a:moveTo>
                  <a:lnTo>
                    <a:pt x="131627" y="0"/>
                  </a:lnTo>
                  <a:cubicBezTo>
                    <a:pt x="131960" y="180267"/>
                    <a:pt x="133152" y="539554"/>
                    <a:pt x="132625" y="540802"/>
                  </a:cubicBezTo>
                  <a:cubicBezTo>
                    <a:pt x="138720" y="538098"/>
                    <a:pt x="-1478" y="544937"/>
                    <a:pt x="11" y="545750"/>
                  </a:cubicBezTo>
                  <a:cubicBezTo>
                    <a:pt x="8964" y="548416"/>
                    <a:pt x="3088" y="181917"/>
                    <a:pt x="462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67" name="正方形/長方形 146">
              <a:extLst>
                <a:ext uri="{FF2B5EF4-FFF2-40B4-BE49-F238E27FC236}">
                  <a16:creationId xmlns:a16="http://schemas.microsoft.com/office/drawing/2014/main" id="{4E4B0B8F-5B43-C14A-ACE8-548478571A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338175">
              <a:off x="6209543" y="4104992"/>
              <a:ext cx="111378" cy="110212"/>
            </a:xfrm>
            <a:custGeom>
              <a:avLst/>
              <a:gdLst>
                <a:gd name="connsiteX0" fmla="*/ 0 w 107950"/>
                <a:gd name="connsiteY0" fmla="*/ 0 h 87575"/>
                <a:gd name="connsiteX1" fmla="*/ 107950 w 107950"/>
                <a:gd name="connsiteY1" fmla="*/ 0 h 87575"/>
                <a:gd name="connsiteX2" fmla="*/ 107950 w 107950"/>
                <a:gd name="connsiteY2" fmla="*/ 87575 h 87575"/>
                <a:gd name="connsiteX3" fmla="*/ 0 w 107950"/>
                <a:gd name="connsiteY3" fmla="*/ 87575 h 87575"/>
                <a:gd name="connsiteX4" fmla="*/ 0 w 107950"/>
                <a:gd name="connsiteY4" fmla="*/ 0 h 87575"/>
                <a:gd name="connsiteX0" fmla="*/ 0 w 111378"/>
                <a:gd name="connsiteY0" fmla="*/ 0 h 110212"/>
                <a:gd name="connsiteX1" fmla="*/ 111378 w 111378"/>
                <a:gd name="connsiteY1" fmla="*/ 22637 h 110212"/>
                <a:gd name="connsiteX2" fmla="*/ 111378 w 111378"/>
                <a:gd name="connsiteY2" fmla="*/ 110212 h 110212"/>
                <a:gd name="connsiteX3" fmla="*/ 3428 w 111378"/>
                <a:gd name="connsiteY3" fmla="*/ 110212 h 110212"/>
                <a:gd name="connsiteX4" fmla="*/ 0 w 111378"/>
                <a:gd name="connsiteY4" fmla="*/ 0 h 110212"/>
                <a:gd name="connsiteX0" fmla="*/ 0 w 111378"/>
                <a:gd name="connsiteY0" fmla="*/ 0 h 110212"/>
                <a:gd name="connsiteX1" fmla="*/ 110744 w 111378"/>
                <a:gd name="connsiteY1" fmla="*/ 36093 h 110212"/>
                <a:gd name="connsiteX2" fmla="*/ 111378 w 111378"/>
                <a:gd name="connsiteY2" fmla="*/ 110212 h 110212"/>
                <a:gd name="connsiteX3" fmla="*/ 3428 w 111378"/>
                <a:gd name="connsiteY3" fmla="*/ 110212 h 110212"/>
                <a:gd name="connsiteX4" fmla="*/ 0 w 111378"/>
                <a:gd name="connsiteY4" fmla="*/ 0 h 11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78" h="110212">
                  <a:moveTo>
                    <a:pt x="0" y="0"/>
                  </a:moveTo>
                  <a:lnTo>
                    <a:pt x="110744" y="36093"/>
                  </a:lnTo>
                  <a:cubicBezTo>
                    <a:pt x="110955" y="60799"/>
                    <a:pt x="111167" y="85506"/>
                    <a:pt x="111378" y="110212"/>
                  </a:cubicBezTo>
                  <a:lnTo>
                    <a:pt x="3428" y="1102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68" name="円/楕円 567">
              <a:extLst>
                <a:ext uri="{FF2B5EF4-FFF2-40B4-BE49-F238E27FC236}">
                  <a16:creationId xmlns:a16="http://schemas.microsoft.com/office/drawing/2014/main" id="{3E772BB4-8102-1D48-AE2D-636082094D8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338175">
              <a:off x="6246543" y="4065594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569" name="グループ化 568">
              <a:extLst>
                <a:ext uri="{FF2B5EF4-FFF2-40B4-BE49-F238E27FC236}">
                  <a16:creationId xmlns:a16="http://schemas.microsoft.com/office/drawing/2014/main" id="{E5BAF683-DA6E-5B41-8BF4-CD8FE3C88F15}"/>
                </a:ext>
              </a:extLst>
            </p:cNvPr>
            <p:cNvGrpSpPr/>
            <p:nvPr/>
          </p:nvGrpSpPr>
          <p:grpSpPr>
            <a:xfrm>
              <a:off x="5759590" y="4107607"/>
              <a:ext cx="337952" cy="329257"/>
              <a:chOff x="5750065" y="4120307"/>
              <a:chExt cx="337952" cy="329257"/>
            </a:xfrm>
            <a:grpFill/>
          </p:grpSpPr>
          <p:sp>
            <p:nvSpPr>
              <p:cNvPr id="570" name="正方形/長方形 569">
                <a:extLst>
                  <a:ext uri="{FF2B5EF4-FFF2-40B4-BE49-F238E27FC236}">
                    <a16:creationId xmlns:a16="http://schemas.microsoft.com/office/drawing/2014/main" id="{EF144E92-E1D1-A34E-AED2-9894B5DD6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778744">
                <a:off x="5885285" y="4189144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71" name="正方形/長方形 570">
                <a:extLst>
                  <a:ext uri="{FF2B5EF4-FFF2-40B4-BE49-F238E27FC236}">
                    <a16:creationId xmlns:a16="http://schemas.microsoft.com/office/drawing/2014/main" id="{314443C1-C884-014B-85BD-C83C071254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26235">
                <a:off x="5767455" y="4175333"/>
                <a:ext cx="107950" cy="222029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72" name="円/楕円 571">
                <a:extLst>
                  <a:ext uri="{FF2B5EF4-FFF2-40B4-BE49-F238E27FC236}">
                    <a16:creationId xmlns:a16="http://schemas.microsoft.com/office/drawing/2014/main" id="{B5A1421C-61CA-0A49-ADFB-C2C8A130C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778744">
                <a:off x="5783995" y="4121101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73" name="円/楕円 572">
                <a:extLst>
                  <a:ext uri="{FF2B5EF4-FFF2-40B4-BE49-F238E27FC236}">
                    <a16:creationId xmlns:a16="http://schemas.microsoft.com/office/drawing/2014/main" id="{915628EC-E6AD-2A44-A151-7062A3B355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778744">
                <a:off x="5749271" y="4342408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574" name="グループ化 573">
            <a:extLst>
              <a:ext uri="{FF2B5EF4-FFF2-40B4-BE49-F238E27FC236}">
                <a16:creationId xmlns:a16="http://schemas.microsoft.com/office/drawing/2014/main" id="{C263DD03-4DEF-7444-A163-F17810939F60}"/>
              </a:ext>
            </a:extLst>
          </p:cNvPr>
          <p:cNvGrpSpPr/>
          <p:nvPr/>
        </p:nvGrpSpPr>
        <p:grpSpPr>
          <a:xfrm>
            <a:off x="11136510" y="3097631"/>
            <a:ext cx="460934" cy="856529"/>
            <a:chOff x="8344673" y="3837695"/>
            <a:chExt cx="700610" cy="1301908"/>
          </a:xfrm>
          <a:solidFill>
            <a:srgbClr val="002060"/>
          </a:solidFill>
        </p:grpSpPr>
        <p:sp>
          <p:nvSpPr>
            <p:cNvPr id="575" name="円/楕円 574">
              <a:extLst>
                <a:ext uri="{FF2B5EF4-FFF2-40B4-BE49-F238E27FC236}">
                  <a16:creationId xmlns:a16="http://schemas.microsoft.com/office/drawing/2014/main" id="{73C2EF4A-29C1-724A-AC2B-A31F98A3C7B5}"/>
                </a:ext>
              </a:extLst>
            </p:cNvPr>
            <p:cNvSpPr/>
            <p:nvPr/>
          </p:nvSpPr>
          <p:spPr>
            <a:xfrm rot="20676243">
              <a:off x="8737930" y="5018953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576" name="グループ化 575">
              <a:extLst>
                <a:ext uri="{FF2B5EF4-FFF2-40B4-BE49-F238E27FC236}">
                  <a16:creationId xmlns:a16="http://schemas.microsoft.com/office/drawing/2014/main" id="{0178573E-0E30-404C-B1E4-A9CAC1350FBB}"/>
                </a:ext>
              </a:extLst>
            </p:cNvPr>
            <p:cNvGrpSpPr/>
            <p:nvPr/>
          </p:nvGrpSpPr>
          <p:grpSpPr>
            <a:xfrm rot="12206392">
              <a:off x="8755771" y="4194710"/>
              <a:ext cx="263661" cy="107950"/>
              <a:chOff x="2109309" y="1233239"/>
              <a:chExt cx="263661" cy="107950"/>
            </a:xfrm>
            <a:grpFill/>
          </p:grpSpPr>
          <p:sp>
            <p:nvSpPr>
              <p:cNvPr id="587" name="正方形/長方形 586">
                <a:extLst>
                  <a:ext uri="{FF2B5EF4-FFF2-40B4-BE49-F238E27FC236}">
                    <a16:creationId xmlns:a16="http://schemas.microsoft.com/office/drawing/2014/main" id="{471F2937-F725-3249-A248-1E98951FD9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160971" y="1181577"/>
                <a:ext cx="107950" cy="21127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88" name="円/楕円 587">
                <a:extLst>
                  <a:ext uri="{FF2B5EF4-FFF2-40B4-BE49-F238E27FC236}">
                    <a16:creationId xmlns:a16="http://schemas.microsoft.com/office/drawing/2014/main" id="{BBCE3E45-5F63-8649-91CD-2064EB29E7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265814" y="1234033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77" name="円/楕円 576">
              <a:extLst>
                <a:ext uri="{FF2B5EF4-FFF2-40B4-BE49-F238E27FC236}">
                  <a16:creationId xmlns:a16="http://schemas.microsoft.com/office/drawing/2014/main" id="{522C7D31-1B29-754F-90CC-1ECFB4F68057}"/>
                </a:ext>
              </a:extLst>
            </p:cNvPr>
            <p:cNvSpPr/>
            <p:nvPr/>
          </p:nvSpPr>
          <p:spPr>
            <a:xfrm>
              <a:off x="8597044" y="3837695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578" name="平行四辺形 577">
              <a:extLst>
                <a:ext uri="{FF2B5EF4-FFF2-40B4-BE49-F238E27FC236}">
                  <a16:creationId xmlns:a16="http://schemas.microsoft.com/office/drawing/2014/main" id="{83E84CB2-6174-AC4D-9AE1-F14BDD12C73F}"/>
                </a:ext>
              </a:extLst>
            </p:cNvPr>
            <p:cNvSpPr/>
            <p:nvPr/>
          </p:nvSpPr>
          <p:spPr>
            <a:xfrm rot="21062342">
              <a:off x="8525184" y="4081611"/>
              <a:ext cx="402843" cy="487613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579" name="正方形/長方形 578">
              <a:extLst>
                <a:ext uri="{FF2B5EF4-FFF2-40B4-BE49-F238E27FC236}">
                  <a16:creationId xmlns:a16="http://schemas.microsoft.com/office/drawing/2014/main" id="{1DC5C430-9D50-C749-9519-82FE553E68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22821">
              <a:off x="8890396" y="4086574"/>
              <a:ext cx="107950" cy="222029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80" name="円/楕円 103">
              <a:extLst>
                <a:ext uri="{FF2B5EF4-FFF2-40B4-BE49-F238E27FC236}">
                  <a16:creationId xmlns:a16="http://schemas.microsoft.com/office/drawing/2014/main" id="{BDFFD6A1-7A76-F54C-904E-A622CC52A223}"/>
                </a:ext>
              </a:extLst>
            </p:cNvPr>
            <p:cNvSpPr/>
            <p:nvPr/>
          </p:nvSpPr>
          <p:spPr>
            <a:xfrm rot="177847">
              <a:off x="8344673" y="388478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81" name="正方形/長方形 99">
              <a:extLst>
                <a:ext uri="{FF2B5EF4-FFF2-40B4-BE49-F238E27FC236}">
                  <a16:creationId xmlns:a16="http://schemas.microsoft.com/office/drawing/2014/main" id="{A9AB4C87-8246-6D42-B87D-93B3617B5192}"/>
                </a:ext>
              </a:extLst>
            </p:cNvPr>
            <p:cNvSpPr/>
            <p:nvPr/>
          </p:nvSpPr>
          <p:spPr>
            <a:xfrm>
              <a:off x="8738073" y="4519387"/>
              <a:ext cx="127000" cy="5574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82" name="正方形/長方形 99">
              <a:extLst>
                <a:ext uri="{FF2B5EF4-FFF2-40B4-BE49-F238E27FC236}">
                  <a16:creationId xmlns:a16="http://schemas.microsoft.com/office/drawing/2014/main" id="{C11B66E6-B4C7-B542-8924-766349142AF4}"/>
                </a:ext>
              </a:extLst>
            </p:cNvPr>
            <p:cNvSpPr/>
            <p:nvPr/>
          </p:nvSpPr>
          <p:spPr>
            <a:xfrm rot="20725052">
              <a:off x="8428956" y="3940446"/>
              <a:ext cx="127000" cy="674307"/>
            </a:xfrm>
            <a:custGeom>
              <a:avLst/>
              <a:gdLst>
                <a:gd name="connsiteX0" fmla="*/ 0 w 127000"/>
                <a:gd name="connsiteY0" fmla="*/ 0 h 674307"/>
                <a:gd name="connsiteX1" fmla="*/ 127000 w 127000"/>
                <a:gd name="connsiteY1" fmla="*/ 0 h 674307"/>
                <a:gd name="connsiteX2" fmla="*/ 127000 w 127000"/>
                <a:gd name="connsiteY2" fmla="*/ 674307 h 674307"/>
                <a:gd name="connsiteX3" fmla="*/ 0 w 127000"/>
                <a:gd name="connsiteY3" fmla="*/ 674307 h 674307"/>
                <a:gd name="connsiteX4" fmla="*/ 0 w 127000"/>
                <a:gd name="connsiteY4" fmla="*/ 0 h 674307"/>
                <a:gd name="connsiteX0" fmla="*/ 0 w 127000"/>
                <a:gd name="connsiteY0" fmla="*/ 0 h 674307"/>
                <a:gd name="connsiteX1" fmla="*/ 127000 w 127000"/>
                <a:gd name="connsiteY1" fmla="*/ 0 h 674307"/>
                <a:gd name="connsiteX2" fmla="*/ 127000 w 127000"/>
                <a:gd name="connsiteY2" fmla="*/ 674307 h 674307"/>
                <a:gd name="connsiteX3" fmla="*/ 926 w 127000"/>
                <a:gd name="connsiteY3" fmla="*/ 658144 h 674307"/>
                <a:gd name="connsiteX4" fmla="*/ 0 w 127000"/>
                <a:gd name="connsiteY4" fmla="*/ 0 h 67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674307">
                  <a:moveTo>
                    <a:pt x="0" y="0"/>
                  </a:moveTo>
                  <a:lnTo>
                    <a:pt x="127000" y="0"/>
                  </a:lnTo>
                  <a:lnTo>
                    <a:pt x="127000" y="674307"/>
                  </a:lnTo>
                  <a:lnTo>
                    <a:pt x="926" y="658144"/>
                  </a:lnTo>
                  <a:cubicBezTo>
                    <a:pt x="617" y="438763"/>
                    <a:pt x="309" y="21938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83" name="円/楕円 582">
              <a:extLst>
                <a:ext uri="{FF2B5EF4-FFF2-40B4-BE49-F238E27FC236}">
                  <a16:creationId xmlns:a16="http://schemas.microsoft.com/office/drawing/2014/main" id="{5A27029C-D7C5-FC4E-959F-EDACF30FD2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661319">
              <a:off x="8843644" y="4051378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84" name="円/楕円 583">
              <a:extLst>
                <a:ext uri="{FF2B5EF4-FFF2-40B4-BE49-F238E27FC236}">
                  <a16:creationId xmlns:a16="http://schemas.microsoft.com/office/drawing/2014/main" id="{597EB338-184A-684B-82A5-8E7DAAE80C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813358">
              <a:off x="8938127" y="4241049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85" name="正方形/長方形 184">
              <a:extLst>
                <a:ext uri="{FF2B5EF4-FFF2-40B4-BE49-F238E27FC236}">
                  <a16:creationId xmlns:a16="http://schemas.microsoft.com/office/drawing/2014/main" id="{1EE83C8F-D867-1344-B94E-1613AF8D1A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236885">
              <a:off x="8853912" y="4395542"/>
              <a:ext cx="109274" cy="112653"/>
            </a:xfrm>
            <a:custGeom>
              <a:avLst/>
              <a:gdLst>
                <a:gd name="connsiteX0" fmla="*/ 0 w 107950"/>
                <a:gd name="connsiteY0" fmla="*/ 0 h 211274"/>
                <a:gd name="connsiteX1" fmla="*/ 107950 w 107950"/>
                <a:gd name="connsiteY1" fmla="*/ 0 h 211274"/>
                <a:gd name="connsiteX2" fmla="*/ 107950 w 107950"/>
                <a:gd name="connsiteY2" fmla="*/ 211274 h 211274"/>
                <a:gd name="connsiteX3" fmla="*/ 0 w 107950"/>
                <a:gd name="connsiteY3" fmla="*/ 211274 h 211274"/>
                <a:gd name="connsiteX4" fmla="*/ 0 w 107950"/>
                <a:gd name="connsiteY4" fmla="*/ 0 h 211274"/>
                <a:gd name="connsiteX0" fmla="*/ 0 w 113784"/>
                <a:gd name="connsiteY0" fmla="*/ 0 h 211274"/>
                <a:gd name="connsiteX1" fmla="*/ 113784 w 113784"/>
                <a:gd name="connsiteY1" fmla="*/ 122377 h 211274"/>
                <a:gd name="connsiteX2" fmla="*/ 107950 w 113784"/>
                <a:gd name="connsiteY2" fmla="*/ 211274 h 211274"/>
                <a:gd name="connsiteX3" fmla="*/ 0 w 113784"/>
                <a:gd name="connsiteY3" fmla="*/ 211274 h 211274"/>
                <a:gd name="connsiteX4" fmla="*/ 0 w 113784"/>
                <a:gd name="connsiteY4" fmla="*/ 0 h 211274"/>
                <a:gd name="connsiteX0" fmla="*/ 5988 w 113784"/>
                <a:gd name="connsiteY0" fmla="*/ 34342 h 88897"/>
                <a:gd name="connsiteX1" fmla="*/ 113784 w 113784"/>
                <a:gd name="connsiteY1" fmla="*/ 0 h 88897"/>
                <a:gd name="connsiteX2" fmla="*/ 107950 w 113784"/>
                <a:gd name="connsiteY2" fmla="*/ 88897 h 88897"/>
                <a:gd name="connsiteX3" fmla="*/ 0 w 113784"/>
                <a:gd name="connsiteY3" fmla="*/ 88897 h 88897"/>
                <a:gd name="connsiteX4" fmla="*/ 5988 w 113784"/>
                <a:gd name="connsiteY4" fmla="*/ 34342 h 88897"/>
                <a:gd name="connsiteX0" fmla="*/ 5988 w 109274"/>
                <a:gd name="connsiteY0" fmla="*/ 58098 h 112653"/>
                <a:gd name="connsiteX1" fmla="*/ 109274 w 109274"/>
                <a:gd name="connsiteY1" fmla="*/ 0 h 112653"/>
                <a:gd name="connsiteX2" fmla="*/ 107950 w 109274"/>
                <a:gd name="connsiteY2" fmla="*/ 112653 h 112653"/>
                <a:gd name="connsiteX3" fmla="*/ 0 w 109274"/>
                <a:gd name="connsiteY3" fmla="*/ 112653 h 112653"/>
                <a:gd name="connsiteX4" fmla="*/ 5988 w 109274"/>
                <a:gd name="connsiteY4" fmla="*/ 58098 h 11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74" h="112653">
                  <a:moveTo>
                    <a:pt x="5988" y="58098"/>
                  </a:moveTo>
                  <a:lnTo>
                    <a:pt x="109274" y="0"/>
                  </a:lnTo>
                  <a:cubicBezTo>
                    <a:pt x="108833" y="37551"/>
                    <a:pt x="108391" y="75102"/>
                    <a:pt x="107950" y="112653"/>
                  </a:cubicBezTo>
                  <a:lnTo>
                    <a:pt x="0" y="112653"/>
                  </a:lnTo>
                  <a:lnTo>
                    <a:pt x="5988" y="58098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86" name="円/楕円 585">
              <a:extLst>
                <a:ext uri="{FF2B5EF4-FFF2-40B4-BE49-F238E27FC236}">
                  <a16:creationId xmlns:a16="http://schemas.microsoft.com/office/drawing/2014/main" id="{3CBD43DD-6614-7948-B42A-0D460AA16F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236885">
              <a:off x="8900270" y="4430249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89" name="グループ化 588">
            <a:extLst>
              <a:ext uri="{FF2B5EF4-FFF2-40B4-BE49-F238E27FC236}">
                <a16:creationId xmlns:a16="http://schemas.microsoft.com/office/drawing/2014/main" id="{019960A7-DBF3-DD4B-A1B1-7D0672938BBF}"/>
              </a:ext>
            </a:extLst>
          </p:cNvPr>
          <p:cNvGrpSpPr/>
          <p:nvPr/>
        </p:nvGrpSpPr>
        <p:grpSpPr>
          <a:xfrm>
            <a:off x="5433188" y="530952"/>
            <a:ext cx="754090" cy="918046"/>
            <a:chOff x="2190574" y="2081954"/>
            <a:chExt cx="1146201" cy="1395413"/>
          </a:xfrm>
          <a:solidFill>
            <a:srgbClr val="002060"/>
          </a:solidFill>
        </p:grpSpPr>
        <p:sp>
          <p:nvSpPr>
            <p:cNvPr id="590" name="正方形/長方形 589">
              <a:extLst>
                <a:ext uri="{FF2B5EF4-FFF2-40B4-BE49-F238E27FC236}">
                  <a16:creationId xmlns:a16="http://schemas.microsoft.com/office/drawing/2014/main" id="{9E9E12D8-68EE-5742-88BE-5F0B4FADFD2E}"/>
                </a:ext>
              </a:extLst>
            </p:cNvPr>
            <p:cNvSpPr/>
            <p:nvPr/>
          </p:nvSpPr>
          <p:spPr>
            <a:xfrm>
              <a:off x="2350912" y="2874117"/>
              <a:ext cx="127000" cy="5429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91" name="正方形/長方形 590">
              <a:extLst>
                <a:ext uri="{FF2B5EF4-FFF2-40B4-BE49-F238E27FC236}">
                  <a16:creationId xmlns:a16="http://schemas.microsoft.com/office/drawing/2014/main" id="{7FE79FD7-8B21-F644-8504-FED8C9592496}"/>
                </a:ext>
              </a:extLst>
            </p:cNvPr>
            <p:cNvSpPr/>
            <p:nvPr/>
          </p:nvSpPr>
          <p:spPr>
            <a:xfrm>
              <a:off x="2341387" y="2328017"/>
              <a:ext cx="325437" cy="5222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92" name="正方形/長方形 591">
              <a:extLst>
                <a:ext uri="{FF2B5EF4-FFF2-40B4-BE49-F238E27FC236}">
                  <a16:creationId xmlns:a16="http://schemas.microsoft.com/office/drawing/2014/main" id="{59F828D4-12F1-4947-B3D1-447A03692F59}"/>
                </a:ext>
              </a:extLst>
            </p:cNvPr>
            <p:cNvSpPr/>
            <p:nvPr/>
          </p:nvSpPr>
          <p:spPr>
            <a:xfrm>
              <a:off x="2190574" y="2359767"/>
              <a:ext cx="107950" cy="4127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93" name="円/楕円 592">
              <a:extLst>
                <a:ext uri="{FF2B5EF4-FFF2-40B4-BE49-F238E27FC236}">
                  <a16:creationId xmlns:a16="http://schemas.microsoft.com/office/drawing/2014/main" id="{7B79A186-42AA-C742-A46B-30BA540D01B2}"/>
                </a:ext>
              </a:extLst>
            </p:cNvPr>
            <p:cNvSpPr/>
            <p:nvPr/>
          </p:nvSpPr>
          <p:spPr>
            <a:xfrm>
              <a:off x="2350912" y="335671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94" name="円/楕円 593">
              <a:extLst>
                <a:ext uri="{FF2B5EF4-FFF2-40B4-BE49-F238E27FC236}">
                  <a16:creationId xmlns:a16="http://schemas.microsoft.com/office/drawing/2014/main" id="{C52DF6FC-30B4-134B-8E3E-4FD18B9C0AFE}"/>
                </a:ext>
              </a:extLst>
            </p:cNvPr>
            <p:cNvSpPr/>
            <p:nvPr/>
          </p:nvSpPr>
          <p:spPr>
            <a:xfrm>
              <a:off x="2190574" y="2731242"/>
              <a:ext cx="107950" cy="1047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95" name="円/楕円 594">
              <a:extLst>
                <a:ext uri="{FF2B5EF4-FFF2-40B4-BE49-F238E27FC236}">
                  <a16:creationId xmlns:a16="http://schemas.microsoft.com/office/drawing/2014/main" id="{1155D969-3021-F045-8DAC-AA1989FD976F}"/>
                </a:ext>
              </a:extLst>
            </p:cNvPr>
            <p:cNvSpPr/>
            <p:nvPr/>
          </p:nvSpPr>
          <p:spPr>
            <a:xfrm>
              <a:off x="2401098" y="2081954"/>
              <a:ext cx="215900" cy="215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96" name="正方形/長方形 595">
              <a:extLst>
                <a:ext uri="{FF2B5EF4-FFF2-40B4-BE49-F238E27FC236}">
                  <a16:creationId xmlns:a16="http://schemas.microsoft.com/office/drawing/2014/main" id="{2CC9F949-D694-AD4D-87C7-82F3E3D6AA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865262" y="2174029"/>
              <a:ext cx="107950" cy="412750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97" name="円/楕円 596">
              <a:extLst>
                <a:ext uri="{FF2B5EF4-FFF2-40B4-BE49-F238E27FC236}">
                  <a16:creationId xmlns:a16="http://schemas.microsoft.com/office/drawing/2014/main" id="{40C8B742-67BB-404F-8193-2C454377826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070843" y="2327223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598" name="正方形/長方形 99">
              <a:extLst>
                <a:ext uri="{FF2B5EF4-FFF2-40B4-BE49-F238E27FC236}">
                  <a16:creationId xmlns:a16="http://schemas.microsoft.com/office/drawing/2014/main" id="{33D22701-7510-504E-A2D4-9F5CBF30A3D6}"/>
                </a:ext>
              </a:extLst>
            </p:cNvPr>
            <p:cNvSpPr/>
            <p:nvPr/>
          </p:nvSpPr>
          <p:spPr>
            <a:xfrm>
              <a:off x="2523949" y="2874117"/>
              <a:ext cx="127000" cy="5429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599" name="円/楕円 103">
              <a:extLst>
                <a:ext uri="{FF2B5EF4-FFF2-40B4-BE49-F238E27FC236}">
                  <a16:creationId xmlns:a16="http://schemas.microsoft.com/office/drawing/2014/main" id="{D0A09729-5279-554E-8623-BECA17F520F8}"/>
                </a:ext>
              </a:extLst>
            </p:cNvPr>
            <p:cNvSpPr/>
            <p:nvPr/>
          </p:nvSpPr>
          <p:spPr>
            <a:xfrm>
              <a:off x="2523949" y="335671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00" name="正方形/長方形 599">
              <a:extLst>
                <a:ext uri="{FF2B5EF4-FFF2-40B4-BE49-F238E27FC236}">
                  <a16:creationId xmlns:a16="http://schemas.microsoft.com/office/drawing/2014/main" id="{B36A5919-E2A3-8F4D-AD9E-56E7226D1B95}"/>
                </a:ext>
              </a:extLst>
            </p:cNvPr>
            <p:cNvSpPr/>
            <p:nvPr/>
          </p:nvSpPr>
          <p:spPr>
            <a:xfrm>
              <a:off x="3057237" y="2247661"/>
              <a:ext cx="279538" cy="861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1" name="正方形/長方形 600">
              <a:extLst>
                <a:ext uri="{FF2B5EF4-FFF2-40B4-BE49-F238E27FC236}">
                  <a16:creationId xmlns:a16="http://schemas.microsoft.com/office/drawing/2014/main" id="{2B453D49-1592-734B-A5D9-507F88DFD6B2}"/>
                </a:ext>
              </a:extLst>
            </p:cNvPr>
            <p:cNvSpPr/>
            <p:nvPr/>
          </p:nvSpPr>
          <p:spPr>
            <a:xfrm rot="5400000">
              <a:off x="2992901" y="2318314"/>
              <a:ext cx="211445" cy="827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2" name="正方形/長方形 601">
              <a:extLst>
                <a:ext uri="{FF2B5EF4-FFF2-40B4-BE49-F238E27FC236}">
                  <a16:creationId xmlns:a16="http://schemas.microsoft.com/office/drawing/2014/main" id="{CD30077D-A378-534D-879F-20772F293AC4}"/>
                </a:ext>
              </a:extLst>
            </p:cNvPr>
            <p:cNvSpPr/>
            <p:nvPr/>
          </p:nvSpPr>
          <p:spPr>
            <a:xfrm rot="5400000">
              <a:off x="3057237" y="2218467"/>
              <a:ext cx="4571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03" name="グループ化 602">
            <a:extLst>
              <a:ext uri="{FF2B5EF4-FFF2-40B4-BE49-F238E27FC236}">
                <a16:creationId xmlns:a16="http://schemas.microsoft.com/office/drawing/2014/main" id="{4C116020-22D0-E341-9BB9-9B4A7E2A8442}"/>
              </a:ext>
            </a:extLst>
          </p:cNvPr>
          <p:cNvGrpSpPr/>
          <p:nvPr/>
        </p:nvGrpSpPr>
        <p:grpSpPr>
          <a:xfrm>
            <a:off x="5844058" y="4247550"/>
            <a:ext cx="759380" cy="1111834"/>
            <a:chOff x="6086006" y="1746354"/>
            <a:chExt cx="1154243" cy="1689967"/>
          </a:xfrm>
          <a:solidFill>
            <a:srgbClr val="002060"/>
          </a:solidFill>
        </p:grpSpPr>
        <p:grpSp>
          <p:nvGrpSpPr>
            <p:cNvPr id="604" name="グループ化 603">
              <a:extLst>
                <a:ext uri="{FF2B5EF4-FFF2-40B4-BE49-F238E27FC236}">
                  <a16:creationId xmlns:a16="http://schemas.microsoft.com/office/drawing/2014/main" id="{AF746C4E-96C1-EE4C-BCA2-6878BB4BBA06}"/>
                </a:ext>
              </a:extLst>
            </p:cNvPr>
            <p:cNvGrpSpPr/>
            <p:nvPr/>
          </p:nvGrpSpPr>
          <p:grpSpPr>
            <a:xfrm>
              <a:off x="6336617" y="1858149"/>
              <a:ext cx="653021" cy="1578172"/>
              <a:chOff x="6312024" y="1858149"/>
              <a:chExt cx="653021" cy="1578172"/>
            </a:xfrm>
            <a:grpFill/>
          </p:grpSpPr>
          <p:sp>
            <p:nvSpPr>
              <p:cNvPr id="609" name="正方形/長方形 608">
                <a:extLst>
                  <a:ext uri="{FF2B5EF4-FFF2-40B4-BE49-F238E27FC236}">
                    <a16:creationId xmlns:a16="http://schemas.microsoft.com/office/drawing/2014/main" id="{6D4FCBFC-BFE3-0448-A5B6-3279AC245567}"/>
                  </a:ext>
                </a:extLst>
              </p:cNvPr>
              <p:cNvSpPr/>
              <p:nvPr/>
            </p:nvSpPr>
            <p:spPr bwMode="auto">
              <a:xfrm>
                <a:off x="6483461" y="2258397"/>
                <a:ext cx="327025" cy="52228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610" name="グループ化 609">
                <a:extLst>
                  <a:ext uri="{FF2B5EF4-FFF2-40B4-BE49-F238E27FC236}">
                    <a16:creationId xmlns:a16="http://schemas.microsoft.com/office/drawing/2014/main" id="{2D7985B9-AE31-1541-B5AF-2A8BC65B528D}"/>
                  </a:ext>
                </a:extLst>
              </p:cNvPr>
              <p:cNvGrpSpPr/>
              <p:nvPr/>
            </p:nvGrpSpPr>
            <p:grpSpPr>
              <a:xfrm>
                <a:off x="6683486" y="3033845"/>
                <a:ext cx="127000" cy="402476"/>
                <a:chOff x="4413844" y="3215955"/>
                <a:chExt cx="127000" cy="402476"/>
              </a:xfrm>
              <a:grpFill/>
            </p:grpSpPr>
            <p:sp>
              <p:nvSpPr>
                <p:cNvPr id="631" name="正方形/長方形 630">
                  <a:extLst>
                    <a:ext uri="{FF2B5EF4-FFF2-40B4-BE49-F238E27FC236}">
                      <a16:creationId xmlns:a16="http://schemas.microsoft.com/office/drawing/2014/main" id="{D8428716-C43F-D64F-AFDE-6F14CD6A226A}"/>
                    </a:ext>
                  </a:extLst>
                </p:cNvPr>
                <p:cNvSpPr/>
                <p:nvPr/>
              </p:nvSpPr>
              <p:spPr bwMode="auto">
                <a:xfrm>
                  <a:off x="4413844" y="3215955"/>
                  <a:ext cx="127000" cy="34215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632" name="円/楕円 631">
                  <a:extLst>
                    <a:ext uri="{FF2B5EF4-FFF2-40B4-BE49-F238E27FC236}">
                      <a16:creationId xmlns:a16="http://schemas.microsoft.com/office/drawing/2014/main" id="{72FC8B92-5800-A44C-A79D-59CDAFA77611}"/>
                    </a:ext>
                  </a:extLst>
                </p:cNvPr>
                <p:cNvSpPr/>
                <p:nvPr/>
              </p:nvSpPr>
              <p:spPr bwMode="auto">
                <a:xfrm>
                  <a:off x="4413844" y="3497781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  <p:sp>
            <p:nvSpPr>
              <p:cNvPr id="611" name="正方形/長方形 610">
                <a:extLst>
                  <a:ext uri="{FF2B5EF4-FFF2-40B4-BE49-F238E27FC236}">
                    <a16:creationId xmlns:a16="http://schemas.microsoft.com/office/drawing/2014/main" id="{A4031040-9F1A-604B-856B-C372DBA0BE9C}"/>
                  </a:ext>
                </a:extLst>
              </p:cNvPr>
              <p:cNvSpPr/>
              <p:nvPr/>
            </p:nvSpPr>
            <p:spPr bwMode="auto">
              <a:xfrm>
                <a:off x="6683486" y="2810847"/>
                <a:ext cx="127000" cy="230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612" name="グループ化 611">
                <a:extLst>
                  <a:ext uri="{FF2B5EF4-FFF2-40B4-BE49-F238E27FC236}">
                    <a16:creationId xmlns:a16="http://schemas.microsoft.com/office/drawing/2014/main" id="{5CEE3FAC-CB35-3A4F-9B4A-B01E3864FA53}"/>
                  </a:ext>
                </a:extLst>
              </p:cNvPr>
              <p:cNvGrpSpPr/>
              <p:nvPr/>
            </p:nvGrpSpPr>
            <p:grpSpPr>
              <a:xfrm>
                <a:off x="6483461" y="3033845"/>
                <a:ext cx="127000" cy="402476"/>
                <a:chOff x="4213819" y="3215955"/>
                <a:chExt cx="127000" cy="402476"/>
              </a:xfrm>
              <a:grpFill/>
            </p:grpSpPr>
            <p:sp>
              <p:nvSpPr>
                <p:cNvPr id="629" name="正方形/長方形 628">
                  <a:extLst>
                    <a:ext uri="{FF2B5EF4-FFF2-40B4-BE49-F238E27FC236}">
                      <a16:creationId xmlns:a16="http://schemas.microsoft.com/office/drawing/2014/main" id="{40537590-D04B-B34F-A4BE-10A7BE6BCA36}"/>
                    </a:ext>
                  </a:extLst>
                </p:cNvPr>
                <p:cNvSpPr/>
                <p:nvPr/>
              </p:nvSpPr>
              <p:spPr bwMode="auto">
                <a:xfrm>
                  <a:off x="4213819" y="3215955"/>
                  <a:ext cx="127000" cy="342151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630" name="円/楕円 629">
                  <a:extLst>
                    <a:ext uri="{FF2B5EF4-FFF2-40B4-BE49-F238E27FC236}">
                      <a16:creationId xmlns:a16="http://schemas.microsoft.com/office/drawing/2014/main" id="{0ED6201C-3AE9-E941-843E-F33B747EB89C}"/>
                    </a:ext>
                  </a:extLst>
                </p:cNvPr>
                <p:cNvSpPr/>
                <p:nvPr/>
              </p:nvSpPr>
              <p:spPr bwMode="auto">
                <a:xfrm>
                  <a:off x="4213819" y="3497781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  <p:sp>
            <p:nvSpPr>
              <p:cNvPr id="613" name="円/楕円 612">
                <a:extLst>
                  <a:ext uri="{FF2B5EF4-FFF2-40B4-BE49-F238E27FC236}">
                    <a16:creationId xmlns:a16="http://schemas.microsoft.com/office/drawing/2014/main" id="{B1C2E624-FA0B-FE44-9C8C-A10C35AF9883}"/>
                  </a:ext>
                </a:extLst>
              </p:cNvPr>
              <p:cNvSpPr/>
              <p:nvPr/>
            </p:nvSpPr>
            <p:spPr bwMode="auto">
              <a:xfrm>
                <a:off x="6539023" y="2012333"/>
                <a:ext cx="215900" cy="2159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614" name="グループ化 613">
                <a:extLst>
                  <a:ext uri="{FF2B5EF4-FFF2-40B4-BE49-F238E27FC236}">
                    <a16:creationId xmlns:a16="http://schemas.microsoft.com/office/drawing/2014/main" id="{4EEE2E19-803F-CC45-A252-FA39DD835BE1}"/>
                  </a:ext>
                </a:extLst>
              </p:cNvPr>
              <p:cNvGrpSpPr/>
              <p:nvPr/>
            </p:nvGrpSpPr>
            <p:grpSpPr>
              <a:xfrm rot="10800000">
                <a:off x="6857095" y="1858149"/>
                <a:ext cx="107950" cy="506793"/>
                <a:chOff x="6853348" y="2259136"/>
                <a:chExt cx="107950" cy="506793"/>
              </a:xfrm>
              <a:grpFill/>
            </p:grpSpPr>
            <p:grpSp>
              <p:nvGrpSpPr>
                <p:cNvPr id="623" name="グループ化 622">
                  <a:extLst>
                    <a:ext uri="{FF2B5EF4-FFF2-40B4-BE49-F238E27FC236}">
                      <a16:creationId xmlns:a16="http://schemas.microsoft.com/office/drawing/2014/main" id="{2D1F6403-88F7-944D-BA04-7689E25A2798}"/>
                    </a:ext>
                  </a:extLst>
                </p:cNvPr>
                <p:cNvGrpSpPr/>
                <p:nvPr/>
              </p:nvGrpSpPr>
              <p:grpSpPr>
                <a:xfrm>
                  <a:off x="6853348" y="2259136"/>
                  <a:ext cx="107950" cy="239523"/>
                  <a:chOff x="4583706" y="2441246"/>
                  <a:chExt cx="107950" cy="239523"/>
                </a:xfrm>
                <a:grpFill/>
              </p:grpSpPr>
              <p:sp>
                <p:nvSpPr>
                  <p:cNvPr id="627" name="正方形/長方形 626">
                    <a:extLst>
                      <a:ext uri="{FF2B5EF4-FFF2-40B4-BE49-F238E27FC236}">
                        <a16:creationId xmlns:a16="http://schemas.microsoft.com/office/drawing/2014/main" id="{AAECDB31-FF79-D34A-A283-D138388AEA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3706" y="2494429"/>
                    <a:ext cx="107950" cy="18634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  <p:sp>
                <p:nvSpPr>
                  <p:cNvPr id="628" name="円/楕円 627">
                    <a:extLst>
                      <a:ext uri="{FF2B5EF4-FFF2-40B4-BE49-F238E27FC236}">
                        <a16:creationId xmlns:a16="http://schemas.microsoft.com/office/drawing/2014/main" id="{CCE19DD1-52AD-254C-9325-38A67C98CF6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3706" y="2441246"/>
                    <a:ext cx="107950" cy="10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</p:grpSp>
            <p:grpSp>
              <p:nvGrpSpPr>
                <p:cNvPr id="624" name="グループ化 623">
                  <a:extLst>
                    <a:ext uri="{FF2B5EF4-FFF2-40B4-BE49-F238E27FC236}">
                      <a16:creationId xmlns:a16="http://schemas.microsoft.com/office/drawing/2014/main" id="{240ABB42-C243-CD44-907F-5332DCD2F467}"/>
                    </a:ext>
                  </a:extLst>
                </p:cNvPr>
                <p:cNvGrpSpPr/>
                <p:nvPr/>
              </p:nvGrpSpPr>
              <p:grpSpPr>
                <a:xfrm>
                  <a:off x="6853348" y="2498659"/>
                  <a:ext cx="107950" cy="267270"/>
                  <a:chOff x="4583706" y="2680769"/>
                  <a:chExt cx="107950" cy="267270"/>
                </a:xfrm>
                <a:grpFill/>
              </p:grpSpPr>
              <p:sp>
                <p:nvSpPr>
                  <p:cNvPr id="625" name="円/楕円 624">
                    <a:extLst>
                      <a:ext uri="{FF2B5EF4-FFF2-40B4-BE49-F238E27FC236}">
                        <a16:creationId xmlns:a16="http://schemas.microsoft.com/office/drawing/2014/main" id="{83B4F154-FDFB-A14D-B776-66B0770456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3706" y="2841676"/>
                    <a:ext cx="107950" cy="10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  <p:sp>
                <p:nvSpPr>
                  <p:cNvPr id="626" name="正方形/長方形 625">
                    <a:extLst>
                      <a:ext uri="{FF2B5EF4-FFF2-40B4-BE49-F238E27FC236}">
                        <a16:creationId xmlns:a16="http://schemas.microsoft.com/office/drawing/2014/main" id="{DC397119-1A18-7D47-A626-B3D42FFB61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3706" y="2680769"/>
                    <a:ext cx="107950" cy="210679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</p:grpSp>
          </p:grpSp>
          <p:sp>
            <p:nvSpPr>
              <p:cNvPr id="615" name="正方形/長方形 614">
                <a:extLst>
                  <a:ext uri="{FF2B5EF4-FFF2-40B4-BE49-F238E27FC236}">
                    <a16:creationId xmlns:a16="http://schemas.microsoft.com/office/drawing/2014/main" id="{FF983EF9-B6AF-AC47-87F9-CBDA0C3BFAC1}"/>
                  </a:ext>
                </a:extLst>
              </p:cNvPr>
              <p:cNvSpPr/>
              <p:nvPr/>
            </p:nvSpPr>
            <p:spPr bwMode="auto">
              <a:xfrm>
                <a:off x="6483461" y="2810847"/>
                <a:ext cx="127000" cy="23008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616" name="グループ化 615">
                <a:extLst>
                  <a:ext uri="{FF2B5EF4-FFF2-40B4-BE49-F238E27FC236}">
                    <a16:creationId xmlns:a16="http://schemas.microsoft.com/office/drawing/2014/main" id="{2A60F3D4-15FC-BB47-A2E6-54AA2FBDE06B}"/>
                  </a:ext>
                </a:extLst>
              </p:cNvPr>
              <p:cNvGrpSpPr/>
              <p:nvPr/>
            </p:nvGrpSpPr>
            <p:grpSpPr>
              <a:xfrm rot="10800000">
                <a:off x="6312024" y="1858149"/>
                <a:ext cx="107950" cy="506793"/>
                <a:chOff x="6853348" y="2259136"/>
                <a:chExt cx="107950" cy="506793"/>
              </a:xfrm>
              <a:grpFill/>
            </p:grpSpPr>
            <p:grpSp>
              <p:nvGrpSpPr>
                <p:cNvPr id="617" name="グループ化 616">
                  <a:extLst>
                    <a:ext uri="{FF2B5EF4-FFF2-40B4-BE49-F238E27FC236}">
                      <a16:creationId xmlns:a16="http://schemas.microsoft.com/office/drawing/2014/main" id="{0E7EE020-2F9E-4E4C-9FDD-C6C91664E905}"/>
                    </a:ext>
                  </a:extLst>
                </p:cNvPr>
                <p:cNvGrpSpPr/>
                <p:nvPr/>
              </p:nvGrpSpPr>
              <p:grpSpPr>
                <a:xfrm>
                  <a:off x="6853348" y="2259136"/>
                  <a:ext cx="107950" cy="239523"/>
                  <a:chOff x="4583706" y="2441246"/>
                  <a:chExt cx="107950" cy="239523"/>
                </a:xfrm>
                <a:grpFill/>
              </p:grpSpPr>
              <p:sp>
                <p:nvSpPr>
                  <p:cNvPr id="621" name="正方形/長方形 620">
                    <a:extLst>
                      <a:ext uri="{FF2B5EF4-FFF2-40B4-BE49-F238E27FC236}">
                        <a16:creationId xmlns:a16="http://schemas.microsoft.com/office/drawing/2014/main" id="{0697AB1A-FE5F-EF40-BEEF-96A35DA295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3706" y="2494429"/>
                    <a:ext cx="107950" cy="18634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  <p:sp>
                <p:nvSpPr>
                  <p:cNvPr id="622" name="円/楕円 621">
                    <a:extLst>
                      <a:ext uri="{FF2B5EF4-FFF2-40B4-BE49-F238E27FC236}">
                        <a16:creationId xmlns:a16="http://schemas.microsoft.com/office/drawing/2014/main" id="{F645A064-DBB3-B34F-80F7-7E68E04E88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3706" y="2441246"/>
                    <a:ext cx="107950" cy="10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</p:grpSp>
            <p:grpSp>
              <p:nvGrpSpPr>
                <p:cNvPr id="618" name="グループ化 617">
                  <a:extLst>
                    <a:ext uri="{FF2B5EF4-FFF2-40B4-BE49-F238E27FC236}">
                      <a16:creationId xmlns:a16="http://schemas.microsoft.com/office/drawing/2014/main" id="{B4CEE1CE-3193-8D4F-970F-C10EE0704CDA}"/>
                    </a:ext>
                  </a:extLst>
                </p:cNvPr>
                <p:cNvGrpSpPr/>
                <p:nvPr/>
              </p:nvGrpSpPr>
              <p:grpSpPr>
                <a:xfrm>
                  <a:off x="6853348" y="2498659"/>
                  <a:ext cx="107950" cy="267270"/>
                  <a:chOff x="4583706" y="2680769"/>
                  <a:chExt cx="107950" cy="267270"/>
                </a:xfrm>
                <a:grpFill/>
              </p:grpSpPr>
              <p:sp>
                <p:nvSpPr>
                  <p:cNvPr id="619" name="円/楕円 618">
                    <a:extLst>
                      <a:ext uri="{FF2B5EF4-FFF2-40B4-BE49-F238E27FC236}">
                        <a16:creationId xmlns:a16="http://schemas.microsoft.com/office/drawing/2014/main" id="{01255355-6D6A-2F47-A51B-DF987E9C9BB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3706" y="2841676"/>
                    <a:ext cx="107950" cy="106363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  <p:sp>
                <p:nvSpPr>
                  <p:cNvPr id="620" name="正方形/長方形 619">
                    <a:extLst>
                      <a:ext uri="{FF2B5EF4-FFF2-40B4-BE49-F238E27FC236}">
                        <a16:creationId xmlns:a16="http://schemas.microsoft.com/office/drawing/2014/main" id="{63DA8F76-85ED-DE4B-9806-E093EC216E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3706" y="2680769"/>
                    <a:ext cx="107950" cy="210679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</p:grpSp>
          </p:grpSp>
        </p:grpSp>
        <p:sp>
          <p:nvSpPr>
            <p:cNvPr id="605" name="正方形/長方形 604">
              <a:extLst>
                <a:ext uri="{FF2B5EF4-FFF2-40B4-BE49-F238E27FC236}">
                  <a16:creationId xmlns:a16="http://schemas.microsoft.com/office/drawing/2014/main" id="{CB6ABA69-58ED-2D4E-9E57-8F815EDD5D06}"/>
                </a:ext>
              </a:extLst>
            </p:cNvPr>
            <p:cNvSpPr/>
            <p:nvPr/>
          </p:nvSpPr>
          <p:spPr>
            <a:xfrm>
              <a:off x="6086006" y="1884265"/>
              <a:ext cx="1154243" cy="494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606" name="グループ化 605">
              <a:extLst>
                <a:ext uri="{FF2B5EF4-FFF2-40B4-BE49-F238E27FC236}">
                  <a16:creationId xmlns:a16="http://schemas.microsoft.com/office/drawing/2014/main" id="{8A4247EA-724B-7244-A381-5AFB3D434A53}"/>
                </a:ext>
              </a:extLst>
            </p:cNvPr>
            <p:cNvGrpSpPr/>
            <p:nvPr/>
          </p:nvGrpSpPr>
          <p:grpSpPr>
            <a:xfrm>
              <a:off x="6143234" y="1746354"/>
              <a:ext cx="1039786" cy="322289"/>
              <a:chOff x="6130977" y="1746354"/>
              <a:chExt cx="1039786" cy="322289"/>
            </a:xfrm>
            <a:grpFill/>
          </p:grpSpPr>
          <p:sp>
            <p:nvSpPr>
              <p:cNvPr id="607" name="角丸四角形 606">
                <a:extLst>
                  <a:ext uri="{FF2B5EF4-FFF2-40B4-BE49-F238E27FC236}">
                    <a16:creationId xmlns:a16="http://schemas.microsoft.com/office/drawing/2014/main" id="{199712BB-DC0E-8047-A32C-25417FE50198}"/>
                  </a:ext>
                </a:extLst>
              </p:cNvPr>
              <p:cNvSpPr/>
              <p:nvPr/>
            </p:nvSpPr>
            <p:spPr>
              <a:xfrm>
                <a:off x="6130977" y="1746354"/>
                <a:ext cx="138659" cy="32228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08" name="角丸四角形 607">
                <a:extLst>
                  <a:ext uri="{FF2B5EF4-FFF2-40B4-BE49-F238E27FC236}">
                    <a16:creationId xmlns:a16="http://schemas.microsoft.com/office/drawing/2014/main" id="{BA88661E-01E7-0D4B-A859-5B444699EF48}"/>
                  </a:ext>
                </a:extLst>
              </p:cNvPr>
              <p:cNvSpPr/>
              <p:nvPr/>
            </p:nvSpPr>
            <p:spPr>
              <a:xfrm>
                <a:off x="7032104" y="1746354"/>
                <a:ext cx="138659" cy="32228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635" name="グループ化 634">
            <a:extLst>
              <a:ext uri="{FF2B5EF4-FFF2-40B4-BE49-F238E27FC236}">
                <a16:creationId xmlns:a16="http://schemas.microsoft.com/office/drawing/2014/main" id="{5C94AF78-D03E-924E-9C82-5CA47A213396}"/>
              </a:ext>
            </a:extLst>
          </p:cNvPr>
          <p:cNvGrpSpPr/>
          <p:nvPr/>
        </p:nvGrpSpPr>
        <p:grpSpPr>
          <a:xfrm>
            <a:off x="5775012" y="1640685"/>
            <a:ext cx="880321" cy="1106762"/>
            <a:chOff x="643437" y="500593"/>
            <a:chExt cx="1237116" cy="1555334"/>
          </a:xfrm>
          <a:solidFill>
            <a:srgbClr val="002060"/>
          </a:solidFill>
        </p:grpSpPr>
        <p:sp>
          <p:nvSpPr>
            <p:cNvPr id="636" name="フリーフォーム 635">
              <a:extLst>
                <a:ext uri="{FF2B5EF4-FFF2-40B4-BE49-F238E27FC236}">
                  <a16:creationId xmlns:a16="http://schemas.microsoft.com/office/drawing/2014/main" id="{E02DBC4C-4FFA-5F42-96EE-0633494E429C}"/>
                </a:ext>
              </a:extLst>
            </p:cNvPr>
            <p:cNvSpPr/>
            <p:nvPr/>
          </p:nvSpPr>
          <p:spPr>
            <a:xfrm>
              <a:off x="1483651" y="500593"/>
              <a:ext cx="267763" cy="916739"/>
            </a:xfrm>
            <a:custGeom>
              <a:avLst/>
              <a:gdLst>
                <a:gd name="connsiteX0" fmla="*/ 0 w 978446"/>
                <a:gd name="connsiteY0" fmla="*/ 0 h 3349898"/>
                <a:gd name="connsiteX1" fmla="*/ 129815 w 978446"/>
                <a:gd name="connsiteY1" fmla="*/ 78865 h 3349898"/>
                <a:gd name="connsiteX2" fmla="*/ 978446 w 978446"/>
                <a:gd name="connsiteY2" fmla="*/ 1674949 h 3349898"/>
                <a:gd name="connsiteX3" fmla="*/ 129815 w 978446"/>
                <a:gd name="connsiteY3" fmla="*/ 3271033 h 3349898"/>
                <a:gd name="connsiteX4" fmla="*/ 0 w 978446"/>
                <a:gd name="connsiteY4" fmla="*/ 3349898 h 3349898"/>
                <a:gd name="connsiteX5" fmla="*/ 0 w 978446"/>
                <a:gd name="connsiteY5" fmla="*/ 3164079 h 3349898"/>
                <a:gd name="connsiteX6" fmla="*/ 40932 w 978446"/>
                <a:gd name="connsiteY6" fmla="*/ 3139212 h 3349898"/>
                <a:gd name="connsiteX7" fmla="*/ 819475 w 978446"/>
                <a:gd name="connsiteY7" fmla="*/ 1674949 h 3349898"/>
                <a:gd name="connsiteX8" fmla="*/ 40932 w 978446"/>
                <a:gd name="connsiteY8" fmla="*/ 210686 h 3349898"/>
                <a:gd name="connsiteX9" fmla="*/ 0 w 978446"/>
                <a:gd name="connsiteY9" fmla="*/ 185819 h 3349898"/>
                <a:gd name="connsiteX10" fmla="*/ 0 w 978446"/>
                <a:gd name="connsiteY10" fmla="*/ 0 h 334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8446" h="3349898">
                  <a:moveTo>
                    <a:pt x="0" y="0"/>
                  </a:moveTo>
                  <a:lnTo>
                    <a:pt x="129815" y="78865"/>
                  </a:lnTo>
                  <a:cubicBezTo>
                    <a:pt x="641818" y="424768"/>
                    <a:pt x="978446" y="1010547"/>
                    <a:pt x="978446" y="1674949"/>
                  </a:cubicBezTo>
                  <a:cubicBezTo>
                    <a:pt x="978446" y="2339352"/>
                    <a:pt x="641818" y="2925131"/>
                    <a:pt x="129815" y="3271033"/>
                  </a:cubicBezTo>
                  <a:lnTo>
                    <a:pt x="0" y="3349898"/>
                  </a:lnTo>
                  <a:lnTo>
                    <a:pt x="0" y="3164079"/>
                  </a:lnTo>
                  <a:lnTo>
                    <a:pt x="40932" y="3139212"/>
                  </a:lnTo>
                  <a:cubicBezTo>
                    <a:pt x="510649" y="2821878"/>
                    <a:pt x="819475" y="2284479"/>
                    <a:pt x="819475" y="1674949"/>
                  </a:cubicBezTo>
                  <a:cubicBezTo>
                    <a:pt x="819475" y="1065420"/>
                    <a:pt x="510649" y="528020"/>
                    <a:pt x="40932" y="210686"/>
                  </a:cubicBezTo>
                  <a:lnTo>
                    <a:pt x="0" y="18581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7" name="正方形/長方形 636">
              <a:extLst>
                <a:ext uri="{FF2B5EF4-FFF2-40B4-BE49-F238E27FC236}">
                  <a16:creationId xmlns:a16="http://schemas.microsoft.com/office/drawing/2014/main" id="{69DF11BF-D7C1-3B46-B6C8-1F85094F30F5}"/>
                </a:ext>
              </a:extLst>
            </p:cNvPr>
            <p:cNvSpPr/>
            <p:nvPr/>
          </p:nvSpPr>
          <p:spPr>
            <a:xfrm>
              <a:off x="844078" y="1452677"/>
              <a:ext cx="127000" cy="5429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38" name="正方形/長方形 637">
              <a:extLst>
                <a:ext uri="{FF2B5EF4-FFF2-40B4-BE49-F238E27FC236}">
                  <a16:creationId xmlns:a16="http://schemas.microsoft.com/office/drawing/2014/main" id="{ECC84461-E593-CB46-AD8C-89238E3E834E}"/>
                </a:ext>
              </a:extLst>
            </p:cNvPr>
            <p:cNvSpPr/>
            <p:nvPr/>
          </p:nvSpPr>
          <p:spPr>
            <a:xfrm>
              <a:off x="834553" y="906577"/>
              <a:ext cx="325437" cy="52228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39" name="円/楕円 638">
              <a:extLst>
                <a:ext uri="{FF2B5EF4-FFF2-40B4-BE49-F238E27FC236}">
                  <a16:creationId xmlns:a16="http://schemas.microsoft.com/office/drawing/2014/main" id="{01F8D93D-4423-F04F-95A4-363980A034CB}"/>
                </a:ext>
              </a:extLst>
            </p:cNvPr>
            <p:cNvSpPr/>
            <p:nvPr/>
          </p:nvSpPr>
          <p:spPr>
            <a:xfrm>
              <a:off x="844078" y="193527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40" name="円/楕円 639">
              <a:extLst>
                <a:ext uri="{FF2B5EF4-FFF2-40B4-BE49-F238E27FC236}">
                  <a16:creationId xmlns:a16="http://schemas.microsoft.com/office/drawing/2014/main" id="{A87E3EAC-8245-424D-A71F-45636A0D4948}"/>
                </a:ext>
              </a:extLst>
            </p:cNvPr>
            <p:cNvSpPr/>
            <p:nvPr/>
          </p:nvSpPr>
          <p:spPr>
            <a:xfrm>
              <a:off x="894264" y="660514"/>
              <a:ext cx="215900" cy="215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641" name="グループ化 640">
              <a:extLst>
                <a:ext uri="{FF2B5EF4-FFF2-40B4-BE49-F238E27FC236}">
                  <a16:creationId xmlns:a16="http://schemas.microsoft.com/office/drawing/2014/main" id="{B2372589-DCD6-CB4E-97A5-4CA13D498BFD}"/>
                </a:ext>
              </a:extLst>
            </p:cNvPr>
            <p:cNvGrpSpPr/>
            <p:nvPr/>
          </p:nvGrpSpPr>
          <p:grpSpPr>
            <a:xfrm>
              <a:off x="1068934" y="906577"/>
              <a:ext cx="561001" cy="107950"/>
              <a:chOff x="1110164" y="904989"/>
              <a:chExt cx="561001" cy="107950"/>
            </a:xfrm>
            <a:grpFill/>
          </p:grpSpPr>
          <p:sp>
            <p:nvSpPr>
              <p:cNvPr id="653" name="正方形/長方形 652">
                <a:extLst>
                  <a:ext uri="{FF2B5EF4-FFF2-40B4-BE49-F238E27FC236}">
                    <a16:creationId xmlns:a16="http://schemas.microsoft.com/office/drawing/2014/main" id="{C006DFE4-4505-3D41-ABC2-D083B25DB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310496" y="704657"/>
                <a:ext cx="107950" cy="5086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54" name="円/楕円 653">
                <a:extLst>
                  <a:ext uri="{FF2B5EF4-FFF2-40B4-BE49-F238E27FC236}">
                    <a16:creationId xmlns:a16="http://schemas.microsoft.com/office/drawing/2014/main" id="{CB5EE6C3-5316-BE48-B58F-8F9EA4DC2B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564009" y="905783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642" name="正方形/長方形 99">
              <a:extLst>
                <a:ext uri="{FF2B5EF4-FFF2-40B4-BE49-F238E27FC236}">
                  <a16:creationId xmlns:a16="http://schemas.microsoft.com/office/drawing/2014/main" id="{21D2E984-C426-9D43-8AAD-08D689DFEAD8}"/>
                </a:ext>
              </a:extLst>
            </p:cNvPr>
            <p:cNvSpPr/>
            <p:nvPr/>
          </p:nvSpPr>
          <p:spPr>
            <a:xfrm>
              <a:off x="1017115" y="1452677"/>
              <a:ext cx="127000" cy="5429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43" name="円/楕円 103">
              <a:extLst>
                <a:ext uri="{FF2B5EF4-FFF2-40B4-BE49-F238E27FC236}">
                  <a16:creationId xmlns:a16="http://schemas.microsoft.com/office/drawing/2014/main" id="{2E9917B8-7C4B-9D4B-BDCC-65762730135A}"/>
                </a:ext>
              </a:extLst>
            </p:cNvPr>
            <p:cNvSpPr/>
            <p:nvPr/>
          </p:nvSpPr>
          <p:spPr>
            <a:xfrm>
              <a:off x="1017115" y="1935277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44" name="正方形/長方形 643">
              <a:extLst>
                <a:ext uri="{FF2B5EF4-FFF2-40B4-BE49-F238E27FC236}">
                  <a16:creationId xmlns:a16="http://schemas.microsoft.com/office/drawing/2014/main" id="{12D6B514-D6FC-C146-A8A9-00F41859D85C}"/>
                </a:ext>
              </a:extLst>
            </p:cNvPr>
            <p:cNvSpPr/>
            <p:nvPr/>
          </p:nvSpPr>
          <p:spPr>
            <a:xfrm>
              <a:off x="1054119" y="945918"/>
              <a:ext cx="826434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645" name="グループ化 644">
              <a:extLst>
                <a:ext uri="{FF2B5EF4-FFF2-40B4-BE49-F238E27FC236}">
                  <a16:creationId xmlns:a16="http://schemas.microsoft.com/office/drawing/2014/main" id="{98FDADDE-E1FA-1640-BCF3-36ED4C31FBD8}"/>
                </a:ext>
              </a:extLst>
            </p:cNvPr>
            <p:cNvGrpSpPr/>
            <p:nvPr/>
          </p:nvGrpSpPr>
          <p:grpSpPr>
            <a:xfrm>
              <a:off x="643437" y="906577"/>
              <a:ext cx="355134" cy="107951"/>
              <a:chOff x="643437" y="905782"/>
              <a:chExt cx="355134" cy="107951"/>
            </a:xfrm>
            <a:grpFill/>
          </p:grpSpPr>
          <p:grpSp>
            <p:nvGrpSpPr>
              <p:cNvPr id="649" name="グループ化 648">
                <a:extLst>
                  <a:ext uri="{FF2B5EF4-FFF2-40B4-BE49-F238E27FC236}">
                    <a16:creationId xmlns:a16="http://schemas.microsoft.com/office/drawing/2014/main" id="{C6BB5EA1-D686-1B4E-8360-327C7915B054}"/>
                  </a:ext>
                </a:extLst>
              </p:cNvPr>
              <p:cNvGrpSpPr/>
              <p:nvPr/>
            </p:nvGrpSpPr>
            <p:grpSpPr>
              <a:xfrm rot="16200000">
                <a:off x="790103" y="805266"/>
                <a:ext cx="107951" cy="308984"/>
                <a:chOff x="683740" y="1105593"/>
                <a:chExt cx="107951" cy="308984"/>
              </a:xfrm>
              <a:grpFill/>
            </p:grpSpPr>
            <p:sp>
              <p:nvSpPr>
                <p:cNvPr id="651" name="正方形/長方形 650">
                  <a:extLst>
                    <a:ext uri="{FF2B5EF4-FFF2-40B4-BE49-F238E27FC236}">
                      <a16:creationId xmlns:a16="http://schemas.microsoft.com/office/drawing/2014/main" id="{150C0610-76AD-4C48-A4D2-84A8A9FD9C40}"/>
                    </a:ext>
                  </a:extLst>
                </p:cNvPr>
                <p:cNvSpPr/>
                <p:nvPr/>
              </p:nvSpPr>
              <p:spPr>
                <a:xfrm>
                  <a:off x="683741" y="1105593"/>
                  <a:ext cx="107950" cy="24548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652" name="円/楕円 651">
                  <a:extLst>
                    <a:ext uri="{FF2B5EF4-FFF2-40B4-BE49-F238E27FC236}">
                      <a16:creationId xmlns:a16="http://schemas.microsoft.com/office/drawing/2014/main" id="{57B50CA8-E130-D542-9D14-7246A2F4951C}"/>
                    </a:ext>
                  </a:extLst>
                </p:cNvPr>
                <p:cNvSpPr/>
                <p:nvPr/>
              </p:nvSpPr>
              <p:spPr>
                <a:xfrm>
                  <a:off x="683740" y="1309802"/>
                  <a:ext cx="107950" cy="1047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  <p:sp>
            <p:nvSpPr>
              <p:cNvPr id="650" name="円/楕円 649">
                <a:extLst>
                  <a:ext uri="{FF2B5EF4-FFF2-40B4-BE49-F238E27FC236}">
                    <a16:creationId xmlns:a16="http://schemas.microsoft.com/office/drawing/2014/main" id="{6F764992-2BD5-1D4B-B2ED-DFE43F99D6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42643" y="906577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646" name="グループ化 645">
              <a:extLst>
                <a:ext uri="{FF2B5EF4-FFF2-40B4-BE49-F238E27FC236}">
                  <a16:creationId xmlns:a16="http://schemas.microsoft.com/office/drawing/2014/main" id="{DF5AB692-67CE-EF4B-A170-89BBFC18207A}"/>
                </a:ext>
              </a:extLst>
            </p:cNvPr>
            <p:cNvGrpSpPr/>
            <p:nvPr/>
          </p:nvGrpSpPr>
          <p:grpSpPr>
            <a:xfrm rot="17864206">
              <a:off x="780296" y="881536"/>
              <a:ext cx="107951" cy="308984"/>
              <a:chOff x="683740" y="1105593"/>
              <a:chExt cx="107951" cy="308984"/>
            </a:xfrm>
            <a:grpFill/>
          </p:grpSpPr>
          <p:sp>
            <p:nvSpPr>
              <p:cNvPr id="647" name="正方形/長方形 646">
                <a:extLst>
                  <a:ext uri="{FF2B5EF4-FFF2-40B4-BE49-F238E27FC236}">
                    <a16:creationId xmlns:a16="http://schemas.microsoft.com/office/drawing/2014/main" id="{136DDE41-D166-CE4E-AC50-2DA669449D2C}"/>
                  </a:ext>
                </a:extLst>
              </p:cNvPr>
              <p:cNvSpPr/>
              <p:nvPr/>
            </p:nvSpPr>
            <p:spPr>
              <a:xfrm>
                <a:off x="683741" y="1105593"/>
                <a:ext cx="107950" cy="24548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648" name="円/楕円 647">
                <a:extLst>
                  <a:ext uri="{FF2B5EF4-FFF2-40B4-BE49-F238E27FC236}">
                    <a16:creationId xmlns:a16="http://schemas.microsoft.com/office/drawing/2014/main" id="{28CF2D18-3A91-5440-BA4A-0458FD4D1854}"/>
                  </a:ext>
                </a:extLst>
              </p:cNvPr>
              <p:cNvSpPr/>
              <p:nvPr/>
            </p:nvSpPr>
            <p:spPr>
              <a:xfrm>
                <a:off x="683740" y="1309802"/>
                <a:ext cx="107950" cy="10477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</p:grpSp>
      <p:grpSp>
        <p:nvGrpSpPr>
          <p:cNvPr id="655" name="グループ化 654">
            <a:extLst>
              <a:ext uri="{FF2B5EF4-FFF2-40B4-BE49-F238E27FC236}">
                <a16:creationId xmlns:a16="http://schemas.microsoft.com/office/drawing/2014/main" id="{7EFF1C3A-4BC8-BD4D-8BA7-9FBE0D2080B0}"/>
              </a:ext>
            </a:extLst>
          </p:cNvPr>
          <p:cNvGrpSpPr/>
          <p:nvPr/>
        </p:nvGrpSpPr>
        <p:grpSpPr>
          <a:xfrm>
            <a:off x="9106381" y="5622020"/>
            <a:ext cx="1685966" cy="835043"/>
            <a:chOff x="7542311" y="1066425"/>
            <a:chExt cx="2369289" cy="1173486"/>
          </a:xfrm>
          <a:solidFill>
            <a:srgbClr val="002060"/>
          </a:solidFill>
        </p:grpSpPr>
        <p:grpSp>
          <p:nvGrpSpPr>
            <p:cNvPr id="656" name="グループ化 655">
              <a:extLst>
                <a:ext uri="{FF2B5EF4-FFF2-40B4-BE49-F238E27FC236}">
                  <a16:creationId xmlns:a16="http://schemas.microsoft.com/office/drawing/2014/main" id="{4882EC9A-AF32-F14E-B799-FC7E4929D1BC}"/>
                </a:ext>
              </a:extLst>
            </p:cNvPr>
            <p:cNvGrpSpPr/>
            <p:nvPr/>
          </p:nvGrpSpPr>
          <p:grpSpPr>
            <a:xfrm>
              <a:off x="9224672" y="2107736"/>
              <a:ext cx="686928" cy="108000"/>
              <a:chOff x="6623058" y="1882268"/>
              <a:chExt cx="686928" cy="108000"/>
            </a:xfrm>
            <a:grpFill/>
          </p:grpSpPr>
          <p:sp>
            <p:nvSpPr>
              <p:cNvPr id="683" name="フリーフォーム 682">
                <a:extLst>
                  <a:ext uri="{FF2B5EF4-FFF2-40B4-BE49-F238E27FC236}">
                    <a16:creationId xmlns:a16="http://schemas.microsoft.com/office/drawing/2014/main" id="{C6ABC61E-933C-1D47-A7B7-BC7D4B97DCAA}"/>
                  </a:ext>
                </a:extLst>
              </p:cNvPr>
              <p:cNvSpPr/>
              <p:nvPr/>
            </p:nvSpPr>
            <p:spPr>
              <a:xfrm>
                <a:off x="6623058" y="1882268"/>
                <a:ext cx="367211" cy="108000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0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1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0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4" name="フリーフォーム 683">
                <a:extLst>
                  <a:ext uri="{FF2B5EF4-FFF2-40B4-BE49-F238E27FC236}">
                    <a16:creationId xmlns:a16="http://schemas.microsoft.com/office/drawing/2014/main" id="{E82D5F37-A8DF-F746-ADB0-BC85C3A257F8}"/>
                  </a:ext>
                </a:extLst>
              </p:cNvPr>
              <p:cNvSpPr/>
              <p:nvPr/>
            </p:nvSpPr>
            <p:spPr>
              <a:xfrm>
                <a:off x="6942775" y="1882268"/>
                <a:ext cx="367211" cy="108000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0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2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0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57" name="フリーフォーム 656">
              <a:extLst>
                <a:ext uri="{FF2B5EF4-FFF2-40B4-BE49-F238E27FC236}">
                  <a16:creationId xmlns:a16="http://schemas.microsoft.com/office/drawing/2014/main" id="{209A1FE4-61CE-6D48-9729-4FA98E6CF492}"/>
                </a:ext>
              </a:extLst>
            </p:cNvPr>
            <p:cNvSpPr/>
            <p:nvPr/>
          </p:nvSpPr>
          <p:spPr>
            <a:xfrm>
              <a:off x="7542311" y="2107736"/>
              <a:ext cx="367211" cy="108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1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1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658" name="グループ化 657">
              <a:extLst>
                <a:ext uri="{FF2B5EF4-FFF2-40B4-BE49-F238E27FC236}">
                  <a16:creationId xmlns:a16="http://schemas.microsoft.com/office/drawing/2014/main" id="{CE91526C-BF7A-B04C-83B2-56A0F6B787E2}"/>
                </a:ext>
              </a:extLst>
            </p:cNvPr>
            <p:cNvGrpSpPr/>
            <p:nvPr/>
          </p:nvGrpSpPr>
          <p:grpSpPr>
            <a:xfrm>
              <a:off x="7865622" y="2107736"/>
              <a:ext cx="1395458" cy="108000"/>
              <a:chOff x="6210150" y="820940"/>
              <a:chExt cx="1395458" cy="187200"/>
            </a:xfrm>
            <a:grpFill/>
          </p:grpSpPr>
          <p:sp>
            <p:nvSpPr>
              <p:cNvPr id="680" name="正方形/長方形 679">
                <a:extLst>
                  <a:ext uri="{FF2B5EF4-FFF2-40B4-BE49-F238E27FC236}">
                    <a16:creationId xmlns:a16="http://schemas.microsoft.com/office/drawing/2014/main" id="{54939593-3086-444A-A510-306DC10C8B0E}"/>
                  </a:ext>
                </a:extLst>
              </p:cNvPr>
              <p:cNvSpPr/>
              <p:nvPr/>
            </p:nvSpPr>
            <p:spPr>
              <a:xfrm>
                <a:off x="6396015" y="820940"/>
                <a:ext cx="1024116" cy="187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1" name="フリーフォーム 680">
                <a:extLst>
                  <a:ext uri="{FF2B5EF4-FFF2-40B4-BE49-F238E27FC236}">
                    <a16:creationId xmlns:a16="http://schemas.microsoft.com/office/drawing/2014/main" id="{ABCC268A-ADED-AF4B-82A1-EF5A9C88FEF8}"/>
                  </a:ext>
                </a:extLst>
              </p:cNvPr>
              <p:cNvSpPr/>
              <p:nvPr/>
            </p:nvSpPr>
            <p:spPr>
              <a:xfrm>
                <a:off x="7420131" y="820940"/>
                <a:ext cx="185477" cy="187200"/>
              </a:xfrm>
              <a:custGeom>
                <a:avLst/>
                <a:gdLst>
                  <a:gd name="connsiteX0" fmla="*/ 0 w 185477"/>
                  <a:gd name="connsiteY0" fmla="*/ 0 h 185477"/>
                  <a:gd name="connsiteX1" fmla="*/ 185477 w 185477"/>
                  <a:gd name="connsiteY1" fmla="*/ 0 h 185477"/>
                  <a:gd name="connsiteX2" fmla="*/ 0 w 185477"/>
                  <a:gd name="connsiteY2" fmla="*/ 185477 h 185477"/>
                  <a:gd name="connsiteX3" fmla="*/ 0 w 185477"/>
                  <a:gd name="connsiteY3" fmla="*/ 0 h 185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477" h="185477">
                    <a:moveTo>
                      <a:pt x="0" y="0"/>
                    </a:moveTo>
                    <a:lnTo>
                      <a:pt x="185477" y="0"/>
                    </a:lnTo>
                    <a:cubicBezTo>
                      <a:pt x="185477" y="102436"/>
                      <a:pt x="102436" y="185477"/>
                      <a:pt x="0" y="18547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2" name="フリーフォーム 681">
                <a:extLst>
                  <a:ext uri="{FF2B5EF4-FFF2-40B4-BE49-F238E27FC236}">
                    <a16:creationId xmlns:a16="http://schemas.microsoft.com/office/drawing/2014/main" id="{5C296ED2-EB9A-6647-B45E-43429F12B13E}"/>
                  </a:ext>
                </a:extLst>
              </p:cNvPr>
              <p:cNvSpPr/>
              <p:nvPr/>
            </p:nvSpPr>
            <p:spPr>
              <a:xfrm flipH="1">
                <a:off x="6210150" y="820940"/>
                <a:ext cx="185477" cy="187200"/>
              </a:xfrm>
              <a:custGeom>
                <a:avLst/>
                <a:gdLst>
                  <a:gd name="connsiteX0" fmla="*/ 0 w 185477"/>
                  <a:gd name="connsiteY0" fmla="*/ 0 h 185477"/>
                  <a:gd name="connsiteX1" fmla="*/ 185477 w 185477"/>
                  <a:gd name="connsiteY1" fmla="*/ 0 h 185477"/>
                  <a:gd name="connsiteX2" fmla="*/ 0 w 185477"/>
                  <a:gd name="connsiteY2" fmla="*/ 185477 h 185477"/>
                  <a:gd name="connsiteX3" fmla="*/ 0 w 185477"/>
                  <a:gd name="connsiteY3" fmla="*/ 0 h 185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477" h="185477">
                    <a:moveTo>
                      <a:pt x="0" y="0"/>
                    </a:moveTo>
                    <a:lnTo>
                      <a:pt x="185477" y="0"/>
                    </a:lnTo>
                    <a:cubicBezTo>
                      <a:pt x="185477" y="102436"/>
                      <a:pt x="102436" y="185477"/>
                      <a:pt x="0" y="18547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59" name="グループ化 658">
              <a:extLst>
                <a:ext uri="{FF2B5EF4-FFF2-40B4-BE49-F238E27FC236}">
                  <a16:creationId xmlns:a16="http://schemas.microsoft.com/office/drawing/2014/main" id="{4F016CEF-E209-8646-A340-E978B96A31D7}"/>
                </a:ext>
              </a:extLst>
            </p:cNvPr>
            <p:cNvGrpSpPr/>
            <p:nvPr/>
          </p:nvGrpSpPr>
          <p:grpSpPr>
            <a:xfrm rot="19821712">
              <a:off x="8963093" y="1066425"/>
              <a:ext cx="208466" cy="1173486"/>
              <a:chOff x="1513862" y="404272"/>
              <a:chExt cx="208466" cy="1173486"/>
            </a:xfrm>
            <a:grpFill/>
          </p:grpSpPr>
          <p:sp>
            <p:nvSpPr>
              <p:cNvPr id="678" name="角丸四角形 677">
                <a:extLst>
                  <a:ext uri="{FF2B5EF4-FFF2-40B4-BE49-F238E27FC236}">
                    <a16:creationId xmlns:a16="http://schemas.microsoft.com/office/drawing/2014/main" id="{A5424906-35E3-7E42-8456-116AC462C249}"/>
                  </a:ext>
                </a:extLst>
              </p:cNvPr>
              <p:cNvSpPr/>
              <p:nvPr/>
            </p:nvSpPr>
            <p:spPr>
              <a:xfrm>
                <a:off x="1513862" y="1171819"/>
                <a:ext cx="208466" cy="40593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9" name="正方形/長方形 678">
                <a:extLst>
                  <a:ext uri="{FF2B5EF4-FFF2-40B4-BE49-F238E27FC236}">
                    <a16:creationId xmlns:a16="http://schemas.microsoft.com/office/drawing/2014/main" id="{18FA80B4-AFE4-8C44-88FE-B2A86991CA7F}"/>
                  </a:ext>
                </a:extLst>
              </p:cNvPr>
              <p:cNvSpPr/>
              <p:nvPr/>
            </p:nvSpPr>
            <p:spPr>
              <a:xfrm>
                <a:off x="1595236" y="404272"/>
                <a:ext cx="45719" cy="101141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60" name="グループ化 659">
              <a:extLst>
                <a:ext uri="{FF2B5EF4-FFF2-40B4-BE49-F238E27FC236}">
                  <a16:creationId xmlns:a16="http://schemas.microsoft.com/office/drawing/2014/main" id="{3BAD8D2B-77C9-8B4F-BC75-8F60F6CB401D}"/>
                </a:ext>
              </a:extLst>
            </p:cNvPr>
            <p:cNvGrpSpPr/>
            <p:nvPr/>
          </p:nvGrpSpPr>
          <p:grpSpPr>
            <a:xfrm rot="14408100">
              <a:off x="8598547" y="1860142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674" name="円/楕円 673">
                <a:extLst>
                  <a:ext uri="{FF2B5EF4-FFF2-40B4-BE49-F238E27FC236}">
                    <a16:creationId xmlns:a16="http://schemas.microsoft.com/office/drawing/2014/main" id="{0EBB56FE-CEA9-5048-A92D-2F8A2B1C6D84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675" name="グループ化 674">
                <a:extLst>
                  <a:ext uri="{FF2B5EF4-FFF2-40B4-BE49-F238E27FC236}">
                    <a16:creationId xmlns:a16="http://schemas.microsoft.com/office/drawing/2014/main" id="{B2636611-26D4-6C4D-AEB1-6F642ABBB7E7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676" name="円/楕円 103">
                  <a:extLst>
                    <a:ext uri="{FF2B5EF4-FFF2-40B4-BE49-F238E27FC236}">
                      <a16:creationId xmlns:a16="http://schemas.microsoft.com/office/drawing/2014/main" id="{847B478C-1072-AF47-94A7-6E0DE9E9319A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677" name="正方形/長方形 99">
                  <a:extLst>
                    <a:ext uri="{FF2B5EF4-FFF2-40B4-BE49-F238E27FC236}">
                      <a16:creationId xmlns:a16="http://schemas.microsoft.com/office/drawing/2014/main" id="{A241C220-C6FC-A84E-890B-55A4D6671069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grpSp>
          <p:nvGrpSpPr>
            <p:cNvPr id="661" name="グループ化 660">
              <a:extLst>
                <a:ext uri="{FF2B5EF4-FFF2-40B4-BE49-F238E27FC236}">
                  <a16:creationId xmlns:a16="http://schemas.microsoft.com/office/drawing/2014/main" id="{BDFA8A7C-5803-244A-ACBA-605580022CDA}"/>
                </a:ext>
              </a:extLst>
            </p:cNvPr>
            <p:cNvGrpSpPr/>
            <p:nvPr/>
          </p:nvGrpSpPr>
          <p:grpSpPr>
            <a:xfrm rot="21206469">
              <a:off x="8649042" y="1498485"/>
              <a:ext cx="435798" cy="107951"/>
              <a:chOff x="1937172" y="1233238"/>
              <a:chExt cx="435798" cy="107951"/>
            </a:xfrm>
            <a:grpFill/>
          </p:grpSpPr>
          <p:sp>
            <p:nvSpPr>
              <p:cNvPr id="672" name="正方形/長方形 671">
                <a:extLst>
                  <a:ext uri="{FF2B5EF4-FFF2-40B4-BE49-F238E27FC236}">
                    <a16:creationId xmlns:a16="http://schemas.microsoft.com/office/drawing/2014/main" id="{635D207B-5929-0342-8598-D72CD230D6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074903" y="1095507"/>
                <a:ext cx="107950" cy="383412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73" name="円/楕円 672">
                <a:extLst>
                  <a:ext uri="{FF2B5EF4-FFF2-40B4-BE49-F238E27FC236}">
                    <a16:creationId xmlns:a16="http://schemas.microsoft.com/office/drawing/2014/main" id="{14BEAB02-B570-1341-B9A9-A466FD7D8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265814" y="1234033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662" name="円/楕円 661">
              <a:extLst>
                <a:ext uri="{FF2B5EF4-FFF2-40B4-BE49-F238E27FC236}">
                  <a16:creationId xmlns:a16="http://schemas.microsoft.com/office/drawing/2014/main" id="{D6A1CAFE-19D5-5348-BD15-D168DD50D8B3}"/>
                </a:ext>
              </a:extLst>
            </p:cNvPr>
            <p:cNvSpPr/>
            <p:nvPr/>
          </p:nvSpPr>
          <p:spPr>
            <a:xfrm rot="1414231">
              <a:off x="8598082" y="1256150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63" name="平行四辺形 662">
              <a:extLst>
                <a:ext uri="{FF2B5EF4-FFF2-40B4-BE49-F238E27FC236}">
                  <a16:creationId xmlns:a16="http://schemas.microsoft.com/office/drawing/2014/main" id="{6CCB6080-C91C-D242-930C-F8FC5CE5D88A}"/>
                </a:ext>
              </a:extLst>
            </p:cNvPr>
            <p:cNvSpPr/>
            <p:nvPr/>
          </p:nvSpPr>
          <p:spPr>
            <a:xfrm rot="1951889" flipH="1">
              <a:off x="8306475" y="1426861"/>
              <a:ext cx="402843" cy="487613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664" name="グループ化 663">
              <a:extLst>
                <a:ext uri="{FF2B5EF4-FFF2-40B4-BE49-F238E27FC236}">
                  <a16:creationId xmlns:a16="http://schemas.microsoft.com/office/drawing/2014/main" id="{3B13DC46-E2F0-8A41-9D98-C13FD5EFB3E0}"/>
                </a:ext>
              </a:extLst>
            </p:cNvPr>
            <p:cNvGrpSpPr/>
            <p:nvPr/>
          </p:nvGrpSpPr>
          <p:grpSpPr>
            <a:xfrm rot="17458727" flipH="1">
              <a:off x="8455263" y="1176120"/>
              <a:ext cx="372322" cy="296581"/>
              <a:chOff x="1101806" y="1146969"/>
              <a:chExt cx="372322" cy="296581"/>
            </a:xfrm>
            <a:grpFill/>
          </p:grpSpPr>
          <p:sp>
            <p:nvSpPr>
              <p:cNvPr id="668" name="正方形/長方形 667">
                <a:extLst>
                  <a:ext uri="{FF2B5EF4-FFF2-40B4-BE49-F238E27FC236}">
                    <a16:creationId xmlns:a16="http://schemas.microsoft.com/office/drawing/2014/main" id="{40352A5E-BEAC-E340-B7C0-00AF25E216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271396" y="1052187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669" name="グループ化 668">
                <a:extLst>
                  <a:ext uri="{FF2B5EF4-FFF2-40B4-BE49-F238E27FC236}">
                    <a16:creationId xmlns:a16="http://schemas.microsoft.com/office/drawing/2014/main" id="{6F691507-BCA5-8449-A5D2-06C355F43F73}"/>
                  </a:ext>
                </a:extLst>
              </p:cNvPr>
              <p:cNvGrpSpPr/>
              <p:nvPr/>
            </p:nvGrpSpPr>
            <p:grpSpPr>
              <a:xfrm rot="7146337">
                <a:off x="1009932" y="1243727"/>
                <a:ext cx="291697" cy="107950"/>
                <a:chOff x="6703664" y="4868182"/>
                <a:chExt cx="291697" cy="107950"/>
              </a:xfrm>
              <a:grpFill/>
            </p:grpSpPr>
            <p:sp>
              <p:nvSpPr>
                <p:cNvPr id="670" name="正方形/長方形 669">
                  <a:extLst>
                    <a:ext uri="{FF2B5EF4-FFF2-40B4-BE49-F238E27FC236}">
                      <a16:creationId xmlns:a16="http://schemas.microsoft.com/office/drawing/2014/main" id="{20D5E8E2-EFA9-6941-8DDB-AEE4717D7F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769344" y="4802502"/>
                  <a:ext cx="107950" cy="239309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71" name="円/楕円 670">
                  <a:extLst>
                    <a:ext uri="{FF2B5EF4-FFF2-40B4-BE49-F238E27FC236}">
                      <a16:creationId xmlns:a16="http://schemas.microsoft.com/office/drawing/2014/main" id="{0E0B91B7-AD74-6142-BCF0-23D9234C46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888205" y="4868976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665" name="正方形/長方形 99">
              <a:extLst>
                <a:ext uri="{FF2B5EF4-FFF2-40B4-BE49-F238E27FC236}">
                  <a16:creationId xmlns:a16="http://schemas.microsoft.com/office/drawing/2014/main" id="{0E16E2BB-891B-2B43-A489-C499D0ACA701}"/>
                </a:ext>
              </a:extLst>
            </p:cNvPr>
            <p:cNvSpPr/>
            <p:nvPr/>
          </p:nvSpPr>
          <p:spPr>
            <a:xfrm rot="15246587">
              <a:off x="8599469" y="1743456"/>
              <a:ext cx="127000" cy="288237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1833 w 127000"/>
                <a:gd name="connsiteY0" fmla="*/ 0 h 480591"/>
                <a:gd name="connsiteX1" fmla="*/ 126306 w 127000"/>
                <a:gd name="connsiteY1" fmla="*/ 142796 h 480591"/>
                <a:gd name="connsiteX2" fmla="*/ 127000 w 127000"/>
                <a:gd name="connsiteY2" fmla="*/ 480591 h 480591"/>
                <a:gd name="connsiteX3" fmla="*/ 0 w 127000"/>
                <a:gd name="connsiteY3" fmla="*/ 480591 h 480591"/>
                <a:gd name="connsiteX4" fmla="*/ 1833 w 127000"/>
                <a:gd name="connsiteY4" fmla="*/ 0 h 480591"/>
                <a:gd name="connsiteX0" fmla="*/ 1833 w 130654"/>
                <a:gd name="connsiteY0" fmla="*/ 0 h 480591"/>
                <a:gd name="connsiteX1" fmla="*/ 130645 w 130654"/>
                <a:gd name="connsiteY1" fmla="*/ 194771 h 480591"/>
                <a:gd name="connsiteX2" fmla="*/ 127000 w 130654"/>
                <a:gd name="connsiteY2" fmla="*/ 480591 h 480591"/>
                <a:gd name="connsiteX3" fmla="*/ 0 w 130654"/>
                <a:gd name="connsiteY3" fmla="*/ 480591 h 480591"/>
                <a:gd name="connsiteX4" fmla="*/ 1833 w 130654"/>
                <a:gd name="connsiteY4" fmla="*/ 0 h 480591"/>
                <a:gd name="connsiteX0" fmla="*/ 584 w 130654"/>
                <a:gd name="connsiteY0" fmla="*/ -1 h 404311"/>
                <a:gd name="connsiteX1" fmla="*/ 130645 w 130654"/>
                <a:gd name="connsiteY1" fmla="*/ 118491 h 404311"/>
                <a:gd name="connsiteX2" fmla="*/ 127000 w 130654"/>
                <a:gd name="connsiteY2" fmla="*/ 404311 h 404311"/>
                <a:gd name="connsiteX3" fmla="*/ 0 w 130654"/>
                <a:gd name="connsiteY3" fmla="*/ 404311 h 404311"/>
                <a:gd name="connsiteX4" fmla="*/ 584 w 130654"/>
                <a:gd name="connsiteY4" fmla="*/ -1 h 404311"/>
                <a:gd name="connsiteX0" fmla="*/ 1498 w 130654"/>
                <a:gd name="connsiteY0" fmla="*/ 0 h 351505"/>
                <a:gd name="connsiteX1" fmla="*/ 130645 w 130654"/>
                <a:gd name="connsiteY1" fmla="*/ 65685 h 351505"/>
                <a:gd name="connsiteX2" fmla="*/ 127000 w 130654"/>
                <a:gd name="connsiteY2" fmla="*/ 351505 h 351505"/>
                <a:gd name="connsiteX3" fmla="*/ 0 w 130654"/>
                <a:gd name="connsiteY3" fmla="*/ 351505 h 351505"/>
                <a:gd name="connsiteX4" fmla="*/ 1498 w 130654"/>
                <a:gd name="connsiteY4" fmla="*/ 0 h 351505"/>
                <a:gd name="connsiteX0" fmla="*/ 1498 w 127000"/>
                <a:gd name="connsiteY0" fmla="*/ 0 h 351505"/>
                <a:gd name="connsiteX1" fmla="*/ 126321 w 127000"/>
                <a:gd name="connsiteY1" fmla="*/ 112631 h 351505"/>
                <a:gd name="connsiteX2" fmla="*/ 127000 w 127000"/>
                <a:gd name="connsiteY2" fmla="*/ 351505 h 351505"/>
                <a:gd name="connsiteX3" fmla="*/ 0 w 127000"/>
                <a:gd name="connsiteY3" fmla="*/ 351505 h 351505"/>
                <a:gd name="connsiteX4" fmla="*/ 1498 w 127000"/>
                <a:gd name="connsiteY4" fmla="*/ 0 h 351505"/>
                <a:gd name="connsiteX0" fmla="*/ 1498 w 127000"/>
                <a:gd name="connsiteY0" fmla="*/ 0 h 351505"/>
                <a:gd name="connsiteX1" fmla="*/ 126321 w 127000"/>
                <a:gd name="connsiteY1" fmla="*/ 112631 h 351505"/>
                <a:gd name="connsiteX2" fmla="*/ 127000 w 127000"/>
                <a:gd name="connsiteY2" fmla="*/ 351505 h 351505"/>
                <a:gd name="connsiteX3" fmla="*/ 0 w 127000"/>
                <a:gd name="connsiteY3" fmla="*/ 351505 h 351505"/>
                <a:gd name="connsiteX4" fmla="*/ 1498 w 127000"/>
                <a:gd name="connsiteY4" fmla="*/ 0 h 351505"/>
                <a:gd name="connsiteX0" fmla="*/ 1498 w 127000"/>
                <a:gd name="connsiteY0" fmla="*/ 38 h 351543"/>
                <a:gd name="connsiteX1" fmla="*/ 126321 w 127000"/>
                <a:gd name="connsiteY1" fmla="*/ 112669 h 351543"/>
                <a:gd name="connsiteX2" fmla="*/ 127000 w 127000"/>
                <a:gd name="connsiteY2" fmla="*/ 351543 h 351543"/>
                <a:gd name="connsiteX3" fmla="*/ 0 w 127000"/>
                <a:gd name="connsiteY3" fmla="*/ 351543 h 351543"/>
                <a:gd name="connsiteX4" fmla="*/ 1498 w 127000"/>
                <a:gd name="connsiteY4" fmla="*/ 38 h 351543"/>
                <a:gd name="connsiteX0" fmla="*/ 1498 w 127000"/>
                <a:gd name="connsiteY0" fmla="*/ 1036 h 352541"/>
                <a:gd name="connsiteX1" fmla="*/ 126321 w 127000"/>
                <a:gd name="connsiteY1" fmla="*/ 113667 h 352541"/>
                <a:gd name="connsiteX2" fmla="*/ 127000 w 127000"/>
                <a:gd name="connsiteY2" fmla="*/ 352541 h 352541"/>
                <a:gd name="connsiteX3" fmla="*/ 0 w 127000"/>
                <a:gd name="connsiteY3" fmla="*/ 352541 h 352541"/>
                <a:gd name="connsiteX4" fmla="*/ 1498 w 127000"/>
                <a:gd name="connsiteY4" fmla="*/ 1036 h 352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352541">
                  <a:moveTo>
                    <a:pt x="1498" y="1036"/>
                  </a:moveTo>
                  <a:cubicBezTo>
                    <a:pt x="-6652" y="-12391"/>
                    <a:pt x="128788" y="108962"/>
                    <a:pt x="126321" y="113667"/>
                  </a:cubicBezTo>
                  <a:cubicBezTo>
                    <a:pt x="126552" y="226265"/>
                    <a:pt x="126769" y="239943"/>
                    <a:pt x="127000" y="352541"/>
                  </a:cubicBezTo>
                  <a:lnTo>
                    <a:pt x="0" y="352541"/>
                  </a:lnTo>
                  <a:cubicBezTo>
                    <a:pt x="195" y="217770"/>
                    <a:pt x="10353" y="-2358"/>
                    <a:pt x="1498" y="10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66" name="正方形/長方形 99">
              <a:extLst>
                <a:ext uri="{FF2B5EF4-FFF2-40B4-BE49-F238E27FC236}">
                  <a16:creationId xmlns:a16="http://schemas.microsoft.com/office/drawing/2014/main" id="{1E1B7898-6656-6048-A110-3FDBD8549AB0}"/>
                </a:ext>
              </a:extLst>
            </p:cNvPr>
            <p:cNvSpPr/>
            <p:nvPr/>
          </p:nvSpPr>
          <p:spPr>
            <a:xfrm rot="12593483">
              <a:off x="8209324" y="1869385"/>
              <a:ext cx="127000" cy="2135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667" name="正方形/長方形 99">
              <a:extLst>
                <a:ext uri="{FF2B5EF4-FFF2-40B4-BE49-F238E27FC236}">
                  <a16:creationId xmlns:a16="http://schemas.microsoft.com/office/drawing/2014/main" id="{8AA92275-3933-CB47-BBFC-2D58A4B3CD29}"/>
                </a:ext>
              </a:extLst>
            </p:cNvPr>
            <p:cNvSpPr/>
            <p:nvPr/>
          </p:nvSpPr>
          <p:spPr>
            <a:xfrm rot="14457995">
              <a:off x="8071623" y="1980897"/>
              <a:ext cx="134386" cy="251619"/>
            </a:xfrm>
            <a:custGeom>
              <a:avLst/>
              <a:gdLst>
                <a:gd name="connsiteX0" fmla="*/ 0 w 127000"/>
                <a:gd name="connsiteY0" fmla="*/ 0 h 251619"/>
                <a:gd name="connsiteX1" fmla="*/ 127000 w 127000"/>
                <a:gd name="connsiteY1" fmla="*/ 0 h 251619"/>
                <a:gd name="connsiteX2" fmla="*/ 127000 w 127000"/>
                <a:gd name="connsiteY2" fmla="*/ 251619 h 251619"/>
                <a:gd name="connsiteX3" fmla="*/ 0 w 127000"/>
                <a:gd name="connsiteY3" fmla="*/ 251619 h 251619"/>
                <a:gd name="connsiteX4" fmla="*/ 0 w 127000"/>
                <a:gd name="connsiteY4" fmla="*/ 0 h 251619"/>
                <a:gd name="connsiteX0" fmla="*/ 0 w 134386"/>
                <a:gd name="connsiteY0" fmla="*/ 39476 h 251619"/>
                <a:gd name="connsiteX1" fmla="*/ 134386 w 134386"/>
                <a:gd name="connsiteY1" fmla="*/ 0 h 251619"/>
                <a:gd name="connsiteX2" fmla="*/ 134386 w 134386"/>
                <a:gd name="connsiteY2" fmla="*/ 251619 h 251619"/>
                <a:gd name="connsiteX3" fmla="*/ 7386 w 134386"/>
                <a:gd name="connsiteY3" fmla="*/ 251619 h 251619"/>
                <a:gd name="connsiteX4" fmla="*/ 0 w 134386"/>
                <a:gd name="connsiteY4" fmla="*/ 39476 h 25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86" h="251619">
                  <a:moveTo>
                    <a:pt x="0" y="39476"/>
                  </a:moveTo>
                  <a:lnTo>
                    <a:pt x="134386" y="0"/>
                  </a:lnTo>
                  <a:lnTo>
                    <a:pt x="134386" y="251619"/>
                  </a:lnTo>
                  <a:lnTo>
                    <a:pt x="7386" y="251619"/>
                  </a:lnTo>
                  <a:lnTo>
                    <a:pt x="0" y="3947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grpSp>
        <p:nvGrpSpPr>
          <p:cNvPr id="685" name="グループ化 684">
            <a:extLst>
              <a:ext uri="{FF2B5EF4-FFF2-40B4-BE49-F238E27FC236}">
                <a16:creationId xmlns:a16="http://schemas.microsoft.com/office/drawing/2014/main" id="{70BAC0AC-BC1E-0D4A-930A-834DCB7037BE}"/>
              </a:ext>
            </a:extLst>
          </p:cNvPr>
          <p:cNvGrpSpPr/>
          <p:nvPr/>
        </p:nvGrpSpPr>
        <p:grpSpPr>
          <a:xfrm>
            <a:off x="5658554" y="5622020"/>
            <a:ext cx="1685966" cy="835043"/>
            <a:chOff x="5014264" y="1191316"/>
            <a:chExt cx="2369289" cy="1173486"/>
          </a:xfrm>
          <a:solidFill>
            <a:srgbClr val="002060"/>
          </a:solidFill>
        </p:grpSpPr>
        <p:grpSp>
          <p:nvGrpSpPr>
            <p:cNvPr id="686" name="グループ化 685">
              <a:extLst>
                <a:ext uri="{FF2B5EF4-FFF2-40B4-BE49-F238E27FC236}">
                  <a16:creationId xmlns:a16="http://schemas.microsoft.com/office/drawing/2014/main" id="{0F129747-D76B-E04A-9E43-2D779DD604D2}"/>
                </a:ext>
              </a:extLst>
            </p:cNvPr>
            <p:cNvGrpSpPr/>
            <p:nvPr/>
          </p:nvGrpSpPr>
          <p:grpSpPr>
            <a:xfrm>
              <a:off x="6696625" y="2107736"/>
              <a:ext cx="686928" cy="108000"/>
              <a:chOff x="6623058" y="1882268"/>
              <a:chExt cx="686928" cy="108000"/>
            </a:xfrm>
            <a:grpFill/>
          </p:grpSpPr>
          <p:sp>
            <p:nvSpPr>
              <p:cNvPr id="705" name="フリーフォーム 704">
                <a:extLst>
                  <a:ext uri="{FF2B5EF4-FFF2-40B4-BE49-F238E27FC236}">
                    <a16:creationId xmlns:a16="http://schemas.microsoft.com/office/drawing/2014/main" id="{BD07C7EF-75DE-BE45-8407-9D47CDF73860}"/>
                  </a:ext>
                </a:extLst>
              </p:cNvPr>
              <p:cNvSpPr/>
              <p:nvPr/>
            </p:nvSpPr>
            <p:spPr>
              <a:xfrm>
                <a:off x="6623058" y="1882268"/>
                <a:ext cx="367211" cy="108000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0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1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0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06" name="フリーフォーム 705">
                <a:extLst>
                  <a:ext uri="{FF2B5EF4-FFF2-40B4-BE49-F238E27FC236}">
                    <a16:creationId xmlns:a16="http://schemas.microsoft.com/office/drawing/2014/main" id="{CBCDB15F-6FC2-4241-8B10-A1250368228B}"/>
                  </a:ext>
                </a:extLst>
              </p:cNvPr>
              <p:cNvSpPr/>
              <p:nvPr/>
            </p:nvSpPr>
            <p:spPr>
              <a:xfrm>
                <a:off x="6942775" y="1882268"/>
                <a:ext cx="367211" cy="108000"/>
              </a:xfrm>
              <a:custGeom>
                <a:avLst/>
                <a:gdLst>
                  <a:gd name="connsiteX0" fmla="*/ 804962 w 1609925"/>
                  <a:gd name="connsiteY0" fmla="*/ 0 h 473344"/>
                  <a:gd name="connsiteX1" fmla="*/ 1540175 w 1609925"/>
                  <a:gd name="connsiteY1" fmla="*/ 363035 h 473344"/>
                  <a:gd name="connsiteX2" fmla="*/ 1609925 w 1609925"/>
                  <a:gd name="connsiteY2" fmla="*/ 473344 h 473344"/>
                  <a:gd name="connsiteX3" fmla="*/ 1388934 w 1609925"/>
                  <a:gd name="connsiteY3" fmla="*/ 473344 h 473344"/>
                  <a:gd name="connsiteX4" fmla="*/ 1301933 w 1609925"/>
                  <a:gd name="connsiteY4" fmla="*/ 378753 h 473344"/>
                  <a:gd name="connsiteX5" fmla="*/ 804962 w 1609925"/>
                  <a:gd name="connsiteY5" fmla="*/ 186741 h 473344"/>
                  <a:gd name="connsiteX6" fmla="*/ 307991 w 1609925"/>
                  <a:gd name="connsiteY6" fmla="*/ 378753 h 473344"/>
                  <a:gd name="connsiteX7" fmla="*/ 220990 w 1609925"/>
                  <a:gd name="connsiteY7" fmla="*/ 473344 h 473344"/>
                  <a:gd name="connsiteX8" fmla="*/ 0 w 1609925"/>
                  <a:gd name="connsiteY8" fmla="*/ 473344 h 473344"/>
                  <a:gd name="connsiteX9" fmla="*/ 69750 w 1609925"/>
                  <a:gd name="connsiteY9" fmla="*/ 363035 h 473344"/>
                  <a:gd name="connsiteX10" fmla="*/ 804962 w 1609925"/>
                  <a:gd name="connsiteY10" fmla="*/ 0 h 473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09925" h="473344">
                    <a:moveTo>
                      <a:pt x="804962" y="0"/>
                    </a:moveTo>
                    <a:cubicBezTo>
                      <a:pt x="1104577" y="0"/>
                      <a:pt x="1370952" y="142315"/>
                      <a:pt x="1540175" y="363035"/>
                    </a:cubicBezTo>
                    <a:lnTo>
                      <a:pt x="1609925" y="473344"/>
                    </a:lnTo>
                    <a:lnTo>
                      <a:pt x="1388934" y="473344"/>
                    </a:lnTo>
                    <a:lnTo>
                      <a:pt x="1301933" y="378753"/>
                    </a:lnTo>
                    <a:cubicBezTo>
                      <a:pt x="1170674" y="259452"/>
                      <a:pt x="996309" y="186741"/>
                      <a:pt x="804962" y="186741"/>
                    </a:cubicBezTo>
                    <a:cubicBezTo>
                      <a:pt x="613615" y="186741"/>
                      <a:pt x="439251" y="259452"/>
                      <a:pt x="307991" y="378753"/>
                    </a:cubicBezTo>
                    <a:lnTo>
                      <a:pt x="220990" y="473344"/>
                    </a:lnTo>
                    <a:lnTo>
                      <a:pt x="0" y="473344"/>
                    </a:lnTo>
                    <a:lnTo>
                      <a:pt x="69750" y="363035"/>
                    </a:lnTo>
                    <a:cubicBezTo>
                      <a:pt x="238973" y="142315"/>
                      <a:pt x="505348" y="0"/>
                      <a:pt x="8049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87" name="フリーフォーム 686">
              <a:extLst>
                <a:ext uri="{FF2B5EF4-FFF2-40B4-BE49-F238E27FC236}">
                  <a16:creationId xmlns:a16="http://schemas.microsoft.com/office/drawing/2014/main" id="{9E7CA731-E7A0-FD40-BEC0-F09684474EB7}"/>
                </a:ext>
              </a:extLst>
            </p:cNvPr>
            <p:cNvSpPr/>
            <p:nvPr/>
          </p:nvSpPr>
          <p:spPr>
            <a:xfrm>
              <a:off x="5014264" y="2107736"/>
              <a:ext cx="367211" cy="108000"/>
            </a:xfrm>
            <a:custGeom>
              <a:avLst/>
              <a:gdLst>
                <a:gd name="connsiteX0" fmla="*/ 804962 w 1609925"/>
                <a:gd name="connsiteY0" fmla="*/ 0 h 473344"/>
                <a:gd name="connsiteX1" fmla="*/ 1540175 w 1609925"/>
                <a:gd name="connsiteY1" fmla="*/ 363035 h 473344"/>
                <a:gd name="connsiteX2" fmla="*/ 1609925 w 1609925"/>
                <a:gd name="connsiteY2" fmla="*/ 473344 h 473344"/>
                <a:gd name="connsiteX3" fmla="*/ 1388934 w 1609925"/>
                <a:gd name="connsiteY3" fmla="*/ 473344 h 473344"/>
                <a:gd name="connsiteX4" fmla="*/ 1301933 w 1609925"/>
                <a:gd name="connsiteY4" fmla="*/ 378753 h 473344"/>
                <a:gd name="connsiteX5" fmla="*/ 804962 w 1609925"/>
                <a:gd name="connsiteY5" fmla="*/ 186741 h 473344"/>
                <a:gd name="connsiteX6" fmla="*/ 307991 w 1609925"/>
                <a:gd name="connsiteY6" fmla="*/ 378753 h 473344"/>
                <a:gd name="connsiteX7" fmla="*/ 220991 w 1609925"/>
                <a:gd name="connsiteY7" fmla="*/ 473344 h 473344"/>
                <a:gd name="connsiteX8" fmla="*/ 0 w 1609925"/>
                <a:gd name="connsiteY8" fmla="*/ 473344 h 473344"/>
                <a:gd name="connsiteX9" fmla="*/ 69750 w 1609925"/>
                <a:gd name="connsiteY9" fmla="*/ 363035 h 473344"/>
                <a:gd name="connsiteX10" fmla="*/ 804962 w 1609925"/>
                <a:gd name="connsiteY10" fmla="*/ 0 h 47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09925" h="473344">
                  <a:moveTo>
                    <a:pt x="804962" y="0"/>
                  </a:moveTo>
                  <a:cubicBezTo>
                    <a:pt x="1104577" y="0"/>
                    <a:pt x="1370952" y="142315"/>
                    <a:pt x="1540175" y="363035"/>
                  </a:cubicBezTo>
                  <a:lnTo>
                    <a:pt x="1609925" y="473344"/>
                  </a:lnTo>
                  <a:lnTo>
                    <a:pt x="1388934" y="473344"/>
                  </a:lnTo>
                  <a:lnTo>
                    <a:pt x="1301933" y="378753"/>
                  </a:lnTo>
                  <a:cubicBezTo>
                    <a:pt x="1170674" y="259452"/>
                    <a:pt x="996309" y="186741"/>
                    <a:pt x="804962" y="186741"/>
                  </a:cubicBezTo>
                  <a:cubicBezTo>
                    <a:pt x="613615" y="186741"/>
                    <a:pt x="439251" y="259452"/>
                    <a:pt x="307991" y="378753"/>
                  </a:cubicBezTo>
                  <a:lnTo>
                    <a:pt x="220991" y="473344"/>
                  </a:lnTo>
                  <a:lnTo>
                    <a:pt x="0" y="473344"/>
                  </a:lnTo>
                  <a:lnTo>
                    <a:pt x="69750" y="363035"/>
                  </a:lnTo>
                  <a:cubicBezTo>
                    <a:pt x="238973" y="142315"/>
                    <a:pt x="505348" y="0"/>
                    <a:pt x="80496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688" name="グループ化 687">
              <a:extLst>
                <a:ext uri="{FF2B5EF4-FFF2-40B4-BE49-F238E27FC236}">
                  <a16:creationId xmlns:a16="http://schemas.microsoft.com/office/drawing/2014/main" id="{22F539AC-C504-C443-B67C-2E766CEBAA01}"/>
                </a:ext>
              </a:extLst>
            </p:cNvPr>
            <p:cNvGrpSpPr/>
            <p:nvPr/>
          </p:nvGrpSpPr>
          <p:grpSpPr>
            <a:xfrm>
              <a:off x="5337575" y="2107736"/>
              <a:ext cx="1395458" cy="108000"/>
              <a:chOff x="6210150" y="820940"/>
              <a:chExt cx="1395458" cy="187200"/>
            </a:xfrm>
            <a:grpFill/>
          </p:grpSpPr>
          <p:sp>
            <p:nvSpPr>
              <p:cNvPr id="702" name="正方形/長方形 701">
                <a:extLst>
                  <a:ext uri="{FF2B5EF4-FFF2-40B4-BE49-F238E27FC236}">
                    <a16:creationId xmlns:a16="http://schemas.microsoft.com/office/drawing/2014/main" id="{A66959B7-E5E2-F443-8A68-4DB5DC1ED930}"/>
                  </a:ext>
                </a:extLst>
              </p:cNvPr>
              <p:cNvSpPr/>
              <p:nvPr/>
            </p:nvSpPr>
            <p:spPr>
              <a:xfrm>
                <a:off x="6396015" y="820940"/>
                <a:ext cx="1024116" cy="1872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03" name="フリーフォーム 702">
                <a:extLst>
                  <a:ext uri="{FF2B5EF4-FFF2-40B4-BE49-F238E27FC236}">
                    <a16:creationId xmlns:a16="http://schemas.microsoft.com/office/drawing/2014/main" id="{8E729BB4-4E6D-A844-8047-3B4F45167FF3}"/>
                  </a:ext>
                </a:extLst>
              </p:cNvPr>
              <p:cNvSpPr/>
              <p:nvPr/>
            </p:nvSpPr>
            <p:spPr>
              <a:xfrm>
                <a:off x="7420131" y="820940"/>
                <a:ext cx="185477" cy="187200"/>
              </a:xfrm>
              <a:custGeom>
                <a:avLst/>
                <a:gdLst>
                  <a:gd name="connsiteX0" fmla="*/ 0 w 185477"/>
                  <a:gd name="connsiteY0" fmla="*/ 0 h 185477"/>
                  <a:gd name="connsiteX1" fmla="*/ 185477 w 185477"/>
                  <a:gd name="connsiteY1" fmla="*/ 0 h 185477"/>
                  <a:gd name="connsiteX2" fmla="*/ 0 w 185477"/>
                  <a:gd name="connsiteY2" fmla="*/ 185477 h 185477"/>
                  <a:gd name="connsiteX3" fmla="*/ 0 w 185477"/>
                  <a:gd name="connsiteY3" fmla="*/ 0 h 185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477" h="185477">
                    <a:moveTo>
                      <a:pt x="0" y="0"/>
                    </a:moveTo>
                    <a:lnTo>
                      <a:pt x="185477" y="0"/>
                    </a:lnTo>
                    <a:cubicBezTo>
                      <a:pt x="185477" y="102436"/>
                      <a:pt x="102436" y="185477"/>
                      <a:pt x="0" y="18547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04" name="フリーフォーム 703">
                <a:extLst>
                  <a:ext uri="{FF2B5EF4-FFF2-40B4-BE49-F238E27FC236}">
                    <a16:creationId xmlns:a16="http://schemas.microsoft.com/office/drawing/2014/main" id="{F8B162DD-D111-E349-930C-B3BF4D7D70B5}"/>
                  </a:ext>
                </a:extLst>
              </p:cNvPr>
              <p:cNvSpPr/>
              <p:nvPr/>
            </p:nvSpPr>
            <p:spPr>
              <a:xfrm flipH="1">
                <a:off x="6210150" y="820940"/>
                <a:ext cx="185477" cy="187200"/>
              </a:xfrm>
              <a:custGeom>
                <a:avLst/>
                <a:gdLst>
                  <a:gd name="connsiteX0" fmla="*/ 0 w 185477"/>
                  <a:gd name="connsiteY0" fmla="*/ 0 h 185477"/>
                  <a:gd name="connsiteX1" fmla="*/ 185477 w 185477"/>
                  <a:gd name="connsiteY1" fmla="*/ 0 h 185477"/>
                  <a:gd name="connsiteX2" fmla="*/ 0 w 185477"/>
                  <a:gd name="connsiteY2" fmla="*/ 185477 h 185477"/>
                  <a:gd name="connsiteX3" fmla="*/ 0 w 185477"/>
                  <a:gd name="connsiteY3" fmla="*/ 0 h 185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5477" h="185477">
                    <a:moveTo>
                      <a:pt x="0" y="0"/>
                    </a:moveTo>
                    <a:lnTo>
                      <a:pt x="185477" y="0"/>
                    </a:lnTo>
                    <a:cubicBezTo>
                      <a:pt x="185477" y="102436"/>
                      <a:pt x="102436" y="185477"/>
                      <a:pt x="0" y="18547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89" name="グループ化 688">
              <a:extLst>
                <a:ext uri="{FF2B5EF4-FFF2-40B4-BE49-F238E27FC236}">
                  <a16:creationId xmlns:a16="http://schemas.microsoft.com/office/drawing/2014/main" id="{29106643-661B-CB43-B0D9-E50BC6C8012B}"/>
                </a:ext>
              </a:extLst>
            </p:cNvPr>
            <p:cNvGrpSpPr/>
            <p:nvPr/>
          </p:nvGrpSpPr>
          <p:grpSpPr>
            <a:xfrm rot="19821712">
              <a:off x="6433555" y="1191316"/>
              <a:ext cx="208466" cy="1173486"/>
              <a:chOff x="1513862" y="404272"/>
              <a:chExt cx="208466" cy="1173486"/>
            </a:xfrm>
            <a:grpFill/>
          </p:grpSpPr>
          <p:sp>
            <p:nvSpPr>
              <p:cNvPr id="700" name="角丸四角形 699">
                <a:extLst>
                  <a:ext uri="{FF2B5EF4-FFF2-40B4-BE49-F238E27FC236}">
                    <a16:creationId xmlns:a16="http://schemas.microsoft.com/office/drawing/2014/main" id="{A553CE72-527B-EE43-B28F-2FF29F1AAA91}"/>
                  </a:ext>
                </a:extLst>
              </p:cNvPr>
              <p:cNvSpPr/>
              <p:nvPr/>
            </p:nvSpPr>
            <p:spPr>
              <a:xfrm>
                <a:off x="1513862" y="1171819"/>
                <a:ext cx="208466" cy="405939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01" name="正方形/長方形 700">
                <a:extLst>
                  <a:ext uri="{FF2B5EF4-FFF2-40B4-BE49-F238E27FC236}">
                    <a16:creationId xmlns:a16="http://schemas.microsoft.com/office/drawing/2014/main" id="{5BF6A3BE-1AF2-874C-873B-A7A42480E9D5}"/>
                  </a:ext>
                </a:extLst>
              </p:cNvPr>
              <p:cNvSpPr/>
              <p:nvPr/>
            </p:nvSpPr>
            <p:spPr>
              <a:xfrm>
                <a:off x="1595236" y="404272"/>
                <a:ext cx="45719" cy="101141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90" name="グループ化 689">
              <a:extLst>
                <a:ext uri="{FF2B5EF4-FFF2-40B4-BE49-F238E27FC236}">
                  <a16:creationId xmlns:a16="http://schemas.microsoft.com/office/drawing/2014/main" id="{1AC91384-9A91-4C4C-A8D0-8933FAB202C6}"/>
                </a:ext>
              </a:extLst>
            </p:cNvPr>
            <p:cNvGrpSpPr/>
            <p:nvPr/>
          </p:nvGrpSpPr>
          <p:grpSpPr>
            <a:xfrm rot="21206469">
              <a:off x="6135229" y="1666965"/>
              <a:ext cx="435798" cy="107951"/>
              <a:chOff x="1937172" y="1233238"/>
              <a:chExt cx="435798" cy="107951"/>
            </a:xfrm>
            <a:grpFill/>
          </p:grpSpPr>
          <p:sp>
            <p:nvSpPr>
              <p:cNvPr id="698" name="正方形/長方形 697">
                <a:extLst>
                  <a:ext uri="{FF2B5EF4-FFF2-40B4-BE49-F238E27FC236}">
                    <a16:creationId xmlns:a16="http://schemas.microsoft.com/office/drawing/2014/main" id="{AF03B0FE-1328-584C-8DCC-0CFBC2088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074903" y="1095507"/>
                <a:ext cx="107950" cy="383412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99" name="円/楕円 698">
                <a:extLst>
                  <a:ext uri="{FF2B5EF4-FFF2-40B4-BE49-F238E27FC236}">
                    <a16:creationId xmlns:a16="http://schemas.microsoft.com/office/drawing/2014/main" id="{CD636A27-C9F9-4640-ACDD-5E68298B4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265814" y="1234033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691" name="円/楕円 690">
              <a:extLst>
                <a:ext uri="{FF2B5EF4-FFF2-40B4-BE49-F238E27FC236}">
                  <a16:creationId xmlns:a16="http://schemas.microsoft.com/office/drawing/2014/main" id="{9EC7910C-8778-1E49-B98B-7FA32D96E295}"/>
                </a:ext>
              </a:extLst>
            </p:cNvPr>
            <p:cNvSpPr/>
            <p:nvPr/>
          </p:nvSpPr>
          <p:spPr>
            <a:xfrm rot="1414231">
              <a:off x="6084269" y="1424630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692" name="平行四辺形 131">
              <a:extLst>
                <a:ext uri="{FF2B5EF4-FFF2-40B4-BE49-F238E27FC236}">
                  <a16:creationId xmlns:a16="http://schemas.microsoft.com/office/drawing/2014/main" id="{5B5A3E52-0E6C-9545-91DA-C83D9646DB7A}"/>
                </a:ext>
              </a:extLst>
            </p:cNvPr>
            <p:cNvSpPr/>
            <p:nvPr/>
          </p:nvSpPr>
          <p:spPr>
            <a:xfrm rot="1951889" flipH="1">
              <a:off x="5755087" y="1584378"/>
              <a:ext cx="402843" cy="627359"/>
            </a:xfrm>
            <a:custGeom>
              <a:avLst/>
              <a:gdLst>
                <a:gd name="connsiteX0" fmla="*/ 0 w 402843"/>
                <a:gd name="connsiteY0" fmla="*/ 487613 h 487613"/>
                <a:gd name="connsiteX1" fmla="*/ 100711 w 402843"/>
                <a:gd name="connsiteY1" fmla="*/ 0 h 487613"/>
                <a:gd name="connsiteX2" fmla="*/ 402843 w 402843"/>
                <a:gd name="connsiteY2" fmla="*/ 0 h 487613"/>
                <a:gd name="connsiteX3" fmla="*/ 302132 w 402843"/>
                <a:gd name="connsiteY3" fmla="*/ 487613 h 487613"/>
                <a:gd name="connsiteX4" fmla="*/ 0 w 402843"/>
                <a:gd name="connsiteY4" fmla="*/ 487613 h 487613"/>
                <a:gd name="connsiteX0" fmla="*/ 0 w 402843"/>
                <a:gd name="connsiteY0" fmla="*/ 487613 h 627359"/>
                <a:gd name="connsiteX1" fmla="*/ 100711 w 402843"/>
                <a:gd name="connsiteY1" fmla="*/ 0 h 627359"/>
                <a:gd name="connsiteX2" fmla="*/ 402843 w 402843"/>
                <a:gd name="connsiteY2" fmla="*/ 0 h 627359"/>
                <a:gd name="connsiteX3" fmla="*/ 273250 w 402843"/>
                <a:gd name="connsiteY3" fmla="*/ 627359 h 627359"/>
                <a:gd name="connsiteX4" fmla="*/ 0 w 402843"/>
                <a:gd name="connsiteY4" fmla="*/ 487613 h 627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843" h="627359">
                  <a:moveTo>
                    <a:pt x="0" y="487613"/>
                  </a:moveTo>
                  <a:lnTo>
                    <a:pt x="100711" y="0"/>
                  </a:lnTo>
                  <a:lnTo>
                    <a:pt x="402843" y="0"/>
                  </a:lnTo>
                  <a:lnTo>
                    <a:pt x="273250" y="627359"/>
                  </a:lnTo>
                  <a:lnTo>
                    <a:pt x="0" y="4876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693" name="グループ化 692">
              <a:extLst>
                <a:ext uri="{FF2B5EF4-FFF2-40B4-BE49-F238E27FC236}">
                  <a16:creationId xmlns:a16="http://schemas.microsoft.com/office/drawing/2014/main" id="{12BE0EDC-032C-8B4F-BA0C-9E81D71BB14D}"/>
                </a:ext>
              </a:extLst>
            </p:cNvPr>
            <p:cNvGrpSpPr/>
            <p:nvPr/>
          </p:nvGrpSpPr>
          <p:grpSpPr>
            <a:xfrm rot="17458727" flipH="1">
              <a:off x="5941450" y="1344600"/>
              <a:ext cx="372322" cy="296581"/>
              <a:chOff x="1101806" y="1146969"/>
              <a:chExt cx="372322" cy="296581"/>
            </a:xfrm>
            <a:grpFill/>
          </p:grpSpPr>
          <p:sp>
            <p:nvSpPr>
              <p:cNvPr id="694" name="正方形/長方形 693">
                <a:extLst>
                  <a:ext uri="{FF2B5EF4-FFF2-40B4-BE49-F238E27FC236}">
                    <a16:creationId xmlns:a16="http://schemas.microsoft.com/office/drawing/2014/main" id="{E25B99F7-D4BE-2B4B-AACF-5CFAD996CA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1271396" y="1052187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695" name="グループ化 694">
                <a:extLst>
                  <a:ext uri="{FF2B5EF4-FFF2-40B4-BE49-F238E27FC236}">
                    <a16:creationId xmlns:a16="http://schemas.microsoft.com/office/drawing/2014/main" id="{6728414D-1237-C84A-AB8A-DDCC57D92345}"/>
                  </a:ext>
                </a:extLst>
              </p:cNvPr>
              <p:cNvGrpSpPr/>
              <p:nvPr/>
            </p:nvGrpSpPr>
            <p:grpSpPr>
              <a:xfrm rot="7146337">
                <a:off x="1009932" y="1243727"/>
                <a:ext cx="291697" cy="107950"/>
                <a:chOff x="6703664" y="4868182"/>
                <a:chExt cx="291697" cy="107950"/>
              </a:xfrm>
              <a:grpFill/>
            </p:grpSpPr>
            <p:sp>
              <p:nvSpPr>
                <p:cNvPr id="696" name="正方形/長方形 695">
                  <a:extLst>
                    <a:ext uri="{FF2B5EF4-FFF2-40B4-BE49-F238E27FC236}">
                      <a16:creationId xmlns:a16="http://schemas.microsoft.com/office/drawing/2014/main" id="{5DDE4E8F-3A79-DE4B-9A62-C4A661243F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769344" y="4802502"/>
                  <a:ext cx="107950" cy="239309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97" name="円/楕円 696">
                  <a:extLst>
                    <a:ext uri="{FF2B5EF4-FFF2-40B4-BE49-F238E27FC236}">
                      <a16:creationId xmlns:a16="http://schemas.microsoft.com/office/drawing/2014/main" id="{DFB95BAF-BD70-0643-8485-AC665C6458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6888205" y="4868976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</p:grpSp>
      <p:grpSp>
        <p:nvGrpSpPr>
          <p:cNvPr id="707" name="グループ化 706">
            <a:extLst>
              <a:ext uri="{FF2B5EF4-FFF2-40B4-BE49-F238E27FC236}">
                <a16:creationId xmlns:a16="http://schemas.microsoft.com/office/drawing/2014/main" id="{2C08569F-59AC-6040-84DE-B6B4760EBAD2}"/>
              </a:ext>
            </a:extLst>
          </p:cNvPr>
          <p:cNvGrpSpPr/>
          <p:nvPr/>
        </p:nvGrpSpPr>
        <p:grpSpPr>
          <a:xfrm>
            <a:off x="3416260" y="2098447"/>
            <a:ext cx="981312" cy="649000"/>
            <a:chOff x="510997" y="1225829"/>
            <a:chExt cx="1379038" cy="912040"/>
          </a:xfrm>
          <a:solidFill>
            <a:srgbClr val="002060"/>
          </a:solidFill>
        </p:grpSpPr>
        <p:sp>
          <p:nvSpPr>
            <p:cNvPr id="708" name="円/楕円 707">
              <a:extLst>
                <a:ext uri="{FF2B5EF4-FFF2-40B4-BE49-F238E27FC236}">
                  <a16:creationId xmlns:a16="http://schemas.microsoft.com/office/drawing/2014/main" id="{84A17260-D617-684F-8D1D-8903CCDECEA0}"/>
                </a:ext>
              </a:extLst>
            </p:cNvPr>
            <p:cNvSpPr/>
            <p:nvPr/>
          </p:nvSpPr>
          <p:spPr>
            <a:xfrm flipH="1">
              <a:off x="1482603" y="1225829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09" name="正方形/長方形 708">
              <a:extLst>
                <a:ext uri="{FF2B5EF4-FFF2-40B4-BE49-F238E27FC236}">
                  <a16:creationId xmlns:a16="http://schemas.microsoft.com/office/drawing/2014/main" id="{999EA416-2547-5C4B-A655-810A566CF9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508335" flipH="1">
              <a:off x="1529314" y="1559493"/>
              <a:ext cx="107950" cy="208248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10" name="円/楕円 709">
              <a:extLst>
                <a:ext uri="{FF2B5EF4-FFF2-40B4-BE49-F238E27FC236}">
                  <a16:creationId xmlns:a16="http://schemas.microsoft.com/office/drawing/2014/main" id="{1460F089-5663-6F44-8D8C-C4F5D71A50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508335" flipH="1">
              <a:off x="1782085" y="1586335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11" name="正方形/長方形 285">
              <a:extLst>
                <a:ext uri="{FF2B5EF4-FFF2-40B4-BE49-F238E27FC236}">
                  <a16:creationId xmlns:a16="http://schemas.microsoft.com/office/drawing/2014/main" id="{B8F70061-9ACB-3E40-A85B-FDE378B5F8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296770" flipH="1">
              <a:off x="1398297" y="1586302"/>
              <a:ext cx="113341" cy="239309"/>
            </a:xfrm>
            <a:custGeom>
              <a:avLst/>
              <a:gdLst>
                <a:gd name="connsiteX0" fmla="*/ 0 w 107950"/>
                <a:gd name="connsiteY0" fmla="*/ 0 h 239309"/>
                <a:gd name="connsiteX1" fmla="*/ 107950 w 107950"/>
                <a:gd name="connsiteY1" fmla="*/ 0 h 239309"/>
                <a:gd name="connsiteX2" fmla="*/ 107950 w 107950"/>
                <a:gd name="connsiteY2" fmla="*/ 239309 h 239309"/>
                <a:gd name="connsiteX3" fmla="*/ 0 w 107950"/>
                <a:gd name="connsiteY3" fmla="*/ 239309 h 239309"/>
                <a:gd name="connsiteX4" fmla="*/ 0 w 107950"/>
                <a:gd name="connsiteY4" fmla="*/ 0 h 239309"/>
                <a:gd name="connsiteX0" fmla="*/ 0 w 120349"/>
                <a:gd name="connsiteY0" fmla="*/ 119167 h 239309"/>
                <a:gd name="connsiteX1" fmla="*/ 120349 w 120349"/>
                <a:gd name="connsiteY1" fmla="*/ 0 h 239309"/>
                <a:gd name="connsiteX2" fmla="*/ 120349 w 120349"/>
                <a:gd name="connsiteY2" fmla="*/ 239309 h 239309"/>
                <a:gd name="connsiteX3" fmla="*/ 12399 w 120349"/>
                <a:gd name="connsiteY3" fmla="*/ 239309 h 239309"/>
                <a:gd name="connsiteX4" fmla="*/ 0 w 120349"/>
                <a:gd name="connsiteY4" fmla="*/ 119167 h 239309"/>
                <a:gd name="connsiteX0" fmla="*/ 0 w 113341"/>
                <a:gd name="connsiteY0" fmla="*/ 144594 h 239309"/>
                <a:gd name="connsiteX1" fmla="*/ 113341 w 113341"/>
                <a:gd name="connsiteY1" fmla="*/ 0 h 239309"/>
                <a:gd name="connsiteX2" fmla="*/ 113341 w 113341"/>
                <a:gd name="connsiteY2" fmla="*/ 239309 h 239309"/>
                <a:gd name="connsiteX3" fmla="*/ 5391 w 113341"/>
                <a:gd name="connsiteY3" fmla="*/ 239309 h 239309"/>
                <a:gd name="connsiteX4" fmla="*/ 0 w 113341"/>
                <a:gd name="connsiteY4" fmla="*/ 144594 h 23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1" h="239309">
                  <a:moveTo>
                    <a:pt x="0" y="144594"/>
                  </a:moveTo>
                  <a:lnTo>
                    <a:pt x="113341" y="0"/>
                  </a:lnTo>
                  <a:lnTo>
                    <a:pt x="113341" y="239309"/>
                  </a:lnTo>
                  <a:lnTo>
                    <a:pt x="5391" y="239309"/>
                  </a:lnTo>
                  <a:lnTo>
                    <a:pt x="0" y="144594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12" name="円/楕円 711">
              <a:extLst>
                <a:ext uri="{FF2B5EF4-FFF2-40B4-BE49-F238E27FC236}">
                  <a16:creationId xmlns:a16="http://schemas.microsoft.com/office/drawing/2014/main" id="{17D75E64-4CB8-3F46-8E67-4D89CD01C4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296770" flipH="1">
              <a:off x="1516598" y="1690694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13" name="正方形/長方形 99">
              <a:extLst>
                <a:ext uri="{FF2B5EF4-FFF2-40B4-BE49-F238E27FC236}">
                  <a16:creationId xmlns:a16="http://schemas.microsoft.com/office/drawing/2014/main" id="{0823096C-2EF5-EB4C-A946-610646AC2D1D}"/>
                </a:ext>
              </a:extLst>
            </p:cNvPr>
            <p:cNvSpPr/>
            <p:nvPr/>
          </p:nvSpPr>
          <p:spPr>
            <a:xfrm rot="17046264" flipH="1">
              <a:off x="986123" y="1573211"/>
              <a:ext cx="127000" cy="389866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000"/>
                <a:gd name="connsiteY0" fmla="*/ 89014 h 378454"/>
                <a:gd name="connsiteX1" fmla="*/ 126650 w 127000"/>
                <a:gd name="connsiteY1" fmla="*/ 0 h 378454"/>
                <a:gd name="connsiteX2" fmla="*/ 127000 w 127000"/>
                <a:gd name="connsiteY2" fmla="*/ 378454 h 378454"/>
                <a:gd name="connsiteX3" fmla="*/ 0 w 127000"/>
                <a:gd name="connsiteY3" fmla="*/ 378454 h 378454"/>
                <a:gd name="connsiteX4" fmla="*/ 0 w 127000"/>
                <a:gd name="connsiteY4" fmla="*/ 89014 h 378454"/>
                <a:gd name="connsiteX0" fmla="*/ 0 w 127000"/>
                <a:gd name="connsiteY0" fmla="*/ 100426 h 389866"/>
                <a:gd name="connsiteX1" fmla="*/ 125755 w 127000"/>
                <a:gd name="connsiteY1" fmla="*/ 0 h 389866"/>
                <a:gd name="connsiteX2" fmla="*/ 127000 w 127000"/>
                <a:gd name="connsiteY2" fmla="*/ 389866 h 389866"/>
                <a:gd name="connsiteX3" fmla="*/ 0 w 127000"/>
                <a:gd name="connsiteY3" fmla="*/ 389866 h 389866"/>
                <a:gd name="connsiteX4" fmla="*/ 0 w 127000"/>
                <a:gd name="connsiteY4" fmla="*/ 100426 h 38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389866">
                  <a:moveTo>
                    <a:pt x="0" y="100426"/>
                  </a:moveTo>
                  <a:lnTo>
                    <a:pt x="125755" y="0"/>
                  </a:lnTo>
                  <a:cubicBezTo>
                    <a:pt x="125986" y="112598"/>
                    <a:pt x="126769" y="277268"/>
                    <a:pt x="127000" y="389866"/>
                  </a:cubicBezTo>
                  <a:lnTo>
                    <a:pt x="0" y="389866"/>
                  </a:lnTo>
                  <a:lnTo>
                    <a:pt x="0" y="1004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714" name="グループ化 713">
              <a:extLst>
                <a:ext uri="{FF2B5EF4-FFF2-40B4-BE49-F238E27FC236}">
                  <a16:creationId xmlns:a16="http://schemas.microsoft.com/office/drawing/2014/main" id="{C87AE1C8-3198-8540-848C-752DE20A2D42}"/>
                </a:ext>
              </a:extLst>
            </p:cNvPr>
            <p:cNvGrpSpPr/>
            <p:nvPr/>
          </p:nvGrpSpPr>
          <p:grpSpPr>
            <a:xfrm rot="6688794" flipH="1">
              <a:off x="1048920" y="1818238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726" name="円/楕円 103">
                <a:extLst>
                  <a:ext uri="{FF2B5EF4-FFF2-40B4-BE49-F238E27FC236}">
                    <a16:creationId xmlns:a16="http://schemas.microsoft.com/office/drawing/2014/main" id="{8FD23C47-44C5-7041-A97A-6279182283DA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727" name="グループ化 726">
                <a:extLst>
                  <a:ext uri="{FF2B5EF4-FFF2-40B4-BE49-F238E27FC236}">
                    <a16:creationId xmlns:a16="http://schemas.microsoft.com/office/drawing/2014/main" id="{D85F129D-4643-5C44-B462-363E2FE7F507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728" name="円/楕円 103">
                  <a:extLst>
                    <a:ext uri="{FF2B5EF4-FFF2-40B4-BE49-F238E27FC236}">
                      <a16:creationId xmlns:a16="http://schemas.microsoft.com/office/drawing/2014/main" id="{31B8E5BE-2D1E-5D4A-9694-4AB9669B7392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729" name="正方形/長方形 99">
                  <a:extLst>
                    <a:ext uri="{FF2B5EF4-FFF2-40B4-BE49-F238E27FC236}">
                      <a16:creationId xmlns:a16="http://schemas.microsoft.com/office/drawing/2014/main" id="{08C53D4F-8D8D-5144-B837-C36A713E71CA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715" name="平行四辺形 714">
              <a:extLst>
                <a:ext uri="{FF2B5EF4-FFF2-40B4-BE49-F238E27FC236}">
                  <a16:creationId xmlns:a16="http://schemas.microsoft.com/office/drawing/2014/main" id="{BB7B1177-B7FD-6E43-95F7-B006E4D526E6}"/>
                </a:ext>
              </a:extLst>
            </p:cNvPr>
            <p:cNvSpPr/>
            <p:nvPr/>
          </p:nvSpPr>
          <p:spPr>
            <a:xfrm rot="3438920">
              <a:off x="1042643" y="1290728"/>
              <a:ext cx="419100" cy="548596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16" name="正方形/長方形 99">
              <a:extLst>
                <a:ext uri="{FF2B5EF4-FFF2-40B4-BE49-F238E27FC236}">
                  <a16:creationId xmlns:a16="http://schemas.microsoft.com/office/drawing/2014/main" id="{A49E2171-1138-FC4C-AA2E-A70F054A43DA}"/>
                </a:ext>
              </a:extLst>
            </p:cNvPr>
            <p:cNvSpPr/>
            <p:nvPr/>
          </p:nvSpPr>
          <p:spPr>
            <a:xfrm rot="1226280" flipH="1">
              <a:off x="822050" y="1565014"/>
              <a:ext cx="127000" cy="389866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000"/>
                <a:gd name="connsiteY0" fmla="*/ 89014 h 378454"/>
                <a:gd name="connsiteX1" fmla="*/ 126650 w 127000"/>
                <a:gd name="connsiteY1" fmla="*/ 0 h 378454"/>
                <a:gd name="connsiteX2" fmla="*/ 127000 w 127000"/>
                <a:gd name="connsiteY2" fmla="*/ 378454 h 378454"/>
                <a:gd name="connsiteX3" fmla="*/ 0 w 127000"/>
                <a:gd name="connsiteY3" fmla="*/ 378454 h 378454"/>
                <a:gd name="connsiteX4" fmla="*/ 0 w 127000"/>
                <a:gd name="connsiteY4" fmla="*/ 89014 h 378454"/>
                <a:gd name="connsiteX0" fmla="*/ 0 w 127000"/>
                <a:gd name="connsiteY0" fmla="*/ 100426 h 389866"/>
                <a:gd name="connsiteX1" fmla="*/ 125755 w 127000"/>
                <a:gd name="connsiteY1" fmla="*/ 0 h 389866"/>
                <a:gd name="connsiteX2" fmla="*/ 127000 w 127000"/>
                <a:gd name="connsiteY2" fmla="*/ 389866 h 389866"/>
                <a:gd name="connsiteX3" fmla="*/ 0 w 127000"/>
                <a:gd name="connsiteY3" fmla="*/ 389866 h 389866"/>
                <a:gd name="connsiteX4" fmla="*/ 0 w 127000"/>
                <a:gd name="connsiteY4" fmla="*/ 100426 h 38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389866">
                  <a:moveTo>
                    <a:pt x="0" y="100426"/>
                  </a:moveTo>
                  <a:lnTo>
                    <a:pt x="125755" y="0"/>
                  </a:lnTo>
                  <a:cubicBezTo>
                    <a:pt x="125986" y="112598"/>
                    <a:pt x="126769" y="277268"/>
                    <a:pt x="127000" y="389866"/>
                  </a:cubicBezTo>
                  <a:lnTo>
                    <a:pt x="0" y="389866"/>
                  </a:lnTo>
                  <a:lnTo>
                    <a:pt x="0" y="1004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717" name="グループ化 716">
              <a:extLst>
                <a:ext uri="{FF2B5EF4-FFF2-40B4-BE49-F238E27FC236}">
                  <a16:creationId xmlns:a16="http://schemas.microsoft.com/office/drawing/2014/main" id="{BA57A969-F496-E64A-B21B-9D0FDB9EDAF7}"/>
                </a:ext>
              </a:extLst>
            </p:cNvPr>
            <p:cNvGrpSpPr/>
            <p:nvPr/>
          </p:nvGrpSpPr>
          <p:grpSpPr>
            <a:xfrm rot="10800000" flipH="1">
              <a:off x="510997" y="1861307"/>
              <a:ext cx="374921" cy="264341"/>
              <a:chOff x="932562" y="4846107"/>
              <a:chExt cx="374921" cy="264341"/>
            </a:xfrm>
            <a:grpFill/>
          </p:grpSpPr>
          <p:sp>
            <p:nvSpPr>
              <p:cNvPr id="722" name="円/楕円 103">
                <a:extLst>
                  <a:ext uri="{FF2B5EF4-FFF2-40B4-BE49-F238E27FC236}">
                    <a16:creationId xmlns:a16="http://schemas.microsoft.com/office/drawing/2014/main" id="{323A1206-F21C-E845-B2D9-2AABF55BD3EC}"/>
                  </a:ext>
                </a:extLst>
              </p:cNvPr>
              <p:cNvSpPr/>
              <p:nvPr/>
            </p:nvSpPr>
            <p:spPr>
              <a:xfrm rot="6841295">
                <a:off x="1183658" y="498662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723" name="グループ化 722">
                <a:extLst>
                  <a:ext uri="{FF2B5EF4-FFF2-40B4-BE49-F238E27FC236}">
                    <a16:creationId xmlns:a16="http://schemas.microsoft.com/office/drawing/2014/main" id="{06A7DB5A-AC9C-F84C-BEFD-239564468EAB}"/>
                  </a:ext>
                </a:extLst>
              </p:cNvPr>
              <p:cNvGrpSpPr/>
              <p:nvPr/>
            </p:nvGrpSpPr>
            <p:grpSpPr>
              <a:xfrm>
                <a:off x="932562" y="4846107"/>
                <a:ext cx="338427" cy="198875"/>
                <a:chOff x="1107187" y="4881032"/>
                <a:chExt cx="338427" cy="198875"/>
              </a:xfrm>
              <a:grpFill/>
            </p:grpSpPr>
            <p:sp>
              <p:nvSpPr>
                <p:cNvPr id="724" name="円/楕円 103">
                  <a:extLst>
                    <a:ext uri="{FF2B5EF4-FFF2-40B4-BE49-F238E27FC236}">
                      <a16:creationId xmlns:a16="http://schemas.microsoft.com/office/drawing/2014/main" id="{FC47DB5E-8B1C-2C44-AC53-56FE2A4B143B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725" name="正方形/長方形 99">
                  <a:extLst>
                    <a:ext uri="{FF2B5EF4-FFF2-40B4-BE49-F238E27FC236}">
                      <a16:creationId xmlns:a16="http://schemas.microsoft.com/office/drawing/2014/main" id="{8D759107-905E-0C45-B595-47C54521AB7C}"/>
                    </a:ext>
                  </a:extLst>
                </p:cNvPr>
                <p:cNvSpPr/>
                <p:nvPr/>
              </p:nvSpPr>
              <p:spPr>
                <a:xfrm rot="17912326">
                  <a:off x="1237394" y="4871687"/>
                  <a:ext cx="127000" cy="2894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718" name="正方形/長方形 717">
              <a:extLst>
                <a:ext uri="{FF2B5EF4-FFF2-40B4-BE49-F238E27FC236}">
                  <a16:creationId xmlns:a16="http://schemas.microsoft.com/office/drawing/2014/main" id="{6A9229D9-64FE-0346-9D76-551267CEAE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061639" flipH="1">
              <a:off x="1691619" y="1601832"/>
              <a:ext cx="107950" cy="208248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19" name="円/楕円 718">
              <a:extLst>
                <a:ext uri="{FF2B5EF4-FFF2-40B4-BE49-F238E27FC236}">
                  <a16:creationId xmlns:a16="http://schemas.microsoft.com/office/drawing/2014/main" id="{701BF62E-B721-BF4B-9F88-1BA1D75F6F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508335" flipH="1">
              <a:off x="1599408" y="1718948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20" name="円/楕円 719">
              <a:extLst>
                <a:ext uri="{FF2B5EF4-FFF2-40B4-BE49-F238E27FC236}">
                  <a16:creationId xmlns:a16="http://schemas.microsoft.com/office/drawing/2014/main" id="{C0773B14-74C0-CB4B-B32E-0C70860001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12825" flipH="1">
              <a:off x="1659352" y="1515324"/>
              <a:ext cx="107950" cy="106362"/>
            </a:xfrm>
            <a:prstGeom prst="ellipse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21" name="正方形/長方形 190">
              <a:extLst>
                <a:ext uri="{FF2B5EF4-FFF2-40B4-BE49-F238E27FC236}">
                  <a16:creationId xmlns:a16="http://schemas.microsoft.com/office/drawing/2014/main" id="{F4EF3CC6-6E3B-A142-AEC1-EABC477064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466129" flipH="1">
              <a:off x="1621400" y="1559716"/>
              <a:ext cx="113715" cy="84024"/>
            </a:xfrm>
            <a:custGeom>
              <a:avLst/>
              <a:gdLst>
                <a:gd name="connsiteX0" fmla="*/ 0 w 107950"/>
                <a:gd name="connsiteY0" fmla="*/ 0 h 99717"/>
                <a:gd name="connsiteX1" fmla="*/ 107950 w 107950"/>
                <a:gd name="connsiteY1" fmla="*/ 0 h 99717"/>
                <a:gd name="connsiteX2" fmla="*/ 107950 w 107950"/>
                <a:gd name="connsiteY2" fmla="*/ 99717 h 99717"/>
                <a:gd name="connsiteX3" fmla="*/ 0 w 107950"/>
                <a:gd name="connsiteY3" fmla="*/ 99717 h 99717"/>
                <a:gd name="connsiteX4" fmla="*/ 0 w 107950"/>
                <a:gd name="connsiteY4" fmla="*/ 0 h 99717"/>
                <a:gd name="connsiteX0" fmla="*/ 5615 w 107950"/>
                <a:gd name="connsiteY0" fmla="*/ 40271 h 99717"/>
                <a:gd name="connsiteX1" fmla="*/ 107950 w 107950"/>
                <a:gd name="connsiteY1" fmla="*/ 0 h 99717"/>
                <a:gd name="connsiteX2" fmla="*/ 107950 w 107950"/>
                <a:gd name="connsiteY2" fmla="*/ 99717 h 99717"/>
                <a:gd name="connsiteX3" fmla="*/ 0 w 107950"/>
                <a:gd name="connsiteY3" fmla="*/ 99717 h 99717"/>
                <a:gd name="connsiteX4" fmla="*/ 5615 w 107950"/>
                <a:gd name="connsiteY4" fmla="*/ 40271 h 99717"/>
                <a:gd name="connsiteX0" fmla="*/ 0 w 111492"/>
                <a:gd name="connsiteY0" fmla="*/ 22400 h 99717"/>
                <a:gd name="connsiteX1" fmla="*/ 111492 w 111492"/>
                <a:gd name="connsiteY1" fmla="*/ 0 h 99717"/>
                <a:gd name="connsiteX2" fmla="*/ 111492 w 111492"/>
                <a:gd name="connsiteY2" fmla="*/ 99717 h 99717"/>
                <a:gd name="connsiteX3" fmla="*/ 3542 w 111492"/>
                <a:gd name="connsiteY3" fmla="*/ 99717 h 99717"/>
                <a:gd name="connsiteX4" fmla="*/ 0 w 111492"/>
                <a:gd name="connsiteY4" fmla="*/ 22400 h 99717"/>
                <a:gd name="connsiteX0" fmla="*/ 0 w 113892"/>
                <a:gd name="connsiteY0" fmla="*/ 6707 h 84024"/>
                <a:gd name="connsiteX1" fmla="*/ 113892 w 113892"/>
                <a:gd name="connsiteY1" fmla="*/ 0 h 84024"/>
                <a:gd name="connsiteX2" fmla="*/ 111492 w 113892"/>
                <a:gd name="connsiteY2" fmla="*/ 84024 h 84024"/>
                <a:gd name="connsiteX3" fmla="*/ 3542 w 113892"/>
                <a:gd name="connsiteY3" fmla="*/ 84024 h 84024"/>
                <a:gd name="connsiteX4" fmla="*/ 0 w 113892"/>
                <a:gd name="connsiteY4" fmla="*/ 6707 h 84024"/>
                <a:gd name="connsiteX0" fmla="*/ 0 w 113715"/>
                <a:gd name="connsiteY0" fmla="*/ 24667 h 84024"/>
                <a:gd name="connsiteX1" fmla="*/ 113715 w 113715"/>
                <a:gd name="connsiteY1" fmla="*/ 0 h 84024"/>
                <a:gd name="connsiteX2" fmla="*/ 111315 w 113715"/>
                <a:gd name="connsiteY2" fmla="*/ 84024 h 84024"/>
                <a:gd name="connsiteX3" fmla="*/ 3365 w 113715"/>
                <a:gd name="connsiteY3" fmla="*/ 84024 h 84024"/>
                <a:gd name="connsiteX4" fmla="*/ 0 w 113715"/>
                <a:gd name="connsiteY4" fmla="*/ 24667 h 8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15" h="84024">
                  <a:moveTo>
                    <a:pt x="0" y="24667"/>
                  </a:moveTo>
                  <a:lnTo>
                    <a:pt x="113715" y="0"/>
                  </a:lnTo>
                  <a:lnTo>
                    <a:pt x="111315" y="84024"/>
                  </a:lnTo>
                  <a:lnTo>
                    <a:pt x="3365" y="84024"/>
                  </a:lnTo>
                  <a:lnTo>
                    <a:pt x="0" y="24667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730" name="グループ化 729">
            <a:extLst>
              <a:ext uri="{FF2B5EF4-FFF2-40B4-BE49-F238E27FC236}">
                <a16:creationId xmlns:a16="http://schemas.microsoft.com/office/drawing/2014/main" id="{2FFCC609-4672-1F42-AB20-1940E174628D}"/>
              </a:ext>
            </a:extLst>
          </p:cNvPr>
          <p:cNvGrpSpPr/>
          <p:nvPr/>
        </p:nvGrpSpPr>
        <p:grpSpPr>
          <a:xfrm>
            <a:off x="4128076" y="5575077"/>
            <a:ext cx="1437926" cy="928928"/>
            <a:chOff x="5325854" y="3636525"/>
            <a:chExt cx="2020719" cy="1305423"/>
          </a:xfrm>
          <a:solidFill>
            <a:srgbClr val="002060"/>
          </a:solidFill>
        </p:grpSpPr>
        <p:sp>
          <p:nvSpPr>
            <p:cNvPr id="731" name="円/楕円 730">
              <a:extLst>
                <a:ext uri="{FF2B5EF4-FFF2-40B4-BE49-F238E27FC236}">
                  <a16:creationId xmlns:a16="http://schemas.microsoft.com/office/drawing/2014/main" id="{E2E9AB8D-4031-D44C-9505-1D7EC22A96EB}"/>
                </a:ext>
              </a:extLst>
            </p:cNvPr>
            <p:cNvSpPr/>
            <p:nvPr/>
          </p:nvSpPr>
          <p:spPr>
            <a:xfrm rot="3378888">
              <a:off x="6359933" y="3636525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32" name="平行四辺形 731">
              <a:extLst>
                <a:ext uri="{FF2B5EF4-FFF2-40B4-BE49-F238E27FC236}">
                  <a16:creationId xmlns:a16="http://schemas.microsoft.com/office/drawing/2014/main" id="{E19529F2-15D1-BD44-BB41-6E6BBF6384A0}"/>
                </a:ext>
              </a:extLst>
            </p:cNvPr>
            <p:cNvSpPr/>
            <p:nvPr/>
          </p:nvSpPr>
          <p:spPr>
            <a:xfrm rot="3085812" flipH="1">
              <a:off x="5968842" y="3800899"/>
              <a:ext cx="402843" cy="524008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733" name="グループ化 732">
              <a:extLst>
                <a:ext uri="{FF2B5EF4-FFF2-40B4-BE49-F238E27FC236}">
                  <a16:creationId xmlns:a16="http://schemas.microsoft.com/office/drawing/2014/main" id="{53F8D4E9-9594-1D4A-8DBB-7D85B307A779}"/>
                </a:ext>
              </a:extLst>
            </p:cNvPr>
            <p:cNvGrpSpPr/>
            <p:nvPr/>
          </p:nvGrpSpPr>
          <p:grpSpPr>
            <a:xfrm>
              <a:off x="6493522" y="4086257"/>
              <a:ext cx="349901" cy="107950"/>
              <a:chOff x="3940640" y="1369728"/>
              <a:chExt cx="349901" cy="107950"/>
            </a:xfrm>
            <a:grpFill/>
          </p:grpSpPr>
          <p:sp>
            <p:nvSpPr>
              <p:cNvPr id="742" name="正方形/長方形 741">
                <a:extLst>
                  <a:ext uri="{FF2B5EF4-FFF2-40B4-BE49-F238E27FC236}">
                    <a16:creationId xmlns:a16="http://schemas.microsoft.com/office/drawing/2014/main" id="{DBDBB187-2123-054F-91BE-D6D69F4F32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035422" y="1274946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43" name="円/楕円 742">
                <a:extLst>
                  <a:ext uri="{FF2B5EF4-FFF2-40B4-BE49-F238E27FC236}">
                    <a16:creationId xmlns:a16="http://schemas.microsoft.com/office/drawing/2014/main" id="{898895A4-0AD3-B449-8C9D-8DFDD4A1F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183385" y="1370522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34" name="正方形/長方形 733">
              <a:extLst>
                <a:ext uri="{FF2B5EF4-FFF2-40B4-BE49-F238E27FC236}">
                  <a16:creationId xmlns:a16="http://schemas.microsoft.com/office/drawing/2014/main" id="{85D43E61-9EB7-5A4E-8017-58D0489EF5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005470">
              <a:off x="6407517" y="3972974"/>
              <a:ext cx="107950" cy="214997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35" name="正方形/長方形 99">
              <a:extLst>
                <a:ext uri="{FF2B5EF4-FFF2-40B4-BE49-F238E27FC236}">
                  <a16:creationId xmlns:a16="http://schemas.microsoft.com/office/drawing/2014/main" id="{D28966F0-A075-2747-9A20-D25428FE6B66}"/>
                </a:ext>
              </a:extLst>
            </p:cNvPr>
            <p:cNvSpPr/>
            <p:nvPr/>
          </p:nvSpPr>
          <p:spPr>
            <a:xfrm rot="16200000">
              <a:off x="6163799" y="4121128"/>
              <a:ext cx="127846" cy="440166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846"/>
                <a:gd name="connsiteY0" fmla="*/ 93455 h 382895"/>
                <a:gd name="connsiteX1" fmla="*/ 127819 w 127846"/>
                <a:gd name="connsiteY1" fmla="*/ 0 h 382895"/>
                <a:gd name="connsiteX2" fmla="*/ 127000 w 127846"/>
                <a:gd name="connsiteY2" fmla="*/ 382895 h 382895"/>
                <a:gd name="connsiteX3" fmla="*/ 0 w 127846"/>
                <a:gd name="connsiteY3" fmla="*/ 382895 h 382895"/>
                <a:gd name="connsiteX4" fmla="*/ 0 w 127846"/>
                <a:gd name="connsiteY4" fmla="*/ 93455 h 382895"/>
                <a:gd name="connsiteX0" fmla="*/ 0 w 127846"/>
                <a:gd name="connsiteY0" fmla="*/ 85343 h 374783"/>
                <a:gd name="connsiteX1" fmla="*/ 127819 w 127846"/>
                <a:gd name="connsiteY1" fmla="*/ 0 h 374783"/>
                <a:gd name="connsiteX2" fmla="*/ 127000 w 127846"/>
                <a:gd name="connsiteY2" fmla="*/ 374783 h 374783"/>
                <a:gd name="connsiteX3" fmla="*/ 0 w 127846"/>
                <a:gd name="connsiteY3" fmla="*/ 374783 h 374783"/>
                <a:gd name="connsiteX4" fmla="*/ 0 w 127846"/>
                <a:gd name="connsiteY4" fmla="*/ 85343 h 3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46" h="374783">
                  <a:moveTo>
                    <a:pt x="0" y="85343"/>
                  </a:moveTo>
                  <a:cubicBezTo>
                    <a:pt x="42606" y="54191"/>
                    <a:pt x="85213" y="31152"/>
                    <a:pt x="127819" y="0"/>
                  </a:cubicBezTo>
                  <a:cubicBezTo>
                    <a:pt x="128050" y="112598"/>
                    <a:pt x="126769" y="262185"/>
                    <a:pt x="127000" y="374783"/>
                  </a:cubicBezTo>
                  <a:lnTo>
                    <a:pt x="0" y="374783"/>
                  </a:lnTo>
                  <a:lnTo>
                    <a:pt x="0" y="8534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36" name="円/楕円 103">
              <a:extLst>
                <a:ext uri="{FF2B5EF4-FFF2-40B4-BE49-F238E27FC236}">
                  <a16:creationId xmlns:a16="http://schemas.microsoft.com/office/drawing/2014/main" id="{156E6FBF-5910-5947-B346-AD3159A2ADB2}"/>
                </a:ext>
              </a:extLst>
            </p:cNvPr>
            <p:cNvSpPr/>
            <p:nvPr/>
          </p:nvSpPr>
          <p:spPr>
            <a:xfrm rot="1216353">
              <a:off x="6391144" y="4276213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737" name="グループ化 736">
              <a:extLst>
                <a:ext uri="{FF2B5EF4-FFF2-40B4-BE49-F238E27FC236}">
                  <a16:creationId xmlns:a16="http://schemas.microsoft.com/office/drawing/2014/main" id="{9EA14942-3D36-A94F-916C-D5AA3AAD43B5}"/>
                </a:ext>
              </a:extLst>
            </p:cNvPr>
            <p:cNvGrpSpPr/>
            <p:nvPr/>
          </p:nvGrpSpPr>
          <p:grpSpPr>
            <a:xfrm rot="15975058">
              <a:off x="6121832" y="4413519"/>
              <a:ext cx="429588" cy="222060"/>
              <a:chOff x="1107187" y="4881032"/>
              <a:chExt cx="429588" cy="222060"/>
            </a:xfrm>
            <a:grpFill/>
          </p:grpSpPr>
          <p:sp>
            <p:nvSpPr>
              <p:cNvPr id="740" name="円/楕円 103">
                <a:extLst>
                  <a:ext uri="{FF2B5EF4-FFF2-40B4-BE49-F238E27FC236}">
                    <a16:creationId xmlns:a16="http://schemas.microsoft.com/office/drawing/2014/main" id="{C3171C9E-C12F-A640-A751-AC05D040044B}"/>
                  </a:ext>
                </a:extLst>
              </p:cNvPr>
              <p:cNvSpPr/>
              <p:nvPr/>
            </p:nvSpPr>
            <p:spPr>
              <a:xfrm rot="6841295">
                <a:off x="1104012" y="4884207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741" name="正方形/長方形 99">
                <a:extLst>
                  <a:ext uri="{FF2B5EF4-FFF2-40B4-BE49-F238E27FC236}">
                    <a16:creationId xmlns:a16="http://schemas.microsoft.com/office/drawing/2014/main" id="{ABD51096-BD91-1E40-87E2-1BABFAC9B210}"/>
                  </a:ext>
                </a:extLst>
              </p:cNvPr>
              <p:cNvSpPr/>
              <p:nvPr/>
            </p:nvSpPr>
            <p:spPr>
              <a:xfrm rot="17912326">
                <a:off x="1280026" y="4846343"/>
                <a:ext cx="127000" cy="3864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738" name="フリーフォーム 737">
              <a:extLst>
                <a:ext uri="{FF2B5EF4-FFF2-40B4-BE49-F238E27FC236}">
                  <a16:creationId xmlns:a16="http://schemas.microsoft.com/office/drawing/2014/main" id="{5077AF9E-F84B-104B-ADB8-537DA87612D5}"/>
                </a:ext>
              </a:extLst>
            </p:cNvPr>
            <p:cNvSpPr/>
            <p:nvPr/>
          </p:nvSpPr>
          <p:spPr>
            <a:xfrm>
              <a:off x="5325854" y="4216011"/>
              <a:ext cx="725937" cy="725937"/>
            </a:xfrm>
            <a:custGeom>
              <a:avLst/>
              <a:gdLst>
                <a:gd name="connsiteX0" fmla="*/ 335048 w 670094"/>
                <a:gd name="connsiteY0" fmla="*/ 70886 h 670094"/>
                <a:gd name="connsiteX1" fmla="*/ 70886 w 670094"/>
                <a:gd name="connsiteY1" fmla="*/ 335048 h 670094"/>
                <a:gd name="connsiteX2" fmla="*/ 335048 w 670094"/>
                <a:gd name="connsiteY2" fmla="*/ 599210 h 670094"/>
                <a:gd name="connsiteX3" fmla="*/ 599210 w 670094"/>
                <a:gd name="connsiteY3" fmla="*/ 335048 h 670094"/>
                <a:gd name="connsiteX4" fmla="*/ 335048 w 670094"/>
                <a:gd name="connsiteY4" fmla="*/ 70886 h 670094"/>
                <a:gd name="connsiteX5" fmla="*/ 335047 w 670094"/>
                <a:gd name="connsiteY5" fmla="*/ 0 h 670094"/>
                <a:gd name="connsiteX6" fmla="*/ 670094 w 670094"/>
                <a:gd name="connsiteY6" fmla="*/ 335047 h 670094"/>
                <a:gd name="connsiteX7" fmla="*/ 335047 w 670094"/>
                <a:gd name="connsiteY7" fmla="*/ 670094 h 670094"/>
                <a:gd name="connsiteX8" fmla="*/ 0 w 670094"/>
                <a:gd name="connsiteY8" fmla="*/ 335047 h 670094"/>
                <a:gd name="connsiteX9" fmla="*/ 335047 w 670094"/>
                <a:gd name="connsiteY9" fmla="*/ 0 h 67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0094" h="670094">
                  <a:moveTo>
                    <a:pt x="335048" y="70886"/>
                  </a:moveTo>
                  <a:cubicBezTo>
                    <a:pt x="189155" y="70886"/>
                    <a:pt x="70886" y="189155"/>
                    <a:pt x="70886" y="335048"/>
                  </a:cubicBezTo>
                  <a:cubicBezTo>
                    <a:pt x="70886" y="480941"/>
                    <a:pt x="189155" y="599210"/>
                    <a:pt x="335048" y="599210"/>
                  </a:cubicBezTo>
                  <a:cubicBezTo>
                    <a:pt x="480941" y="599210"/>
                    <a:pt x="599210" y="480941"/>
                    <a:pt x="599210" y="335048"/>
                  </a:cubicBezTo>
                  <a:cubicBezTo>
                    <a:pt x="599210" y="189155"/>
                    <a:pt x="480941" y="70886"/>
                    <a:pt x="335048" y="70886"/>
                  </a:cubicBezTo>
                  <a:close/>
                  <a:moveTo>
                    <a:pt x="335047" y="0"/>
                  </a:moveTo>
                  <a:cubicBezTo>
                    <a:pt x="520088" y="0"/>
                    <a:pt x="670094" y="150006"/>
                    <a:pt x="670094" y="335047"/>
                  </a:cubicBezTo>
                  <a:cubicBezTo>
                    <a:pt x="670094" y="520088"/>
                    <a:pt x="520088" y="670094"/>
                    <a:pt x="335047" y="670094"/>
                  </a:cubicBezTo>
                  <a:cubicBezTo>
                    <a:pt x="150006" y="670094"/>
                    <a:pt x="0" y="520088"/>
                    <a:pt x="0" y="335047"/>
                  </a:cubicBezTo>
                  <a:cubicBezTo>
                    <a:pt x="0" y="150006"/>
                    <a:pt x="150006" y="0"/>
                    <a:pt x="33504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9" name="フリーフォーム 738">
              <a:extLst>
                <a:ext uri="{FF2B5EF4-FFF2-40B4-BE49-F238E27FC236}">
                  <a16:creationId xmlns:a16="http://schemas.microsoft.com/office/drawing/2014/main" id="{E456DB0D-4529-6443-A029-89EE8EA8B0CF}"/>
                </a:ext>
              </a:extLst>
            </p:cNvPr>
            <p:cNvSpPr/>
            <p:nvPr/>
          </p:nvSpPr>
          <p:spPr>
            <a:xfrm>
              <a:off x="6620636" y="4216011"/>
              <a:ext cx="725937" cy="725937"/>
            </a:xfrm>
            <a:custGeom>
              <a:avLst/>
              <a:gdLst>
                <a:gd name="connsiteX0" fmla="*/ 335048 w 670094"/>
                <a:gd name="connsiteY0" fmla="*/ 70886 h 670094"/>
                <a:gd name="connsiteX1" fmla="*/ 70886 w 670094"/>
                <a:gd name="connsiteY1" fmla="*/ 335048 h 670094"/>
                <a:gd name="connsiteX2" fmla="*/ 335048 w 670094"/>
                <a:gd name="connsiteY2" fmla="*/ 599210 h 670094"/>
                <a:gd name="connsiteX3" fmla="*/ 599210 w 670094"/>
                <a:gd name="connsiteY3" fmla="*/ 335048 h 670094"/>
                <a:gd name="connsiteX4" fmla="*/ 335048 w 670094"/>
                <a:gd name="connsiteY4" fmla="*/ 70886 h 670094"/>
                <a:gd name="connsiteX5" fmla="*/ 335047 w 670094"/>
                <a:gd name="connsiteY5" fmla="*/ 0 h 670094"/>
                <a:gd name="connsiteX6" fmla="*/ 670094 w 670094"/>
                <a:gd name="connsiteY6" fmla="*/ 335047 h 670094"/>
                <a:gd name="connsiteX7" fmla="*/ 335047 w 670094"/>
                <a:gd name="connsiteY7" fmla="*/ 670094 h 670094"/>
                <a:gd name="connsiteX8" fmla="*/ 0 w 670094"/>
                <a:gd name="connsiteY8" fmla="*/ 335047 h 670094"/>
                <a:gd name="connsiteX9" fmla="*/ 335047 w 670094"/>
                <a:gd name="connsiteY9" fmla="*/ 0 h 67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0094" h="670094">
                  <a:moveTo>
                    <a:pt x="335048" y="70886"/>
                  </a:moveTo>
                  <a:cubicBezTo>
                    <a:pt x="189155" y="70886"/>
                    <a:pt x="70886" y="189155"/>
                    <a:pt x="70886" y="335048"/>
                  </a:cubicBezTo>
                  <a:cubicBezTo>
                    <a:pt x="70886" y="480941"/>
                    <a:pt x="189155" y="599210"/>
                    <a:pt x="335048" y="599210"/>
                  </a:cubicBezTo>
                  <a:cubicBezTo>
                    <a:pt x="480941" y="599210"/>
                    <a:pt x="599210" y="480941"/>
                    <a:pt x="599210" y="335048"/>
                  </a:cubicBezTo>
                  <a:cubicBezTo>
                    <a:pt x="599210" y="189155"/>
                    <a:pt x="480941" y="70886"/>
                    <a:pt x="335048" y="70886"/>
                  </a:cubicBezTo>
                  <a:close/>
                  <a:moveTo>
                    <a:pt x="335047" y="0"/>
                  </a:moveTo>
                  <a:cubicBezTo>
                    <a:pt x="520088" y="0"/>
                    <a:pt x="670094" y="150006"/>
                    <a:pt x="670094" y="335047"/>
                  </a:cubicBezTo>
                  <a:cubicBezTo>
                    <a:pt x="670094" y="520088"/>
                    <a:pt x="520088" y="670094"/>
                    <a:pt x="335047" y="670094"/>
                  </a:cubicBezTo>
                  <a:cubicBezTo>
                    <a:pt x="150006" y="670094"/>
                    <a:pt x="0" y="520088"/>
                    <a:pt x="0" y="335047"/>
                  </a:cubicBezTo>
                  <a:cubicBezTo>
                    <a:pt x="0" y="150006"/>
                    <a:pt x="150006" y="0"/>
                    <a:pt x="33504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44" name="グループ化 743">
            <a:extLst>
              <a:ext uri="{FF2B5EF4-FFF2-40B4-BE49-F238E27FC236}">
                <a16:creationId xmlns:a16="http://schemas.microsoft.com/office/drawing/2014/main" id="{CFA5B812-1E25-754E-BDA3-FC4052A1093F}"/>
              </a:ext>
            </a:extLst>
          </p:cNvPr>
          <p:cNvGrpSpPr/>
          <p:nvPr/>
        </p:nvGrpSpPr>
        <p:grpSpPr>
          <a:xfrm>
            <a:off x="237944" y="5530794"/>
            <a:ext cx="1336126" cy="1017495"/>
            <a:chOff x="3119790" y="3497224"/>
            <a:chExt cx="1877660" cy="1429887"/>
          </a:xfrm>
          <a:solidFill>
            <a:srgbClr val="002060"/>
          </a:solidFill>
        </p:grpSpPr>
        <p:sp>
          <p:nvSpPr>
            <p:cNvPr id="745" name="円/楕円 744">
              <a:extLst>
                <a:ext uri="{FF2B5EF4-FFF2-40B4-BE49-F238E27FC236}">
                  <a16:creationId xmlns:a16="http://schemas.microsoft.com/office/drawing/2014/main" id="{8E6D7255-DBD4-9B4E-A9F6-DB0F3CEB019F}"/>
                </a:ext>
              </a:extLst>
            </p:cNvPr>
            <p:cNvSpPr/>
            <p:nvPr/>
          </p:nvSpPr>
          <p:spPr>
            <a:xfrm rot="3378888">
              <a:off x="3908264" y="3497224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46" name="平行四辺形 211">
              <a:extLst>
                <a:ext uri="{FF2B5EF4-FFF2-40B4-BE49-F238E27FC236}">
                  <a16:creationId xmlns:a16="http://schemas.microsoft.com/office/drawing/2014/main" id="{7817C5E7-9D96-F948-AA37-54FCCD542F55}"/>
                </a:ext>
              </a:extLst>
            </p:cNvPr>
            <p:cNvSpPr/>
            <p:nvPr/>
          </p:nvSpPr>
          <p:spPr>
            <a:xfrm rot="1886108" flipH="1">
              <a:off x="3601812" y="3713414"/>
              <a:ext cx="402843" cy="596651"/>
            </a:xfrm>
            <a:custGeom>
              <a:avLst/>
              <a:gdLst>
                <a:gd name="connsiteX0" fmla="*/ 0 w 402843"/>
                <a:gd name="connsiteY0" fmla="*/ 596651 h 596651"/>
                <a:gd name="connsiteX1" fmla="*/ 100711 w 402843"/>
                <a:gd name="connsiteY1" fmla="*/ 0 h 596651"/>
                <a:gd name="connsiteX2" fmla="*/ 402843 w 402843"/>
                <a:gd name="connsiteY2" fmla="*/ 0 h 596651"/>
                <a:gd name="connsiteX3" fmla="*/ 302132 w 402843"/>
                <a:gd name="connsiteY3" fmla="*/ 596651 h 596651"/>
                <a:gd name="connsiteX4" fmla="*/ 0 w 402843"/>
                <a:gd name="connsiteY4" fmla="*/ 596651 h 596651"/>
                <a:gd name="connsiteX0" fmla="*/ 0 w 402843"/>
                <a:gd name="connsiteY0" fmla="*/ 596651 h 596651"/>
                <a:gd name="connsiteX1" fmla="*/ 100711 w 402843"/>
                <a:gd name="connsiteY1" fmla="*/ 0 h 596651"/>
                <a:gd name="connsiteX2" fmla="*/ 402843 w 402843"/>
                <a:gd name="connsiteY2" fmla="*/ 0 h 596651"/>
                <a:gd name="connsiteX3" fmla="*/ 344485 w 402843"/>
                <a:gd name="connsiteY3" fmla="*/ 362990 h 596651"/>
                <a:gd name="connsiteX4" fmla="*/ 0 w 402843"/>
                <a:gd name="connsiteY4" fmla="*/ 596651 h 596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843" h="596651">
                  <a:moveTo>
                    <a:pt x="0" y="596651"/>
                  </a:moveTo>
                  <a:lnTo>
                    <a:pt x="100711" y="0"/>
                  </a:lnTo>
                  <a:lnTo>
                    <a:pt x="402843" y="0"/>
                  </a:lnTo>
                  <a:lnTo>
                    <a:pt x="344485" y="362990"/>
                  </a:lnTo>
                  <a:lnTo>
                    <a:pt x="0" y="59665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747" name="グループ化 746">
              <a:extLst>
                <a:ext uri="{FF2B5EF4-FFF2-40B4-BE49-F238E27FC236}">
                  <a16:creationId xmlns:a16="http://schemas.microsoft.com/office/drawing/2014/main" id="{F482436E-FDA4-C743-865A-C9D0D639AAF2}"/>
                </a:ext>
              </a:extLst>
            </p:cNvPr>
            <p:cNvGrpSpPr/>
            <p:nvPr/>
          </p:nvGrpSpPr>
          <p:grpSpPr>
            <a:xfrm rot="20552934">
              <a:off x="4090569" y="3876373"/>
              <a:ext cx="349901" cy="107950"/>
              <a:chOff x="3940640" y="1369728"/>
              <a:chExt cx="349901" cy="107950"/>
            </a:xfrm>
            <a:grpFill/>
          </p:grpSpPr>
          <p:sp>
            <p:nvSpPr>
              <p:cNvPr id="759" name="正方形/長方形 758">
                <a:extLst>
                  <a:ext uri="{FF2B5EF4-FFF2-40B4-BE49-F238E27FC236}">
                    <a16:creationId xmlns:a16="http://schemas.microsoft.com/office/drawing/2014/main" id="{5F3BB5E3-046F-1647-8A22-6C1AD0E365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035422" y="1274946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60" name="円/楕円 759">
                <a:extLst>
                  <a:ext uri="{FF2B5EF4-FFF2-40B4-BE49-F238E27FC236}">
                    <a16:creationId xmlns:a16="http://schemas.microsoft.com/office/drawing/2014/main" id="{4039064E-CA26-F146-BAF4-41E61F44AC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183385" y="1370522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48" name="正方形/長方形 747">
              <a:extLst>
                <a:ext uri="{FF2B5EF4-FFF2-40B4-BE49-F238E27FC236}">
                  <a16:creationId xmlns:a16="http://schemas.microsoft.com/office/drawing/2014/main" id="{218AC7F8-C5C1-C24A-8780-8877315236B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025771">
              <a:off x="4019541" y="3816326"/>
              <a:ext cx="107950" cy="214997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49" name="正方形/長方形 99">
              <a:extLst>
                <a:ext uri="{FF2B5EF4-FFF2-40B4-BE49-F238E27FC236}">
                  <a16:creationId xmlns:a16="http://schemas.microsoft.com/office/drawing/2014/main" id="{3CFB0DDD-9DAA-C147-9590-0AE62E7F9F8C}"/>
                </a:ext>
              </a:extLst>
            </p:cNvPr>
            <p:cNvSpPr/>
            <p:nvPr/>
          </p:nvSpPr>
          <p:spPr>
            <a:xfrm rot="16200000">
              <a:off x="3898505" y="4161057"/>
              <a:ext cx="127000" cy="361154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0 w 127846"/>
                <a:gd name="connsiteY0" fmla="*/ 93455 h 382895"/>
                <a:gd name="connsiteX1" fmla="*/ 127819 w 127846"/>
                <a:gd name="connsiteY1" fmla="*/ 0 h 382895"/>
                <a:gd name="connsiteX2" fmla="*/ 127000 w 127846"/>
                <a:gd name="connsiteY2" fmla="*/ 382895 h 382895"/>
                <a:gd name="connsiteX3" fmla="*/ 0 w 127846"/>
                <a:gd name="connsiteY3" fmla="*/ 382895 h 382895"/>
                <a:gd name="connsiteX4" fmla="*/ 0 w 127846"/>
                <a:gd name="connsiteY4" fmla="*/ 93455 h 382895"/>
                <a:gd name="connsiteX0" fmla="*/ 0 w 127846"/>
                <a:gd name="connsiteY0" fmla="*/ 85343 h 374783"/>
                <a:gd name="connsiteX1" fmla="*/ 127819 w 127846"/>
                <a:gd name="connsiteY1" fmla="*/ 0 h 374783"/>
                <a:gd name="connsiteX2" fmla="*/ 127000 w 127846"/>
                <a:gd name="connsiteY2" fmla="*/ 374783 h 374783"/>
                <a:gd name="connsiteX3" fmla="*/ 0 w 127846"/>
                <a:gd name="connsiteY3" fmla="*/ 374783 h 374783"/>
                <a:gd name="connsiteX4" fmla="*/ 0 w 127846"/>
                <a:gd name="connsiteY4" fmla="*/ 85343 h 374783"/>
                <a:gd name="connsiteX0" fmla="*/ 0 w 127846"/>
                <a:gd name="connsiteY0" fmla="*/ 66082 h 374783"/>
                <a:gd name="connsiteX1" fmla="*/ 127819 w 127846"/>
                <a:gd name="connsiteY1" fmla="*/ 0 h 374783"/>
                <a:gd name="connsiteX2" fmla="*/ 127000 w 127846"/>
                <a:gd name="connsiteY2" fmla="*/ 374783 h 374783"/>
                <a:gd name="connsiteX3" fmla="*/ 0 w 127846"/>
                <a:gd name="connsiteY3" fmla="*/ 374783 h 374783"/>
                <a:gd name="connsiteX4" fmla="*/ 0 w 127846"/>
                <a:gd name="connsiteY4" fmla="*/ 66082 h 374783"/>
                <a:gd name="connsiteX0" fmla="*/ 0 w 127000"/>
                <a:gd name="connsiteY0" fmla="*/ 11510 h 320211"/>
                <a:gd name="connsiteX1" fmla="*/ 121469 w 127000"/>
                <a:gd name="connsiteY1" fmla="*/ 0 h 320211"/>
                <a:gd name="connsiteX2" fmla="*/ 127000 w 127000"/>
                <a:gd name="connsiteY2" fmla="*/ 320211 h 320211"/>
                <a:gd name="connsiteX3" fmla="*/ 0 w 127000"/>
                <a:gd name="connsiteY3" fmla="*/ 320211 h 320211"/>
                <a:gd name="connsiteX4" fmla="*/ 0 w 127000"/>
                <a:gd name="connsiteY4" fmla="*/ 11510 h 320211"/>
                <a:gd name="connsiteX0" fmla="*/ 0 w 127000"/>
                <a:gd name="connsiteY0" fmla="*/ 56449 h 365150"/>
                <a:gd name="connsiteX1" fmla="*/ 118294 w 127000"/>
                <a:gd name="connsiteY1" fmla="*/ 0 h 365150"/>
                <a:gd name="connsiteX2" fmla="*/ 127000 w 127000"/>
                <a:gd name="connsiteY2" fmla="*/ 365150 h 365150"/>
                <a:gd name="connsiteX3" fmla="*/ 0 w 127000"/>
                <a:gd name="connsiteY3" fmla="*/ 365150 h 365150"/>
                <a:gd name="connsiteX4" fmla="*/ 0 w 127000"/>
                <a:gd name="connsiteY4" fmla="*/ 56449 h 36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000" h="365150">
                  <a:moveTo>
                    <a:pt x="0" y="56449"/>
                  </a:moveTo>
                  <a:cubicBezTo>
                    <a:pt x="42606" y="25297"/>
                    <a:pt x="75688" y="31152"/>
                    <a:pt x="118294" y="0"/>
                  </a:cubicBezTo>
                  <a:cubicBezTo>
                    <a:pt x="118525" y="112598"/>
                    <a:pt x="126769" y="252552"/>
                    <a:pt x="127000" y="365150"/>
                  </a:cubicBezTo>
                  <a:lnTo>
                    <a:pt x="0" y="365150"/>
                  </a:lnTo>
                  <a:lnTo>
                    <a:pt x="0" y="564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50" name="円/楕円 103">
              <a:extLst>
                <a:ext uri="{FF2B5EF4-FFF2-40B4-BE49-F238E27FC236}">
                  <a16:creationId xmlns:a16="http://schemas.microsoft.com/office/drawing/2014/main" id="{A8AC41DE-12C5-AC43-8951-A3DC9F259BE3}"/>
                </a:ext>
              </a:extLst>
            </p:cNvPr>
            <p:cNvSpPr/>
            <p:nvPr/>
          </p:nvSpPr>
          <p:spPr>
            <a:xfrm rot="1216353">
              <a:off x="4085921" y="4276213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751" name="グループ化 750">
              <a:extLst>
                <a:ext uri="{FF2B5EF4-FFF2-40B4-BE49-F238E27FC236}">
                  <a16:creationId xmlns:a16="http://schemas.microsoft.com/office/drawing/2014/main" id="{6F977457-9D73-E540-993D-F60BAF7FF789}"/>
                </a:ext>
              </a:extLst>
            </p:cNvPr>
            <p:cNvGrpSpPr/>
            <p:nvPr/>
          </p:nvGrpSpPr>
          <p:grpSpPr>
            <a:xfrm rot="15975058">
              <a:off x="3813037" y="4413519"/>
              <a:ext cx="429588" cy="222060"/>
              <a:chOff x="1107187" y="4881032"/>
              <a:chExt cx="429588" cy="222060"/>
            </a:xfrm>
            <a:grpFill/>
          </p:grpSpPr>
          <p:sp>
            <p:nvSpPr>
              <p:cNvPr id="757" name="円/楕円 103">
                <a:extLst>
                  <a:ext uri="{FF2B5EF4-FFF2-40B4-BE49-F238E27FC236}">
                    <a16:creationId xmlns:a16="http://schemas.microsoft.com/office/drawing/2014/main" id="{417FFEB0-C708-A44B-ADD2-F922D13EEA4A}"/>
                  </a:ext>
                </a:extLst>
              </p:cNvPr>
              <p:cNvSpPr/>
              <p:nvPr/>
            </p:nvSpPr>
            <p:spPr>
              <a:xfrm rot="6841295">
                <a:off x="1104012" y="4884207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758" name="正方形/長方形 99">
                <a:extLst>
                  <a:ext uri="{FF2B5EF4-FFF2-40B4-BE49-F238E27FC236}">
                    <a16:creationId xmlns:a16="http://schemas.microsoft.com/office/drawing/2014/main" id="{B255F789-105B-B949-890D-7F414B9D7D9E}"/>
                  </a:ext>
                </a:extLst>
              </p:cNvPr>
              <p:cNvSpPr/>
              <p:nvPr/>
            </p:nvSpPr>
            <p:spPr>
              <a:xfrm rot="17912326">
                <a:off x="1280026" y="4846343"/>
                <a:ext cx="127000" cy="3864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752" name="フリーフォーム 751">
              <a:extLst>
                <a:ext uri="{FF2B5EF4-FFF2-40B4-BE49-F238E27FC236}">
                  <a16:creationId xmlns:a16="http://schemas.microsoft.com/office/drawing/2014/main" id="{6F1645E7-A15B-5744-A718-A802FC5518E0}"/>
                </a:ext>
              </a:extLst>
            </p:cNvPr>
            <p:cNvSpPr/>
            <p:nvPr/>
          </p:nvSpPr>
          <p:spPr>
            <a:xfrm>
              <a:off x="4280886" y="3927668"/>
              <a:ext cx="658078" cy="658078"/>
            </a:xfrm>
            <a:custGeom>
              <a:avLst/>
              <a:gdLst>
                <a:gd name="connsiteX0" fmla="*/ 335048 w 670094"/>
                <a:gd name="connsiteY0" fmla="*/ 70886 h 670094"/>
                <a:gd name="connsiteX1" fmla="*/ 70886 w 670094"/>
                <a:gd name="connsiteY1" fmla="*/ 335048 h 670094"/>
                <a:gd name="connsiteX2" fmla="*/ 335048 w 670094"/>
                <a:gd name="connsiteY2" fmla="*/ 599210 h 670094"/>
                <a:gd name="connsiteX3" fmla="*/ 599210 w 670094"/>
                <a:gd name="connsiteY3" fmla="*/ 335048 h 670094"/>
                <a:gd name="connsiteX4" fmla="*/ 335048 w 670094"/>
                <a:gd name="connsiteY4" fmla="*/ 70886 h 670094"/>
                <a:gd name="connsiteX5" fmla="*/ 335047 w 670094"/>
                <a:gd name="connsiteY5" fmla="*/ 0 h 670094"/>
                <a:gd name="connsiteX6" fmla="*/ 670094 w 670094"/>
                <a:gd name="connsiteY6" fmla="*/ 335047 h 670094"/>
                <a:gd name="connsiteX7" fmla="*/ 335047 w 670094"/>
                <a:gd name="connsiteY7" fmla="*/ 670094 h 670094"/>
                <a:gd name="connsiteX8" fmla="*/ 0 w 670094"/>
                <a:gd name="connsiteY8" fmla="*/ 335047 h 670094"/>
                <a:gd name="connsiteX9" fmla="*/ 335047 w 670094"/>
                <a:gd name="connsiteY9" fmla="*/ 0 h 67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0094" h="670094">
                  <a:moveTo>
                    <a:pt x="335048" y="70886"/>
                  </a:moveTo>
                  <a:cubicBezTo>
                    <a:pt x="189155" y="70886"/>
                    <a:pt x="70886" y="189155"/>
                    <a:pt x="70886" y="335048"/>
                  </a:cubicBezTo>
                  <a:cubicBezTo>
                    <a:pt x="70886" y="480941"/>
                    <a:pt x="189155" y="599210"/>
                    <a:pt x="335048" y="599210"/>
                  </a:cubicBezTo>
                  <a:cubicBezTo>
                    <a:pt x="480941" y="599210"/>
                    <a:pt x="599210" y="480941"/>
                    <a:pt x="599210" y="335048"/>
                  </a:cubicBezTo>
                  <a:cubicBezTo>
                    <a:pt x="599210" y="189155"/>
                    <a:pt x="480941" y="70886"/>
                    <a:pt x="335048" y="70886"/>
                  </a:cubicBezTo>
                  <a:close/>
                  <a:moveTo>
                    <a:pt x="335047" y="0"/>
                  </a:moveTo>
                  <a:cubicBezTo>
                    <a:pt x="520088" y="0"/>
                    <a:pt x="670094" y="150006"/>
                    <a:pt x="670094" y="335047"/>
                  </a:cubicBezTo>
                  <a:cubicBezTo>
                    <a:pt x="670094" y="520088"/>
                    <a:pt x="520088" y="670094"/>
                    <a:pt x="335047" y="670094"/>
                  </a:cubicBezTo>
                  <a:cubicBezTo>
                    <a:pt x="150006" y="670094"/>
                    <a:pt x="0" y="520088"/>
                    <a:pt x="0" y="335047"/>
                  </a:cubicBezTo>
                  <a:cubicBezTo>
                    <a:pt x="0" y="150006"/>
                    <a:pt x="150006" y="0"/>
                    <a:pt x="33504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753" name="グループ化 752">
              <a:extLst>
                <a:ext uri="{FF2B5EF4-FFF2-40B4-BE49-F238E27FC236}">
                  <a16:creationId xmlns:a16="http://schemas.microsoft.com/office/drawing/2014/main" id="{FF406640-E620-3149-B687-8D3DBA255722}"/>
                </a:ext>
              </a:extLst>
            </p:cNvPr>
            <p:cNvGrpSpPr/>
            <p:nvPr/>
          </p:nvGrpSpPr>
          <p:grpSpPr>
            <a:xfrm>
              <a:off x="4507160" y="4540056"/>
              <a:ext cx="490290" cy="304762"/>
              <a:chOff x="4662488" y="4636608"/>
              <a:chExt cx="334961" cy="208210"/>
            </a:xfrm>
            <a:grpFill/>
          </p:grpSpPr>
          <p:sp>
            <p:nvSpPr>
              <p:cNvPr id="755" name="三角形 754">
                <a:extLst>
                  <a:ext uri="{FF2B5EF4-FFF2-40B4-BE49-F238E27FC236}">
                    <a16:creationId xmlns:a16="http://schemas.microsoft.com/office/drawing/2014/main" id="{EB197B17-2CE2-8242-8624-5939894F5842}"/>
                  </a:ext>
                </a:extLst>
              </p:cNvPr>
              <p:cNvSpPr/>
              <p:nvPr/>
            </p:nvSpPr>
            <p:spPr>
              <a:xfrm>
                <a:off x="4662488" y="4697016"/>
                <a:ext cx="171450" cy="1478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56" name="三角形 755">
                <a:extLst>
                  <a:ext uri="{FF2B5EF4-FFF2-40B4-BE49-F238E27FC236}">
                    <a16:creationId xmlns:a16="http://schemas.microsoft.com/office/drawing/2014/main" id="{F23D6B56-6636-DF45-AA8D-AA1DDCD3455E}"/>
                  </a:ext>
                </a:extLst>
              </p:cNvPr>
              <p:cNvSpPr/>
              <p:nvPr/>
            </p:nvSpPr>
            <p:spPr>
              <a:xfrm>
                <a:off x="4755926" y="4636608"/>
                <a:ext cx="241523" cy="20821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54" name="フリーフォーム 753">
              <a:extLst>
                <a:ext uri="{FF2B5EF4-FFF2-40B4-BE49-F238E27FC236}">
                  <a16:creationId xmlns:a16="http://schemas.microsoft.com/office/drawing/2014/main" id="{9E73BE65-3BD3-C449-B226-187F1F525D59}"/>
                </a:ext>
              </a:extLst>
            </p:cNvPr>
            <p:cNvSpPr/>
            <p:nvPr/>
          </p:nvSpPr>
          <p:spPr>
            <a:xfrm>
              <a:off x="3119790" y="4269033"/>
              <a:ext cx="658078" cy="658078"/>
            </a:xfrm>
            <a:custGeom>
              <a:avLst/>
              <a:gdLst>
                <a:gd name="connsiteX0" fmla="*/ 335048 w 670094"/>
                <a:gd name="connsiteY0" fmla="*/ 70886 h 670094"/>
                <a:gd name="connsiteX1" fmla="*/ 70886 w 670094"/>
                <a:gd name="connsiteY1" fmla="*/ 335048 h 670094"/>
                <a:gd name="connsiteX2" fmla="*/ 335048 w 670094"/>
                <a:gd name="connsiteY2" fmla="*/ 599210 h 670094"/>
                <a:gd name="connsiteX3" fmla="*/ 599210 w 670094"/>
                <a:gd name="connsiteY3" fmla="*/ 335048 h 670094"/>
                <a:gd name="connsiteX4" fmla="*/ 335048 w 670094"/>
                <a:gd name="connsiteY4" fmla="*/ 70886 h 670094"/>
                <a:gd name="connsiteX5" fmla="*/ 335047 w 670094"/>
                <a:gd name="connsiteY5" fmla="*/ 0 h 670094"/>
                <a:gd name="connsiteX6" fmla="*/ 670094 w 670094"/>
                <a:gd name="connsiteY6" fmla="*/ 335047 h 670094"/>
                <a:gd name="connsiteX7" fmla="*/ 335047 w 670094"/>
                <a:gd name="connsiteY7" fmla="*/ 670094 h 670094"/>
                <a:gd name="connsiteX8" fmla="*/ 0 w 670094"/>
                <a:gd name="connsiteY8" fmla="*/ 335047 h 670094"/>
                <a:gd name="connsiteX9" fmla="*/ 335047 w 670094"/>
                <a:gd name="connsiteY9" fmla="*/ 0 h 67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0094" h="670094">
                  <a:moveTo>
                    <a:pt x="335048" y="70886"/>
                  </a:moveTo>
                  <a:cubicBezTo>
                    <a:pt x="189155" y="70886"/>
                    <a:pt x="70886" y="189155"/>
                    <a:pt x="70886" y="335048"/>
                  </a:cubicBezTo>
                  <a:cubicBezTo>
                    <a:pt x="70886" y="480941"/>
                    <a:pt x="189155" y="599210"/>
                    <a:pt x="335048" y="599210"/>
                  </a:cubicBezTo>
                  <a:cubicBezTo>
                    <a:pt x="480941" y="599210"/>
                    <a:pt x="599210" y="480941"/>
                    <a:pt x="599210" y="335048"/>
                  </a:cubicBezTo>
                  <a:cubicBezTo>
                    <a:pt x="599210" y="189155"/>
                    <a:pt x="480941" y="70886"/>
                    <a:pt x="335048" y="70886"/>
                  </a:cubicBezTo>
                  <a:close/>
                  <a:moveTo>
                    <a:pt x="335047" y="0"/>
                  </a:moveTo>
                  <a:cubicBezTo>
                    <a:pt x="520088" y="0"/>
                    <a:pt x="670094" y="150006"/>
                    <a:pt x="670094" y="335047"/>
                  </a:cubicBezTo>
                  <a:cubicBezTo>
                    <a:pt x="670094" y="520088"/>
                    <a:pt x="520088" y="670094"/>
                    <a:pt x="335047" y="670094"/>
                  </a:cubicBezTo>
                  <a:cubicBezTo>
                    <a:pt x="150006" y="670094"/>
                    <a:pt x="0" y="520088"/>
                    <a:pt x="0" y="335047"/>
                  </a:cubicBezTo>
                  <a:cubicBezTo>
                    <a:pt x="0" y="150006"/>
                    <a:pt x="150006" y="0"/>
                    <a:pt x="33504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61" name="グループ化 760">
            <a:extLst>
              <a:ext uri="{FF2B5EF4-FFF2-40B4-BE49-F238E27FC236}">
                <a16:creationId xmlns:a16="http://schemas.microsoft.com/office/drawing/2014/main" id="{F138308C-2DA2-E743-B152-F378DF5B0938}"/>
              </a:ext>
            </a:extLst>
          </p:cNvPr>
          <p:cNvGrpSpPr/>
          <p:nvPr/>
        </p:nvGrpSpPr>
        <p:grpSpPr>
          <a:xfrm>
            <a:off x="10863342" y="417195"/>
            <a:ext cx="1007270" cy="1031803"/>
            <a:chOff x="957607" y="3547052"/>
            <a:chExt cx="1415517" cy="1449993"/>
          </a:xfrm>
          <a:solidFill>
            <a:srgbClr val="002060"/>
          </a:solidFill>
        </p:grpSpPr>
        <p:sp>
          <p:nvSpPr>
            <p:cNvPr id="762" name="円/楕円 761">
              <a:extLst>
                <a:ext uri="{FF2B5EF4-FFF2-40B4-BE49-F238E27FC236}">
                  <a16:creationId xmlns:a16="http://schemas.microsoft.com/office/drawing/2014/main" id="{610A48A5-3FB5-8045-A3E8-00BCE18ED76C}"/>
                </a:ext>
              </a:extLst>
            </p:cNvPr>
            <p:cNvSpPr/>
            <p:nvPr/>
          </p:nvSpPr>
          <p:spPr>
            <a:xfrm rot="3378888">
              <a:off x="1744241" y="3547052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63" name="平行四辺形 211">
              <a:extLst>
                <a:ext uri="{FF2B5EF4-FFF2-40B4-BE49-F238E27FC236}">
                  <a16:creationId xmlns:a16="http://schemas.microsoft.com/office/drawing/2014/main" id="{D9E0B277-B1CC-214B-99F8-A1AFD0787CA2}"/>
                </a:ext>
              </a:extLst>
            </p:cNvPr>
            <p:cNvSpPr/>
            <p:nvPr/>
          </p:nvSpPr>
          <p:spPr>
            <a:xfrm rot="3872900" flipH="1">
              <a:off x="1284590" y="3643195"/>
              <a:ext cx="383416" cy="572432"/>
            </a:xfrm>
            <a:custGeom>
              <a:avLst/>
              <a:gdLst>
                <a:gd name="connsiteX0" fmla="*/ 0 w 402843"/>
                <a:gd name="connsiteY0" fmla="*/ 596651 h 596651"/>
                <a:gd name="connsiteX1" fmla="*/ 100711 w 402843"/>
                <a:gd name="connsiteY1" fmla="*/ 0 h 596651"/>
                <a:gd name="connsiteX2" fmla="*/ 402843 w 402843"/>
                <a:gd name="connsiteY2" fmla="*/ 0 h 596651"/>
                <a:gd name="connsiteX3" fmla="*/ 302132 w 402843"/>
                <a:gd name="connsiteY3" fmla="*/ 596651 h 596651"/>
                <a:gd name="connsiteX4" fmla="*/ 0 w 402843"/>
                <a:gd name="connsiteY4" fmla="*/ 596651 h 596651"/>
                <a:gd name="connsiteX0" fmla="*/ 0 w 402843"/>
                <a:gd name="connsiteY0" fmla="*/ 596651 h 596651"/>
                <a:gd name="connsiteX1" fmla="*/ 100711 w 402843"/>
                <a:gd name="connsiteY1" fmla="*/ 0 h 596651"/>
                <a:gd name="connsiteX2" fmla="*/ 402843 w 402843"/>
                <a:gd name="connsiteY2" fmla="*/ 0 h 596651"/>
                <a:gd name="connsiteX3" fmla="*/ 344485 w 402843"/>
                <a:gd name="connsiteY3" fmla="*/ 362990 h 596651"/>
                <a:gd name="connsiteX4" fmla="*/ 0 w 402843"/>
                <a:gd name="connsiteY4" fmla="*/ 596651 h 596651"/>
                <a:gd name="connsiteX0" fmla="*/ 0 w 383416"/>
                <a:gd name="connsiteY0" fmla="*/ 496723 h 496723"/>
                <a:gd name="connsiteX1" fmla="*/ 81284 w 383416"/>
                <a:gd name="connsiteY1" fmla="*/ 0 h 496723"/>
                <a:gd name="connsiteX2" fmla="*/ 383416 w 383416"/>
                <a:gd name="connsiteY2" fmla="*/ 0 h 496723"/>
                <a:gd name="connsiteX3" fmla="*/ 325058 w 383416"/>
                <a:gd name="connsiteY3" fmla="*/ 362990 h 496723"/>
                <a:gd name="connsiteX4" fmla="*/ 0 w 383416"/>
                <a:gd name="connsiteY4" fmla="*/ 496723 h 496723"/>
                <a:gd name="connsiteX0" fmla="*/ 0 w 383416"/>
                <a:gd name="connsiteY0" fmla="*/ 496723 h 535740"/>
                <a:gd name="connsiteX1" fmla="*/ 81284 w 383416"/>
                <a:gd name="connsiteY1" fmla="*/ 0 h 535740"/>
                <a:gd name="connsiteX2" fmla="*/ 383416 w 383416"/>
                <a:gd name="connsiteY2" fmla="*/ 0 h 535740"/>
                <a:gd name="connsiteX3" fmla="*/ 299343 w 383416"/>
                <a:gd name="connsiteY3" fmla="*/ 535740 h 535740"/>
                <a:gd name="connsiteX4" fmla="*/ 0 w 383416"/>
                <a:gd name="connsiteY4" fmla="*/ 496723 h 53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3416" h="535740">
                  <a:moveTo>
                    <a:pt x="0" y="496723"/>
                  </a:moveTo>
                  <a:lnTo>
                    <a:pt x="81284" y="0"/>
                  </a:lnTo>
                  <a:lnTo>
                    <a:pt x="383416" y="0"/>
                  </a:lnTo>
                  <a:lnTo>
                    <a:pt x="299343" y="535740"/>
                  </a:lnTo>
                  <a:lnTo>
                    <a:pt x="0" y="49672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764" name="グループ化 763">
              <a:extLst>
                <a:ext uri="{FF2B5EF4-FFF2-40B4-BE49-F238E27FC236}">
                  <a16:creationId xmlns:a16="http://schemas.microsoft.com/office/drawing/2014/main" id="{56E37A15-722A-DA4B-B613-4812B1D0E850}"/>
                </a:ext>
              </a:extLst>
            </p:cNvPr>
            <p:cNvGrpSpPr/>
            <p:nvPr/>
          </p:nvGrpSpPr>
          <p:grpSpPr>
            <a:xfrm rot="551172">
              <a:off x="1765320" y="4011883"/>
              <a:ext cx="349901" cy="107950"/>
              <a:chOff x="3940640" y="1369728"/>
              <a:chExt cx="349901" cy="107950"/>
            </a:xfrm>
            <a:grpFill/>
          </p:grpSpPr>
          <p:sp>
            <p:nvSpPr>
              <p:cNvPr id="777" name="正方形/長方形 776">
                <a:extLst>
                  <a:ext uri="{FF2B5EF4-FFF2-40B4-BE49-F238E27FC236}">
                    <a16:creationId xmlns:a16="http://schemas.microsoft.com/office/drawing/2014/main" id="{1C26A028-7E6E-424A-A782-D313D985C2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035422" y="1274946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78" name="円/楕円 777">
                <a:extLst>
                  <a:ext uri="{FF2B5EF4-FFF2-40B4-BE49-F238E27FC236}">
                    <a16:creationId xmlns:a16="http://schemas.microsoft.com/office/drawing/2014/main" id="{D4816B3C-8A42-FB48-8749-36BE013379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4183385" y="1370522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65" name="正方形/長方形 764">
              <a:extLst>
                <a:ext uri="{FF2B5EF4-FFF2-40B4-BE49-F238E27FC236}">
                  <a16:creationId xmlns:a16="http://schemas.microsoft.com/office/drawing/2014/main" id="{A9D90135-EB77-F541-BB65-9B0AB1A32F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832190">
              <a:off x="1702256" y="3864261"/>
              <a:ext cx="107950" cy="214997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766" name="フリーフォーム 765">
              <a:extLst>
                <a:ext uri="{FF2B5EF4-FFF2-40B4-BE49-F238E27FC236}">
                  <a16:creationId xmlns:a16="http://schemas.microsoft.com/office/drawing/2014/main" id="{5531BAFC-6CF3-6445-8C4C-0E37A65DB155}"/>
                </a:ext>
              </a:extLst>
            </p:cNvPr>
            <p:cNvSpPr/>
            <p:nvPr/>
          </p:nvSpPr>
          <p:spPr>
            <a:xfrm>
              <a:off x="1924987" y="4548908"/>
              <a:ext cx="448137" cy="448137"/>
            </a:xfrm>
            <a:custGeom>
              <a:avLst/>
              <a:gdLst>
                <a:gd name="connsiteX0" fmla="*/ 335048 w 670094"/>
                <a:gd name="connsiteY0" fmla="*/ 70886 h 670094"/>
                <a:gd name="connsiteX1" fmla="*/ 70886 w 670094"/>
                <a:gd name="connsiteY1" fmla="*/ 335048 h 670094"/>
                <a:gd name="connsiteX2" fmla="*/ 335048 w 670094"/>
                <a:gd name="connsiteY2" fmla="*/ 599210 h 670094"/>
                <a:gd name="connsiteX3" fmla="*/ 599210 w 670094"/>
                <a:gd name="connsiteY3" fmla="*/ 335048 h 670094"/>
                <a:gd name="connsiteX4" fmla="*/ 335048 w 670094"/>
                <a:gd name="connsiteY4" fmla="*/ 70886 h 670094"/>
                <a:gd name="connsiteX5" fmla="*/ 335047 w 670094"/>
                <a:gd name="connsiteY5" fmla="*/ 0 h 670094"/>
                <a:gd name="connsiteX6" fmla="*/ 670094 w 670094"/>
                <a:gd name="connsiteY6" fmla="*/ 335047 h 670094"/>
                <a:gd name="connsiteX7" fmla="*/ 335047 w 670094"/>
                <a:gd name="connsiteY7" fmla="*/ 670094 h 670094"/>
                <a:gd name="connsiteX8" fmla="*/ 0 w 670094"/>
                <a:gd name="connsiteY8" fmla="*/ 335047 h 670094"/>
                <a:gd name="connsiteX9" fmla="*/ 335047 w 670094"/>
                <a:gd name="connsiteY9" fmla="*/ 0 h 67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0094" h="670094">
                  <a:moveTo>
                    <a:pt x="335048" y="70886"/>
                  </a:moveTo>
                  <a:cubicBezTo>
                    <a:pt x="189155" y="70886"/>
                    <a:pt x="70886" y="189155"/>
                    <a:pt x="70886" y="335048"/>
                  </a:cubicBezTo>
                  <a:cubicBezTo>
                    <a:pt x="70886" y="480941"/>
                    <a:pt x="189155" y="599210"/>
                    <a:pt x="335048" y="599210"/>
                  </a:cubicBezTo>
                  <a:cubicBezTo>
                    <a:pt x="480941" y="599210"/>
                    <a:pt x="599210" y="480941"/>
                    <a:pt x="599210" y="335048"/>
                  </a:cubicBezTo>
                  <a:cubicBezTo>
                    <a:pt x="599210" y="189155"/>
                    <a:pt x="480941" y="70886"/>
                    <a:pt x="335048" y="70886"/>
                  </a:cubicBezTo>
                  <a:close/>
                  <a:moveTo>
                    <a:pt x="335047" y="0"/>
                  </a:moveTo>
                  <a:cubicBezTo>
                    <a:pt x="520088" y="0"/>
                    <a:pt x="670094" y="150006"/>
                    <a:pt x="670094" y="335047"/>
                  </a:cubicBezTo>
                  <a:cubicBezTo>
                    <a:pt x="670094" y="520088"/>
                    <a:pt x="520088" y="670094"/>
                    <a:pt x="335047" y="670094"/>
                  </a:cubicBezTo>
                  <a:cubicBezTo>
                    <a:pt x="150006" y="670094"/>
                    <a:pt x="0" y="520088"/>
                    <a:pt x="0" y="335047"/>
                  </a:cubicBezTo>
                  <a:cubicBezTo>
                    <a:pt x="0" y="150006"/>
                    <a:pt x="150006" y="0"/>
                    <a:pt x="33504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767" name="グループ化 766">
              <a:extLst>
                <a:ext uri="{FF2B5EF4-FFF2-40B4-BE49-F238E27FC236}">
                  <a16:creationId xmlns:a16="http://schemas.microsoft.com/office/drawing/2014/main" id="{AB4057EE-BEFD-6F4A-94EB-20F1219F38E3}"/>
                </a:ext>
              </a:extLst>
            </p:cNvPr>
            <p:cNvGrpSpPr/>
            <p:nvPr/>
          </p:nvGrpSpPr>
          <p:grpSpPr>
            <a:xfrm>
              <a:off x="1556874" y="4171477"/>
              <a:ext cx="127249" cy="370491"/>
              <a:chOff x="1556874" y="4171477"/>
              <a:chExt cx="127249" cy="370491"/>
            </a:xfrm>
            <a:grpFill/>
          </p:grpSpPr>
          <p:sp>
            <p:nvSpPr>
              <p:cNvPr id="775" name="円/楕円 103">
                <a:extLst>
                  <a:ext uri="{FF2B5EF4-FFF2-40B4-BE49-F238E27FC236}">
                    <a16:creationId xmlns:a16="http://schemas.microsoft.com/office/drawing/2014/main" id="{D3E599F5-8880-9249-87A9-BE5CBB32FD29}"/>
                  </a:ext>
                </a:extLst>
              </p:cNvPr>
              <p:cNvSpPr/>
              <p:nvPr/>
            </p:nvSpPr>
            <p:spPr>
              <a:xfrm rot="21333626">
                <a:off x="1557123" y="4421318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776" name="正方形/長方形 99">
                <a:extLst>
                  <a:ext uri="{FF2B5EF4-FFF2-40B4-BE49-F238E27FC236}">
                    <a16:creationId xmlns:a16="http://schemas.microsoft.com/office/drawing/2014/main" id="{A163B334-8A51-8D43-8509-DDC026371918}"/>
                  </a:ext>
                </a:extLst>
              </p:cNvPr>
              <p:cNvSpPr/>
              <p:nvPr/>
            </p:nvSpPr>
            <p:spPr>
              <a:xfrm rot="10804657">
                <a:off x="1556874" y="4171477"/>
                <a:ext cx="127000" cy="2942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768" name="正方形/長方形 99">
              <a:extLst>
                <a:ext uri="{FF2B5EF4-FFF2-40B4-BE49-F238E27FC236}">
                  <a16:creationId xmlns:a16="http://schemas.microsoft.com/office/drawing/2014/main" id="{7A48037B-5099-6648-8099-1D835084EEB4}"/>
                </a:ext>
              </a:extLst>
            </p:cNvPr>
            <p:cNvSpPr/>
            <p:nvPr/>
          </p:nvSpPr>
          <p:spPr>
            <a:xfrm rot="6358337">
              <a:off x="1448691" y="4031871"/>
              <a:ext cx="127000" cy="3140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69" name="フリーフォーム 768">
              <a:extLst>
                <a:ext uri="{FF2B5EF4-FFF2-40B4-BE49-F238E27FC236}">
                  <a16:creationId xmlns:a16="http://schemas.microsoft.com/office/drawing/2014/main" id="{0086786D-766B-5A4C-A702-6E9542D7D812}"/>
                </a:ext>
              </a:extLst>
            </p:cNvPr>
            <p:cNvSpPr/>
            <p:nvPr/>
          </p:nvSpPr>
          <p:spPr>
            <a:xfrm>
              <a:off x="957607" y="4388194"/>
              <a:ext cx="448137" cy="448137"/>
            </a:xfrm>
            <a:custGeom>
              <a:avLst/>
              <a:gdLst>
                <a:gd name="connsiteX0" fmla="*/ 335048 w 670094"/>
                <a:gd name="connsiteY0" fmla="*/ 70886 h 670094"/>
                <a:gd name="connsiteX1" fmla="*/ 70886 w 670094"/>
                <a:gd name="connsiteY1" fmla="*/ 335048 h 670094"/>
                <a:gd name="connsiteX2" fmla="*/ 335048 w 670094"/>
                <a:gd name="connsiteY2" fmla="*/ 599210 h 670094"/>
                <a:gd name="connsiteX3" fmla="*/ 599210 w 670094"/>
                <a:gd name="connsiteY3" fmla="*/ 335048 h 670094"/>
                <a:gd name="connsiteX4" fmla="*/ 335048 w 670094"/>
                <a:gd name="connsiteY4" fmla="*/ 70886 h 670094"/>
                <a:gd name="connsiteX5" fmla="*/ 335047 w 670094"/>
                <a:gd name="connsiteY5" fmla="*/ 0 h 670094"/>
                <a:gd name="connsiteX6" fmla="*/ 670094 w 670094"/>
                <a:gd name="connsiteY6" fmla="*/ 335047 h 670094"/>
                <a:gd name="connsiteX7" fmla="*/ 335047 w 670094"/>
                <a:gd name="connsiteY7" fmla="*/ 670094 h 670094"/>
                <a:gd name="connsiteX8" fmla="*/ 0 w 670094"/>
                <a:gd name="connsiteY8" fmla="*/ 335047 h 670094"/>
                <a:gd name="connsiteX9" fmla="*/ 335047 w 670094"/>
                <a:gd name="connsiteY9" fmla="*/ 0 h 67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0094" h="670094">
                  <a:moveTo>
                    <a:pt x="335048" y="70886"/>
                  </a:moveTo>
                  <a:cubicBezTo>
                    <a:pt x="189155" y="70886"/>
                    <a:pt x="70886" y="189155"/>
                    <a:pt x="70886" y="335048"/>
                  </a:cubicBezTo>
                  <a:cubicBezTo>
                    <a:pt x="70886" y="480941"/>
                    <a:pt x="189155" y="599210"/>
                    <a:pt x="335048" y="599210"/>
                  </a:cubicBezTo>
                  <a:cubicBezTo>
                    <a:pt x="480941" y="599210"/>
                    <a:pt x="599210" y="480941"/>
                    <a:pt x="599210" y="335048"/>
                  </a:cubicBezTo>
                  <a:cubicBezTo>
                    <a:pt x="599210" y="189155"/>
                    <a:pt x="480941" y="70886"/>
                    <a:pt x="335048" y="70886"/>
                  </a:cubicBezTo>
                  <a:close/>
                  <a:moveTo>
                    <a:pt x="335047" y="0"/>
                  </a:moveTo>
                  <a:cubicBezTo>
                    <a:pt x="520088" y="0"/>
                    <a:pt x="670094" y="150006"/>
                    <a:pt x="670094" y="335047"/>
                  </a:cubicBezTo>
                  <a:cubicBezTo>
                    <a:pt x="670094" y="520088"/>
                    <a:pt x="520088" y="670094"/>
                    <a:pt x="335047" y="670094"/>
                  </a:cubicBezTo>
                  <a:cubicBezTo>
                    <a:pt x="150006" y="670094"/>
                    <a:pt x="0" y="520088"/>
                    <a:pt x="0" y="335047"/>
                  </a:cubicBezTo>
                  <a:cubicBezTo>
                    <a:pt x="0" y="150006"/>
                    <a:pt x="150006" y="0"/>
                    <a:pt x="33504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0" name="正方形/長方形 769">
              <a:extLst>
                <a:ext uri="{FF2B5EF4-FFF2-40B4-BE49-F238E27FC236}">
                  <a16:creationId xmlns:a16="http://schemas.microsoft.com/office/drawing/2014/main" id="{317BD08B-E330-B549-9D19-490AFD4F10D9}"/>
                </a:ext>
              </a:extLst>
            </p:cNvPr>
            <p:cNvSpPr/>
            <p:nvPr/>
          </p:nvSpPr>
          <p:spPr>
            <a:xfrm>
              <a:off x="1584036" y="4442691"/>
              <a:ext cx="53570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1" name="正方形/長方形 770">
              <a:extLst>
                <a:ext uri="{FF2B5EF4-FFF2-40B4-BE49-F238E27FC236}">
                  <a16:creationId xmlns:a16="http://schemas.microsoft.com/office/drawing/2014/main" id="{DDDF574D-6D94-614E-A580-3BE33A4B3140}"/>
                </a:ext>
              </a:extLst>
            </p:cNvPr>
            <p:cNvSpPr/>
            <p:nvPr/>
          </p:nvSpPr>
          <p:spPr>
            <a:xfrm rot="20477477">
              <a:off x="1149897" y="4505606"/>
              <a:ext cx="535421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2" name="正方形/長方形 771">
              <a:extLst>
                <a:ext uri="{FF2B5EF4-FFF2-40B4-BE49-F238E27FC236}">
                  <a16:creationId xmlns:a16="http://schemas.microsoft.com/office/drawing/2014/main" id="{91EF2371-DF8C-1B43-BAAF-E7F0A15716BC}"/>
                </a:ext>
              </a:extLst>
            </p:cNvPr>
            <p:cNvSpPr/>
            <p:nvPr/>
          </p:nvSpPr>
          <p:spPr>
            <a:xfrm rot="4953504">
              <a:off x="1764644" y="4428104"/>
              <a:ext cx="677729" cy="466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3" name="円/楕円 103">
              <a:extLst>
                <a:ext uri="{FF2B5EF4-FFF2-40B4-BE49-F238E27FC236}">
                  <a16:creationId xmlns:a16="http://schemas.microsoft.com/office/drawing/2014/main" id="{E8042F9A-740B-B546-B807-BA3F477F6BD6}"/>
                </a:ext>
              </a:extLst>
            </p:cNvPr>
            <p:cNvSpPr/>
            <p:nvPr/>
          </p:nvSpPr>
          <p:spPr>
            <a:xfrm rot="853629">
              <a:off x="1340678" y="4422834"/>
              <a:ext cx="127000" cy="120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74" name="正方形/長方形 99">
              <a:extLst>
                <a:ext uri="{FF2B5EF4-FFF2-40B4-BE49-F238E27FC236}">
                  <a16:creationId xmlns:a16="http://schemas.microsoft.com/office/drawing/2014/main" id="{F963FC10-C909-904B-80E4-A5E18B1DB58A}"/>
                </a:ext>
              </a:extLst>
            </p:cNvPr>
            <p:cNvSpPr/>
            <p:nvPr/>
          </p:nvSpPr>
          <p:spPr>
            <a:xfrm rot="11924660">
              <a:off x="1378502" y="4267012"/>
              <a:ext cx="127000" cy="2064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</p:grpSp>
      <p:grpSp>
        <p:nvGrpSpPr>
          <p:cNvPr id="779" name="グループ化 778">
            <a:extLst>
              <a:ext uri="{FF2B5EF4-FFF2-40B4-BE49-F238E27FC236}">
                <a16:creationId xmlns:a16="http://schemas.microsoft.com/office/drawing/2014/main" id="{66D85BF5-A2DE-2847-80B2-5A32D8E3E079}"/>
              </a:ext>
            </a:extLst>
          </p:cNvPr>
          <p:cNvGrpSpPr/>
          <p:nvPr/>
        </p:nvGrpSpPr>
        <p:grpSpPr>
          <a:xfrm>
            <a:off x="9208297" y="308791"/>
            <a:ext cx="1166612" cy="1140207"/>
            <a:chOff x="9928919" y="604062"/>
            <a:chExt cx="1639441" cy="1602333"/>
          </a:xfrm>
          <a:solidFill>
            <a:srgbClr val="002060"/>
          </a:solidFill>
        </p:grpSpPr>
        <p:sp>
          <p:nvSpPr>
            <p:cNvPr id="780" name="フリーフォーム 779">
              <a:extLst>
                <a:ext uri="{FF2B5EF4-FFF2-40B4-BE49-F238E27FC236}">
                  <a16:creationId xmlns:a16="http://schemas.microsoft.com/office/drawing/2014/main" id="{6D9274EF-7F27-3046-A7A4-97655321210B}"/>
                </a:ext>
              </a:extLst>
            </p:cNvPr>
            <p:cNvSpPr/>
            <p:nvPr/>
          </p:nvSpPr>
          <p:spPr>
            <a:xfrm>
              <a:off x="10671210" y="1407268"/>
              <a:ext cx="897150" cy="799127"/>
            </a:xfrm>
            <a:custGeom>
              <a:avLst/>
              <a:gdLst>
                <a:gd name="connsiteX0" fmla="*/ 1112551 w 2301650"/>
                <a:gd name="connsiteY0" fmla="*/ 0 h 2050171"/>
                <a:gd name="connsiteX1" fmla="*/ 2301650 w 2301650"/>
                <a:gd name="connsiteY1" fmla="*/ 2050171 h 2050171"/>
                <a:gd name="connsiteX2" fmla="*/ 0 w 2301650"/>
                <a:gd name="connsiteY2" fmla="*/ 2050171 h 2050171"/>
                <a:gd name="connsiteX3" fmla="*/ 148166 w 2301650"/>
                <a:gd name="connsiteY3" fmla="*/ 1978796 h 2050171"/>
                <a:gd name="connsiteX4" fmla="*/ 1140338 w 2301650"/>
                <a:gd name="connsiteY4" fmla="*/ 311770 h 2050171"/>
                <a:gd name="connsiteX5" fmla="*/ 1130550 w 2301650"/>
                <a:gd name="connsiteY5" fmla="*/ 117931 h 2050171"/>
                <a:gd name="connsiteX6" fmla="*/ 1112551 w 2301650"/>
                <a:gd name="connsiteY6" fmla="*/ 0 h 2050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1650" h="2050171">
                  <a:moveTo>
                    <a:pt x="1112551" y="0"/>
                  </a:moveTo>
                  <a:lnTo>
                    <a:pt x="2301650" y="2050171"/>
                  </a:lnTo>
                  <a:lnTo>
                    <a:pt x="0" y="2050171"/>
                  </a:lnTo>
                  <a:lnTo>
                    <a:pt x="148166" y="1978796"/>
                  </a:lnTo>
                  <a:cubicBezTo>
                    <a:pt x="739148" y="1657755"/>
                    <a:pt x="1140338" y="1031614"/>
                    <a:pt x="1140338" y="311770"/>
                  </a:cubicBezTo>
                  <a:cubicBezTo>
                    <a:pt x="1140338" y="246330"/>
                    <a:pt x="1137022" y="181664"/>
                    <a:pt x="1130550" y="117931"/>
                  </a:cubicBezTo>
                  <a:lnTo>
                    <a:pt x="111255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781" name="グループ化 780">
              <a:extLst>
                <a:ext uri="{FF2B5EF4-FFF2-40B4-BE49-F238E27FC236}">
                  <a16:creationId xmlns:a16="http://schemas.microsoft.com/office/drawing/2014/main" id="{FD76915C-C2A7-2040-B281-8902BAF84E17}"/>
                </a:ext>
              </a:extLst>
            </p:cNvPr>
            <p:cNvGrpSpPr/>
            <p:nvPr/>
          </p:nvGrpSpPr>
          <p:grpSpPr>
            <a:xfrm rot="20242742">
              <a:off x="9928919" y="604062"/>
              <a:ext cx="1329419" cy="1023332"/>
              <a:chOff x="8958217" y="581979"/>
              <a:chExt cx="1748570" cy="1345977"/>
            </a:xfrm>
            <a:grpFill/>
          </p:grpSpPr>
          <p:sp>
            <p:nvSpPr>
              <p:cNvPr id="782" name="円/楕円 781">
                <a:extLst>
                  <a:ext uri="{FF2B5EF4-FFF2-40B4-BE49-F238E27FC236}">
                    <a16:creationId xmlns:a16="http://schemas.microsoft.com/office/drawing/2014/main" id="{D23A333F-36B9-4548-A516-539367E7874E}"/>
                  </a:ext>
                </a:extLst>
              </p:cNvPr>
              <p:cNvSpPr/>
              <p:nvPr/>
            </p:nvSpPr>
            <p:spPr>
              <a:xfrm rot="20961178">
                <a:off x="9299649" y="581979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783" name="グループ化 782">
                <a:extLst>
                  <a:ext uri="{FF2B5EF4-FFF2-40B4-BE49-F238E27FC236}">
                    <a16:creationId xmlns:a16="http://schemas.microsoft.com/office/drawing/2014/main" id="{DFFFF19E-9A7C-0143-B82D-277096F0DC8E}"/>
                  </a:ext>
                </a:extLst>
              </p:cNvPr>
              <p:cNvGrpSpPr/>
              <p:nvPr/>
            </p:nvGrpSpPr>
            <p:grpSpPr>
              <a:xfrm rot="18133462">
                <a:off x="9575340" y="737987"/>
                <a:ext cx="349901" cy="107950"/>
                <a:chOff x="3940640" y="1369728"/>
                <a:chExt cx="349901" cy="107950"/>
              </a:xfrm>
              <a:grpFill/>
            </p:grpSpPr>
            <p:sp>
              <p:nvSpPr>
                <p:cNvPr id="800" name="正方形/長方形 799">
                  <a:extLst>
                    <a:ext uri="{FF2B5EF4-FFF2-40B4-BE49-F238E27FC236}">
                      <a16:creationId xmlns:a16="http://schemas.microsoft.com/office/drawing/2014/main" id="{B4BE7213-8DD6-5641-B1A9-B54987EB77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035422" y="1274946"/>
                  <a:ext cx="107950" cy="297514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801" name="円/楕円 800">
                  <a:extLst>
                    <a:ext uri="{FF2B5EF4-FFF2-40B4-BE49-F238E27FC236}">
                      <a16:creationId xmlns:a16="http://schemas.microsoft.com/office/drawing/2014/main" id="{C9706353-87F4-7143-BD98-935A33F725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183385" y="1370522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84" name="正方形/長方形 783">
                <a:extLst>
                  <a:ext uri="{FF2B5EF4-FFF2-40B4-BE49-F238E27FC236}">
                    <a16:creationId xmlns:a16="http://schemas.microsoft.com/office/drawing/2014/main" id="{A58203BD-62C3-FA43-A4C2-93A2CAEB25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814480">
                <a:off x="9537699" y="817000"/>
                <a:ext cx="107950" cy="214997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85" name="フリーフォーム 784">
                <a:extLst>
                  <a:ext uri="{FF2B5EF4-FFF2-40B4-BE49-F238E27FC236}">
                    <a16:creationId xmlns:a16="http://schemas.microsoft.com/office/drawing/2014/main" id="{0F94DD68-6F87-974D-986F-3E9EF03BABC4}"/>
                  </a:ext>
                </a:extLst>
              </p:cNvPr>
              <p:cNvSpPr/>
              <p:nvPr/>
            </p:nvSpPr>
            <p:spPr>
              <a:xfrm rot="17582290">
                <a:off x="10258650" y="652487"/>
                <a:ext cx="448137" cy="448137"/>
              </a:xfrm>
              <a:custGeom>
                <a:avLst/>
                <a:gdLst>
                  <a:gd name="connsiteX0" fmla="*/ 335048 w 670094"/>
                  <a:gd name="connsiteY0" fmla="*/ 70886 h 670094"/>
                  <a:gd name="connsiteX1" fmla="*/ 70886 w 670094"/>
                  <a:gd name="connsiteY1" fmla="*/ 335048 h 670094"/>
                  <a:gd name="connsiteX2" fmla="*/ 335048 w 670094"/>
                  <a:gd name="connsiteY2" fmla="*/ 599210 h 670094"/>
                  <a:gd name="connsiteX3" fmla="*/ 599210 w 670094"/>
                  <a:gd name="connsiteY3" fmla="*/ 335048 h 670094"/>
                  <a:gd name="connsiteX4" fmla="*/ 335048 w 670094"/>
                  <a:gd name="connsiteY4" fmla="*/ 70886 h 670094"/>
                  <a:gd name="connsiteX5" fmla="*/ 335047 w 670094"/>
                  <a:gd name="connsiteY5" fmla="*/ 0 h 670094"/>
                  <a:gd name="connsiteX6" fmla="*/ 670094 w 670094"/>
                  <a:gd name="connsiteY6" fmla="*/ 335047 h 670094"/>
                  <a:gd name="connsiteX7" fmla="*/ 335047 w 670094"/>
                  <a:gd name="connsiteY7" fmla="*/ 670094 h 670094"/>
                  <a:gd name="connsiteX8" fmla="*/ 0 w 670094"/>
                  <a:gd name="connsiteY8" fmla="*/ 335047 h 670094"/>
                  <a:gd name="connsiteX9" fmla="*/ 335047 w 670094"/>
                  <a:gd name="connsiteY9" fmla="*/ 0 h 670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70094" h="670094">
                    <a:moveTo>
                      <a:pt x="335048" y="70886"/>
                    </a:moveTo>
                    <a:cubicBezTo>
                      <a:pt x="189155" y="70886"/>
                      <a:pt x="70886" y="189155"/>
                      <a:pt x="70886" y="335048"/>
                    </a:cubicBezTo>
                    <a:cubicBezTo>
                      <a:pt x="70886" y="480941"/>
                      <a:pt x="189155" y="599210"/>
                      <a:pt x="335048" y="599210"/>
                    </a:cubicBezTo>
                    <a:cubicBezTo>
                      <a:pt x="480941" y="599210"/>
                      <a:pt x="599210" y="480941"/>
                      <a:pt x="599210" y="335048"/>
                    </a:cubicBezTo>
                    <a:cubicBezTo>
                      <a:pt x="599210" y="189155"/>
                      <a:pt x="480941" y="70886"/>
                      <a:pt x="335048" y="70886"/>
                    </a:cubicBezTo>
                    <a:close/>
                    <a:moveTo>
                      <a:pt x="335047" y="0"/>
                    </a:moveTo>
                    <a:cubicBezTo>
                      <a:pt x="520088" y="0"/>
                      <a:pt x="670094" y="150006"/>
                      <a:pt x="670094" y="335047"/>
                    </a:cubicBezTo>
                    <a:cubicBezTo>
                      <a:pt x="670094" y="520088"/>
                      <a:pt x="520088" y="670094"/>
                      <a:pt x="335047" y="670094"/>
                    </a:cubicBezTo>
                    <a:cubicBezTo>
                      <a:pt x="150006" y="670094"/>
                      <a:pt x="0" y="520088"/>
                      <a:pt x="0" y="335047"/>
                    </a:cubicBezTo>
                    <a:cubicBezTo>
                      <a:pt x="0" y="150006"/>
                      <a:pt x="150006" y="0"/>
                      <a:pt x="3350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6" name="フリーフォーム 785">
                <a:extLst>
                  <a:ext uri="{FF2B5EF4-FFF2-40B4-BE49-F238E27FC236}">
                    <a16:creationId xmlns:a16="http://schemas.microsoft.com/office/drawing/2014/main" id="{92F22934-AC9D-AA46-BB12-FE146AAE087C}"/>
                  </a:ext>
                </a:extLst>
              </p:cNvPr>
              <p:cNvSpPr/>
              <p:nvPr/>
            </p:nvSpPr>
            <p:spPr>
              <a:xfrm rot="17582290">
                <a:off x="9732176" y="1479819"/>
                <a:ext cx="448137" cy="448137"/>
              </a:xfrm>
              <a:custGeom>
                <a:avLst/>
                <a:gdLst>
                  <a:gd name="connsiteX0" fmla="*/ 335048 w 670094"/>
                  <a:gd name="connsiteY0" fmla="*/ 70886 h 670094"/>
                  <a:gd name="connsiteX1" fmla="*/ 70886 w 670094"/>
                  <a:gd name="connsiteY1" fmla="*/ 335048 h 670094"/>
                  <a:gd name="connsiteX2" fmla="*/ 335048 w 670094"/>
                  <a:gd name="connsiteY2" fmla="*/ 599210 h 670094"/>
                  <a:gd name="connsiteX3" fmla="*/ 599210 w 670094"/>
                  <a:gd name="connsiteY3" fmla="*/ 335048 h 670094"/>
                  <a:gd name="connsiteX4" fmla="*/ 335048 w 670094"/>
                  <a:gd name="connsiteY4" fmla="*/ 70886 h 670094"/>
                  <a:gd name="connsiteX5" fmla="*/ 335047 w 670094"/>
                  <a:gd name="connsiteY5" fmla="*/ 0 h 670094"/>
                  <a:gd name="connsiteX6" fmla="*/ 670094 w 670094"/>
                  <a:gd name="connsiteY6" fmla="*/ 335047 h 670094"/>
                  <a:gd name="connsiteX7" fmla="*/ 335047 w 670094"/>
                  <a:gd name="connsiteY7" fmla="*/ 670094 h 670094"/>
                  <a:gd name="connsiteX8" fmla="*/ 0 w 670094"/>
                  <a:gd name="connsiteY8" fmla="*/ 335047 h 670094"/>
                  <a:gd name="connsiteX9" fmla="*/ 335047 w 670094"/>
                  <a:gd name="connsiteY9" fmla="*/ 0 h 670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70094" h="670094">
                    <a:moveTo>
                      <a:pt x="335048" y="70886"/>
                    </a:moveTo>
                    <a:cubicBezTo>
                      <a:pt x="189155" y="70886"/>
                      <a:pt x="70886" y="189155"/>
                      <a:pt x="70886" y="335048"/>
                    </a:cubicBezTo>
                    <a:cubicBezTo>
                      <a:pt x="70886" y="480941"/>
                      <a:pt x="189155" y="599210"/>
                      <a:pt x="335048" y="599210"/>
                    </a:cubicBezTo>
                    <a:cubicBezTo>
                      <a:pt x="480941" y="599210"/>
                      <a:pt x="599210" y="480941"/>
                      <a:pt x="599210" y="335048"/>
                    </a:cubicBezTo>
                    <a:cubicBezTo>
                      <a:pt x="599210" y="189155"/>
                      <a:pt x="480941" y="70886"/>
                      <a:pt x="335048" y="70886"/>
                    </a:cubicBezTo>
                    <a:close/>
                    <a:moveTo>
                      <a:pt x="335047" y="0"/>
                    </a:moveTo>
                    <a:cubicBezTo>
                      <a:pt x="520088" y="0"/>
                      <a:pt x="670094" y="150006"/>
                      <a:pt x="670094" y="335047"/>
                    </a:cubicBezTo>
                    <a:cubicBezTo>
                      <a:pt x="670094" y="520088"/>
                      <a:pt x="520088" y="670094"/>
                      <a:pt x="335047" y="670094"/>
                    </a:cubicBezTo>
                    <a:cubicBezTo>
                      <a:pt x="150006" y="670094"/>
                      <a:pt x="0" y="520088"/>
                      <a:pt x="0" y="335047"/>
                    </a:cubicBezTo>
                    <a:cubicBezTo>
                      <a:pt x="0" y="150006"/>
                      <a:pt x="150006" y="0"/>
                      <a:pt x="3350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7" name="正方形/長方形 786">
                <a:extLst>
                  <a:ext uri="{FF2B5EF4-FFF2-40B4-BE49-F238E27FC236}">
                    <a16:creationId xmlns:a16="http://schemas.microsoft.com/office/drawing/2014/main" id="{4261D9D9-E40E-5244-A225-DF8E32EB91E3}"/>
                  </a:ext>
                </a:extLst>
              </p:cNvPr>
              <p:cNvSpPr/>
              <p:nvPr/>
            </p:nvSpPr>
            <p:spPr>
              <a:xfrm rot="17582290">
                <a:off x="9815664" y="1006851"/>
                <a:ext cx="535709" cy="4571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8" name="正方形/長方形 787">
                <a:extLst>
                  <a:ext uri="{FF2B5EF4-FFF2-40B4-BE49-F238E27FC236}">
                    <a16:creationId xmlns:a16="http://schemas.microsoft.com/office/drawing/2014/main" id="{D8C31241-F29E-0144-A25E-5DAF80DE15AF}"/>
                  </a:ext>
                </a:extLst>
              </p:cNvPr>
              <p:cNvSpPr/>
              <p:nvPr/>
            </p:nvSpPr>
            <p:spPr>
              <a:xfrm rot="16459767">
                <a:off x="9739376" y="1470513"/>
                <a:ext cx="454132" cy="4817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9" name="正方形/長方形 788">
                <a:extLst>
                  <a:ext uri="{FF2B5EF4-FFF2-40B4-BE49-F238E27FC236}">
                    <a16:creationId xmlns:a16="http://schemas.microsoft.com/office/drawing/2014/main" id="{A3E5A984-DA75-5B4A-942E-CBC876306B6F}"/>
                  </a:ext>
                </a:extLst>
              </p:cNvPr>
              <p:cNvSpPr/>
              <p:nvPr/>
            </p:nvSpPr>
            <p:spPr>
              <a:xfrm rot="935794">
                <a:off x="9830146" y="769298"/>
                <a:ext cx="677729" cy="4668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790" name="グループ化 789">
                <a:extLst>
                  <a:ext uri="{FF2B5EF4-FFF2-40B4-BE49-F238E27FC236}">
                    <a16:creationId xmlns:a16="http://schemas.microsoft.com/office/drawing/2014/main" id="{B6326D1A-B298-CF44-8657-BED0E5CAA701}"/>
                  </a:ext>
                </a:extLst>
              </p:cNvPr>
              <p:cNvGrpSpPr/>
              <p:nvPr/>
            </p:nvGrpSpPr>
            <p:grpSpPr>
              <a:xfrm rot="972416">
                <a:off x="8958217" y="838043"/>
                <a:ext cx="610350" cy="1050223"/>
                <a:chOff x="9094742" y="879317"/>
                <a:chExt cx="610350" cy="1050223"/>
              </a:xfrm>
              <a:grpFill/>
            </p:grpSpPr>
            <p:sp>
              <p:nvSpPr>
                <p:cNvPr id="791" name="平行四辺形 211">
                  <a:extLst>
                    <a:ext uri="{FF2B5EF4-FFF2-40B4-BE49-F238E27FC236}">
                      <a16:creationId xmlns:a16="http://schemas.microsoft.com/office/drawing/2014/main" id="{C641DB73-1CEF-6741-9BC8-BC7BCE1A9BC0}"/>
                    </a:ext>
                  </a:extLst>
                </p:cNvPr>
                <p:cNvSpPr/>
                <p:nvPr/>
              </p:nvSpPr>
              <p:spPr>
                <a:xfrm rot="21455190" flipH="1">
                  <a:off x="9251445" y="879317"/>
                  <a:ext cx="383416" cy="572432"/>
                </a:xfrm>
                <a:custGeom>
                  <a:avLst/>
                  <a:gdLst>
                    <a:gd name="connsiteX0" fmla="*/ 0 w 402843"/>
                    <a:gd name="connsiteY0" fmla="*/ 596651 h 596651"/>
                    <a:gd name="connsiteX1" fmla="*/ 100711 w 402843"/>
                    <a:gd name="connsiteY1" fmla="*/ 0 h 596651"/>
                    <a:gd name="connsiteX2" fmla="*/ 402843 w 402843"/>
                    <a:gd name="connsiteY2" fmla="*/ 0 h 596651"/>
                    <a:gd name="connsiteX3" fmla="*/ 302132 w 402843"/>
                    <a:gd name="connsiteY3" fmla="*/ 596651 h 596651"/>
                    <a:gd name="connsiteX4" fmla="*/ 0 w 402843"/>
                    <a:gd name="connsiteY4" fmla="*/ 596651 h 596651"/>
                    <a:gd name="connsiteX0" fmla="*/ 0 w 402843"/>
                    <a:gd name="connsiteY0" fmla="*/ 596651 h 596651"/>
                    <a:gd name="connsiteX1" fmla="*/ 100711 w 402843"/>
                    <a:gd name="connsiteY1" fmla="*/ 0 h 596651"/>
                    <a:gd name="connsiteX2" fmla="*/ 402843 w 402843"/>
                    <a:gd name="connsiteY2" fmla="*/ 0 h 596651"/>
                    <a:gd name="connsiteX3" fmla="*/ 344485 w 402843"/>
                    <a:gd name="connsiteY3" fmla="*/ 362990 h 596651"/>
                    <a:gd name="connsiteX4" fmla="*/ 0 w 402843"/>
                    <a:gd name="connsiteY4" fmla="*/ 596651 h 596651"/>
                    <a:gd name="connsiteX0" fmla="*/ 0 w 383416"/>
                    <a:gd name="connsiteY0" fmla="*/ 496723 h 496723"/>
                    <a:gd name="connsiteX1" fmla="*/ 81284 w 383416"/>
                    <a:gd name="connsiteY1" fmla="*/ 0 h 496723"/>
                    <a:gd name="connsiteX2" fmla="*/ 383416 w 383416"/>
                    <a:gd name="connsiteY2" fmla="*/ 0 h 496723"/>
                    <a:gd name="connsiteX3" fmla="*/ 325058 w 383416"/>
                    <a:gd name="connsiteY3" fmla="*/ 362990 h 496723"/>
                    <a:gd name="connsiteX4" fmla="*/ 0 w 383416"/>
                    <a:gd name="connsiteY4" fmla="*/ 496723 h 496723"/>
                    <a:gd name="connsiteX0" fmla="*/ 0 w 383416"/>
                    <a:gd name="connsiteY0" fmla="*/ 496723 h 535740"/>
                    <a:gd name="connsiteX1" fmla="*/ 81284 w 383416"/>
                    <a:gd name="connsiteY1" fmla="*/ 0 h 535740"/>
                    <a:gd name="connsiteX2" fmla="*/ 383416 w 383416"/>
                    <a:gd name="connsiteY2" fmla="*/ 0 h 535740"/>
                    <a:gd name="connsiteX3" fmla="*/ 299343 w 383416"/>
                    <a:gd name="connsiteY3" fmla="*/ 535740 h 535740"/>
                    <a:gd name="connsiteX4" fmla="*/ 0 w 383416"/>
                    <a:gd name="connsiteY4" fmla="*/ 496723 h 535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3416" h="535740">
                      <a:moveTo>
                        <a:pt x="0" y="496723"/>
                      </a:moveTo>
                      <a:lnTo>
                        <a:pt x="81284" y="0"/>
                      </a:lnTo>
                      <a:lnTo>
                        <a:pt x="383416" y="0"/>
                      </a:lnTo>
                      <a:lnTo>
                        <a:pt x="299343" y="535740"/>
                      </a:lnTo>
                      <a:lnTo>
                        <a:pt x="0" y="4967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ja-JP" altLang="en-US"/>
                </a:p>
              </p:txBody>
            </p:sp>
            <p:grpSp>
              <p:nvGrpSpPr>
                <p:cNvPr id="792" name="グループ化 791">
                  <a:extLst>
                    <a:ext uri="{FF2B5EF4-FFF2-40B4-BE49-F238E27FC236}">
                      <a16:creationId xmlns:a16="http://schemas.microsoft.com/office/drawing/2014/main" id="{95994637-58E5-5A4B-A91F-7C4145318AB2}"/>
                    </a:ext>
                  </a:extLst>
                </p:cNvPr>
                <p:cNvGrpSpPr/>
                <p:nvPr/>
              </p:nvGrpSpPr>
              <p:grpSpPr>
                <a:xfrm>
                  <a:off x="9094742" y="1707212"/>
                  <a:ext cx="334191" cy="222328"/>
                  <a:chOff x="9094742" y="1707212"/>
                  <a:chExt cx="334191" cy="222328"/>
                </a:xfrm>
                <a:grpFill/>
              </p:grpSpPr>
              <p:sp>
                <p:nvSpPr>
                  <p:cNvPr id="798" name="円/楕円 103">
                    <a:extLst>
                      <a:ext uri="{FF2B5EF4-FFF2-40B4-BE49-F238E27FC236}">
                        <a16:creationId xmlns:a16="http://schemas.microsoft.com/office/drawing/2014/main" id="{39374847-7359-D841-9B1E-E94A910AE785}"/>
                      </a:ext>
                    </a:extLst>
                  </p:cNvPr>
                  <p:cNvSpPr/>
                  <p:nvPr/>
                </p:nvSpPr>
                <p:spPr>
                  <a:xfrm rot="2908394">
                    <a:off x="9091567" y="1805715"/>
                    <a:ext cx="127000" cy="1206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  <p:sp>
                <p:nvSpPr>
                  <p:cNvPr id="799" name="正方形/長方形 99">
                    <a:extLst>
                      <a:ext uri="{FF2B5EF4-FFF2-40B4-BE49-F238E27FC236}">
                        <a16:creationId xmlns:a16="http://schemas.microsoft.com/office/drawing/2014/main" id="{2EA78DEC-44A6-2F41-8F85-0A774EEB228E}"/>
                      </a:ext>
                    </a:extLst>
                  </p:cNvPr>
                  <p:cNvSpPr/>
                  <p:nvPr/>
                </p:nvSpPr>
                <p:spPr>
                  <a:xfrm rot="13979425">
                    <a:off x="9218284" y="1623563"/>
                    <a:ext cx="127000" cy="29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</p:grpSp>
            <p:sp>
              <p:nvSpPr>
                <p:cNvPr id="793" name="正方形/長方形 99">
                  <a:extLst>
                    <a:ext uri="{FF2B5EF4-FFF2-40B4-BE49-F238E27FC236}">
                      <a16:creationId xmlns:a16="http://schemas.microsoft.com/office/drawing/2014/main" id="{F30276E7-64E8-2049-BAAE-CF436F260014}"/>
                    </a:ext>
                  </a:extLst>
                </p:cNvPr>
                <p:cNvSpPr/>
                <p:nvPr/>
              </p:nvSpPr>
              <p:spPr>
                <a:xfrm rot="11325889">
                  <a:off x="9334034" y="1416754"/>
                  <a:ext cx="127000" cy="31403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794" name="正方形/長方形 99">
                  <a:extLst>
                    <a:ext uri="{FF2B5EF4-FFF2-40B4-BE49-F238E27FC236}">
                      <a16:creationId xmlns:a16="http://schemas.microsoft.com/office/drawing/2014/main" id="{6C24E9BE-046A-6B4C-9B3E-B5BE93D67EA4}"/>
                    </a:ext>
                  </a:extLst>
                </p:cNvPr>
                <p:cNvSpPr/>
                <p:nvPr/>
              </p:nvSpPr>
              <p:spPr>
                <a:xfrm rot="10034168">
                  <a:off x="9536055" y="1435658"/>
                  <a:ext cx="127000" cy="128279"/>
                </a:xfrm>
                <a:custGeom>
                  <a:avLst/>
                  <a:gdLst>
                    <a:gd name="connsiteX0" fmla="*/ 0 w 127000"/>
                    <a:gd name="connsiteY0" fmla="*/ 0 h 128279"/>
                    <a:gd name="connsiteX1" fmla="*/ 127000 w 127000"/>
                    <a:gd name="connsiteY1" fmla="*/ 0 h 128279"/>
                    <a:gd name="connsiteX2" fmla="*/ 127000 w 127000"/>
                    <a:gd name="connsiteY2" fmla="*/ 128279 h 128279"/>
                    <a:gd name="connsiteX3" fmla="*/ 0 w 127000"/>
                    <a:gd name="connsiteY3" fmla="*/ 128279 h 128279"/>
                    <a:gd name="connsiteX4" fmla="*/ 0 w 127000"/>
                    <a:gd name="connsiteY4" fmla="*/ 0 h 128279"/>
                    <a:gd name="connsiteX0" fmla="*/ 0 w 127000"/>
                    <a:gd name="connsiteY0" fmla="*/ 0 h 128279"/>
                    <a:gd name="connsiteX1" fmla="*/ 127000 w 127000"/>
                    <a:gd name="connsiteY1" fmla="*/ 0 h 128279"/>
                    <a:gd name="connsiteX2" fmla="*/ 127000 w 127000"/>
                    <a:gd name="connsiteY2" fmla="*/ 128279 h 128279"/>
                    <a:gd name="connsiteX3" fmla="*/ 2104 w 127000"/>
                    <a:gd name="connsiteY3" fmla="*/ 118989 h 128279"/>
                    <a:gd name="connsiteX4" fmla="*/ 0 w 127000"/>
                    <a:gd name="connsiteY4" fmla="*/ 0 h 128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000" h="128279">
                      <a:moveTo>
                        <a:pt x="0" y="0"/>
                      </a:moveTo>
                      <a:lnTo>
                        <a:pt x="127000" y="0"/>
                      </a:lnTo>
                      <a:lnTo>
                        <a:pt x="127000" y="128279"/>
                      </a:lnTo>
                      <a:lnTo>
                        <a:pt x="2104" y="118989"/>
                      </a:lnTo>
                      <a:cubicBezTo>
                        <a:pt x="1403" y="79326"/>
                        <a:pt x="701" y="39663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grpSp>
              <p:nvGrpSpPr>
                <p:cNvPr id="795" name="グループ化 794">
                  <a:extLst>
                    <a:ext uri="{FF2B5EF4-FFF2-40B4-BE49-F238E27FC236}">
                      <a16:creationId xmlns:a16="http://schemas.microsoft.com/office/drawing/2014/main" id="{9BAADC0B-E110-744A-BD72-B5227F9DFF81}"/>
                    </a:ext>
                  </a:extLst>
                </p:cNvPr>
                <p:cNvGrpSpPr/>
                <p:nvPr/>
              </p:nvGrpSpPr>
              <p:grpSpPr>
                <a:xfrm>
                  <a:off x="9561979" y="1548043"/>
                  <a:ext cx="143113" cy="366518"/>
                  <a:chOff x="9561979" y="1548043"/>
                  <a:chExt cx="143113" cy="366518"/>
                </a:xfrm>
                <a:grpFill/>
              </p:grpSpPr>
              <p:sp>
                <p:nvSpPr>
                  <p:cNvPr id="796" name="円/楕円 103">
                    <a:extLst>
                      <a:ext uri="{FF2B5EF4-FFF2-40B4-BE49-F238E27FC236}">
                        <a16:creationId xmlns:a16="http://schemas.microsoft.com/office/drawing/2014/main" id="{E7BF0FCC-C158-2149-A78B-C928FD7C76CC}"/>
                      </a:ext>
                    </a:extLst>
                  </p:cNvPr>
                  <p:cNvSpPr/>
                  <p:nvPr/>
                </p:nvSpPr>
                <p:spPr>
                  <a:xfrm rot="20998514">
                    <a:off x="9578092" y="1793911"/>
                    <a:ext cx="127000" cy="1206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  <p:sp>
                <p:nvSpPr>
                  <p:cNvPr id="797" name="正方形/長方形 99">
                    <a:extLst>
                      <a:ext uri="{FF2B5EF4-FFF2-40B4-BE49-F238E27FC236}">
                        <a16:creationId xmlns:a16="http://schemas.microsoft.com/office/drawing/2014/main" id="{148FDEAF-1E96-A447-9E45-EDFEB82FEF8B}"/>
                      </a:ext>
                    </a:extLst>
                  </p:cNvPr>
                  <p:cNvSpPr/>
                  <p:nvPr/>
                </p:nvSpPr>
                <p:spPr>
                  <a:xfrm rot="10469545">
                    <a:off x="9561979" y="1548043"/>
                    <a:ext cx="127000" cy="294298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</p:grpSp>
          </p:grpSp>
        </p:grpSp>
      </p:grpSp>
      <p:grpSp>
        <p:nvGrpSpPr>
          <p:cNvPr id="802" name="グループ化 801">
            <a:extLst>
              <a:ext uri="{FF2B5EF4-FFF2-40B4-BE49-F238E27FC236}">
                <a16:creationId xmlns:a16="http://schemas.microsoft.com/office/drawing/2014/main" id="{079D4FCF-5AEF-934C-BD32-461DDCB80E20}"/>
              </a:ext>
            </a:extLst>
          </p:cNvPr>
          <p:cNvGrpSpPr/>
          <p:nvPr/>
        </p:nvGrpSpPr>
        <p:grpSpPr>
          <a:xfrm>
            <a:off x="1666622" y="5597429"/>
            <a:ext cx="1437926" cy="884224"/>
            <a:chOff x="7720851" y="3699347"/>
            <a:chExt cx="2020719" cy="1242601"/>
          </a:xfrm>
          <a:solidFill>
            <a:srgbClr val="002060"/>
          </a:solidFill>
        </p:grpSpPr>
        <p:grpSp>
          <p:nvGrpSpPr>
            <p:cNvPr id="803" name="グループ化 802">
              <a:extLst>
                <a:ext uri="{FF2B5EF4-FFF2-40B4-BE49-F238E27FC236}">
                  <a16:creationId xmlns:a16="http://schemas.microsoft.com/office/drawing/2014/main" id="{A69BBBC4-ECA0-314C-BD22-14916F2377AC}"/>
                </a:ext>
              </a:extLst>
            </p:cNvPr>
            <p:cNvGrpSpPr/>
            <p:nvPr/>
          </p:nvGrpSpPr>
          <p:grpSpPr>
            <a:xfrm>
              <a:off x="7720851" y="3699347"/>
              <a:ext cx="2020719" cy="1242601"/>
              <a:chOff x="7720851" y="3699347"/>
              <a:chExt cx="2020719" cy="1242601"/>
            </a:xfrm>
            <a:grpFill/>
          </p:grpSpPr>
          <p:sp>
            <p:nvSpPr>
              <p:cNvPr id="805" name="円/楕円 804">
                <a:extLst>
                  <a:ext uri="{FF2B5EF4-FFF2-40B4-BE49-F238E27FC236}">
                    <a16:creationId xmlns:a16="http://schemas.microsoft.com/office/drawing/2014/main" id="{595AC849-DD3E-5349-BC05-D377041AB105}"/>
                  </a:ext>
                </a:extLst>
              </p:cNvPr>
              <p:cNvSpPr/>
              <p:nvPr/>
            </p:nvSpPr>
            <p:spPr>
              <a:xfrm rot="3378888">
                <a:off x="8978295" y="3699347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/>
              </a:p>
            </p:txBody>
          </p:sp>
          <p:sp>
            <p:nvSpPr>
              <p:cNvPr id="806" name="平行四辺形 198">
                <a:extLst>
                  <a:ext uri="{FF2B5EF4-FFF2-40B4-BE49-F238E27FC236}">
                    <a16:creationId xmlns:a16="http://schemas.microsoft.com/office/drawing/2014/main" id="{4A9BC2E1-F4B5-9547-9FF0-F43395033B8D}"/>
                  </a:ext>
                </a:extLst>
              </p:cNvPr>
              <p:cNvSpPr/>
              <p:nvPr/>
            </p:nvSpPr>
            <p:spPr>
              <a:xfrm rot="4390045" flipH="1">
                <a:off x="8453554" y="3667947"/>
                <a:ext cx="402843" cy="642834"/>
              </a:xfrm>
              <a:custGeom>
                <a:avLst/>
                <a:gdLst>
                  <a:gd name="connsiteX0" fmla="*/ 0 w 402843"/>
                  <a:gd name="connsiteY0" fmla="*/ 642834 h 642834"/>
                  <a:gd name="connsiteX1" fmla="*/ 100711 w 402843"/>
                  <a:gd name="connsiteY1" fmla="*/ 0 h 642834"/>
                  <a:gd name="connsiteX2" fmla="*/ 402843 w 402843"/>
                  <a:gd name="connsiteY2" fmla="*/ 0 h 642834"/>
                  <a:gd name="connsiteX3" fmla="*/ 302132 w 402843"/>
                  <a:gd name="connsiteY3" fmla="*/ 642834 h 642834"/>
                  <a:gd name="connsiteX4" fmla="*/ 0 w 402843"/>
                  <a:gd name="connsiteY4" fmla="*/ 642834 h 642834"/>
                  <a:gd name="connsiteX0" fmla="*/ 0 w 402843"/>
                  <a:gd name="connsiteY0" fmla="*/ 642834 h 642834"/>
                  <a:gd name="connsiteX1" fmla="*/ 100711 w 402843"/>
                  <a:gd name="connsiteY1" fmla="*/ 0 h 642834"/>
                  <a:gd name="connsiteX2" fmla="*/ 402843 w 402843"/>
                  <a:gd name="connsiteY2" fmla="*/ 0 h 642834"/>
                  <a:gd name="connsiteX3" fmla="*/ 318373 w 402843"/>
                  <a:gd name="connsiteY3" fmla="*/ 564944 h 642834"/>
                  <a:gd name="connsiteX4" fmla="*/ 0 w 402843"/>
                  <a:gd name="connsiteY4" fmla="*/ 642834 h 642834"/>
                  <a:gd name="connsiteX0" fmla="*/ 0 w 402843"/>
                  <a:gd name="connsiteY0" fmla="*/ 642834 h 642834"/>
                  <a:gd name="connsiteX1" fmla="*/ 100711 w 402843"/>
                  <a:gd name="connsiteY1" fmla="*/ 0 h 642834"/>
                  <a:gd name="connsiteX2" fmla="*/ 402843 w 402843"/>
                  <a:gd name="connsiteY2" fmla="*/ 0 h 642834"/>
                  <a:gd name="connsiteX3" fmla="*/ 326851 w 402843"/>
                  <a:gd name="connsiteY3" fmla="*/ 549111 h 642834"/>
                  <a:gd name="connsiteX4" fmla="*/ 0 w 402843"/>
                  <a:gd name="connsiteY4" fmla="*/ 642834 h 642834"/>
                  <a:gd name="connsiteX0" fmla="*/ 0 w 402843"/>
                  <a:gd name="connsiteY0" fmla="*/ 642834 h 642834"/>
                  <a:gd name="connsiteX1" fmla="*/ 100711 w 402843"/>
                  <a:gd name="connsiteY1" fmla="*/ 0 h 642834"/>
                  <a:gd name="connsiteX2" fmla="*/ 402843 w 402843"/>
                  <a:gd name="connsiteY2" fmla="*/ 0 h 642834"/>
                  <a:gd name="connsiteX3" fmla="*/ 324450 w 402843"/>
                  <a:gd name="connsiteY3" fmla="*/ 563106 h 642834"/>
                  <a:gd name="connsiteX4" fmla="*/ 0 w 402843"/>
                  <a:gd name="connsiteY4" fmla="*/ 642834 h 642834"/>
                  <a:gd name="connsiteX0" fmla="*/ 0 w 402843"/>
                  <a:gd name="connsiteY0" fmla="*/ 642834 h 642834"/>
                  <a:gd name="connsiteX1" fmla="*/ 100711 w 402843"/>
                  <a:gd name="connsiteY1" fmla="*/ 0 h 642834"/>
                  <a:gd name="connsiteX2" fmla="*/ 402843 w 402843"/>
                  <a:gd name="connsiteY2" fmla="*/ 0 h 642834"/>
                  <a:gd name="connsiteX3" fmla="*/ 327769 w 402843"/>
                  <a:gd name="connsiteY3" fmla="*/ 552150 h 642834"/>
                  <a:gd name="connsiteX4" fmla="*/ 0 w 402843"/>
                  <a:gd name="connsiteY4" fmla="*/ 642834 h 642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2843" h="642834">
                    <a:moveTo>
                      <a:pt x="0" y="642834"/>
                    </a:moveTo>
                    <a:lnTo>
                      <a:pt x="100711" y="0"/>
                    </a:lnTo>
                    <a:lnTo>
                      <a:pt x="402843" y="0"/>
                    </a:lnTo>
                    <a:lnTo>
                      <a:pt x="327769" y="552150"/>
                    </a:lnTo>
                    <a:lnTo>
                      <a:pt x="0" y="6428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/>
              </a:p>
            </p:txBody>
          </p:sp>
          <p:grpSp>
            <p:nvGrpSpPr>
              <p:cNvPr id="807" name="グループ化 806">
                <a:extLst>
                  <a:ext uri="{FF2B5EF4-FFF2-40B4-BE49-F238E27FC236}">
                    <a16:creationId xmlns:a16="http://schemas.microsoft.com/office/drawing/2014/main" id="{91C00661-F16A-0E46-BC5D-A55CDCC3EC5A}"/>
                  </a:ext>
                </a:extLst>
              </p:cNvPr>
              <p:cNvGrpSpPr/>
              <p:nvPr/>
            </p:nvGrpSpPr>
            <p:grpSpPr>
              <a:xfrm>
                <a:off x="9028122" y="4086257"/>
                <a:ext cx="349901" cy="107950"/>
                <a:chOff x="3940640" y="1369728"/>
                <a:chExt cx="349901" cy="107950"/>
              </a:xfrm>
              <a:grpFill/>
            </p:grpSpPr>
            <p:sp>
              <p:nvSpPr>
                <p:cNvPr id="817" name="正方形/長方形 816">
                  <a:extLst>
                    <a:ext uri="{FF2B5EF4-FFF2-40B4-BE49-F238E27FC236}">
                      <a16:creationId xmlns:a16="http://schemas.microsoft.com/office/drawing/2014/main" id="{1C63F371-898C-554F-8C47-0490114504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035422" y="1274946"/>
                  <a:ext cx="107950" cy="297514"/>
                </a:xfrm>
                <a:prstGeom prst="rect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818" name="円/楕円 817">
                  <a:extLst>
                    <a:ext uri="{FF2B5EF4-FFF2-40B4-BE49-F238E27FC236}">
                      <a16:creationId xmlns:a16="http://schemas.microsoft.com/office/drawing/2014/main" id="{474872FF-521E-2344-80D9-228F23B07E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4183385" y="1370522"/>
                  <a:ext cx="107950" cy="106362"/>
                </a:xfrm>
                <a:prstGeom prst="ellipse">
                  <a:avLst/>
                </a:prstGeom>
                <a:grpFill/>
                <a:ln w="12700" algn="ctr">
                  <a:noFill/>
                  <a:miter lim="800000"/>
                  <a:headEnd/>
                  <a:tailEnd/>
                </a:ln>
              </p:spPr>
              <p:txBody>
                <a:bodyPr vert="eaVert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808" name="正方形/長方形 807">
                <a:extLst>
                  <a:ext uri="{FF2B5EF4-FFF2-40B4-BE49-F238E27FC236}">
                    <a16:creationId xmlns:a16="http://schemas.microsoft.com/office/drawing/2014/main" id="{1367AB22-404B-F34F-AB56-5AB12E0D1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005470">
                <a:off x="8942117" y="3972974"/>
                <a:ext cx="107950" cy="214997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09" name="正方形/長方形 99">
                <a:extLst>
                  <a:ext uri="{FF2B5EF4-FFF2-40B4-BE49-F238E27FC236}">
                    <a16:creationId xmlns:a16="http://schemas.microsoft.com/office/drawing/2014/main" id="{1304B253-57B5-F64B-BD6A-1E033C28A15D}"/>
                  </a:ext>
                </a:extLst>
              </p:cNvPr>
              <p:cNvSpPr/>
              <p:nvPr/>
            </p:nvSpPr>
            <p:spPr>
              <a:xfrm rot="16200000">
                <a:off x="8558796" y="4121128"/>
                <a:ext cx="127846" cy="440166"/>
              </a:xfrm>
              <a:custGeom>
                <a:avLst/>
                <a:gdLst>
                  <a:gd name="connsiteX0" fmla="*/ 0 w 127000"/>
                  <a:gd name="connsiteY0" fmla="*/ 0 h 289440"/>
                  <a:gd name="connsiteX1" fmla="*/ 127000 w 127000"/>
                  <a:gd name="connsiteY1" fmla="*/ 0 h 289440"/>
                  <a:gd name="connsiteX2" fmla="*/ 127000 w 127000"/>
                  <a:gd name="connsiteY2" fmla="*/ 289440 h 289440"/>
                  <a:gd name="connsiteX3" fmla="*/ 0 w 127000"/>
                  <a:gd name="connsiteY3" fmla="*/ 289440 h 289440"/>
                  <a:gd name="connsiteX4" fmla="*/ 0 w 127000"/>
                  <a:gd name="connsiteY4" fmla="*/ 0 h 289440"/>
                  <a:gd name="connsiteX0" fmla="*/ 0 w 127000"/>
                  <a:gd name="connsiteY0" fmla="*/ 48355 h 337795"/>
                  <a:gd name="connsiteX1" fmla="*/ 126306 w 127000"/>
                  <a:gd name="connsiteY1" fmla="*/ 0 h 337795"/>
                  <a:gd name="connsiteX2" fmla="*/ 127000 w 127000"/>
                  <a:gd name="connsiteY2" fmla="*/ 337795 h 337795"/>
                  <a:gd name="connsiteX3" fmla="*/ 0 w 127000"/>
                  <a:gd name="connsiteY3" fmla="*/ 337795 h 337795"/>
                  <a:gd name="connsiteX4" fmla="*/ 0 w 127000"/>
                  <a:gd name="connsiteY4" fmla="*/ 48355 h 337795"/>
                  <a:gd name="connsiteX0" fmla="*/ 0 w 127846"/>
                  <a:gd name="connsiteY0" fmla="*/ 93455 h 382895"/>
                  <a:gd name="connsiteX1" fmla="*/ 127819 w 127846"/>
                  <a:gd name="connsiteY1" fmla="*/ 0 h 382895"/>
                  <a:gd name="connsiteX2" fmla="*/ 127000 w 127846"/>
                  <a:gd name="connsiteY2" fmla="*/ 382895 h 382895"/>
                  <a:gd name="connsiteX3" fmla="*/ 0 w 127846"/>
                  <a:gd name="connsiteY3" fmla="*/ 382895 h 382895"/>
                  <a:gd name="connsiteX4" fmla="*/ 0 w 127846"/>
                  <a:gd name="connsiteY4" fmla="*/ 93455 h 382895"/>
                  <a:gd name="connsiteX0" fmla="*/ 0 w 127846"/>
                  <a:gd name="connsiteY0" fmla="*/ 85343 h 374783"/>
                  <a:gd name="connsiteX1" fmla="*/ 127819 w 127846"/>
                  <a:gd name="connsiteY1" fmla="*/ 0 h 374783"/>
                  <a:gd name="connsiteX2" fmla="*/ 127000 w 127846"/>
                  <a:gd name="connsiteY2" fmla="*/ 374783 h 374783"/>
                  <a:gd name="connsiteX3" fmla="*/ 0 w 127846"/>
                  <a:gd name="connsiteY3" fmla="*/ 374783 h 374783"/>
                  <a:gd name="connsiteX4" fmla="*/ 0 w 127846"/>
                  <a:gd name="connsiteY4" fmla="*/ 85343 h 3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846" h="374783">
                    <a:moveTo>
                      <a:pt x="0" y="85343"/>
                    </a:moveTo>
                    <a:cubicBezTo>
                      <a:pt x="42606" y="54191"/>
                      <a:pt x="85213" y="31152"/>
                      <a:pt x="127819" y="0"/>
                    </a:cubicBezTo>
                    <a:cubicBezTo>
                      <a:pt x="128050" y="112598"/>
                      <a:pt x="126769" y="262185"/>
                      <a:pt x="127000" y="374783"/>
                    </a:cubicBezTo>
                    <a:lnTo>
                      <a:pt x="0" y="374783"/>
                    </a:lnTo>
                    <a:lnTo>
                      <a:pt x="0" y="853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sp>
            <p:nvSpPr>
              <p:cNvPr id="810" name="円/楕円 103">
                <a:extLst>
                  <a:ext uri="{FF2B5EF4-FFF2-40B4-BE49-F238E27FC236}">
                    <a16:creationId xmlns:a16="http://schemas.microsoft.com/office/drawing/2014/main" id="{05B9CF2C-6841-464E-AAFF-988B48FF3F12}"/>
                  </a:ext>
                </a:extLst>
              </p:cNvPr>
              <p:cNvSpPr/>
              <p:nvPr/>
            </p:nvSpPr>
            <p:spPr>
              <a:xfrm rot="1216353">
                <a:off x="8786141" y="4276213"/>
                <a:ext cx="127000" cy="1206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grpSp>
            <p:nvGrpSpPr>
              <p:cNvPr id="811" name="グループ化 810">
                <a:extLst>
                  <a:ext uri="{FF2B5EF4-FFF2-40B4-BE49-F238E27FC236}">
                    <a16:creationId xmlns:a16="http://schemas.microsoft.com/office/drawing/2014/main" id="{14BD05E2-62F7-6A46-AFFC-0F79A7E8C07F}"/>
                  </a:ext>
                </a:extLst>
              </p:cNvPr>
              <p:cNvGrpSpPr/>
              <p:nvPr/>
            </p:nvGrpSpPr>
            <p:grpSpPr>
              <a:xfrm rot="15975058">
                <a:off x="8516829" y="4413519"/>
                <a:ext cx="429588" cy="222060"/>
                <a:chOff x="1107187" y="4881032"/>
                <a:chExt cx="429588" cy="222060"/>
              </a:xfrm>
              <a:grpFill/>
            </p:grpSpPr>
            <p:sp>
              <p:nvSpPr>
                <p:cNvPr id="815" name="円/楕円 103">
                  <a:extLst>
                    <a:ext uri="{FF2B5EF4-FFF2-40B4-BE49-F238E27FC236}">
                      <a16:creationId xmlns:a16="http://schemas.microsoft.com/office/drawing/2014/main" id="{76B9C8BD-4A28-EF41-95EF-04EAAA637328}"/>
                    </a:ext>
                  </a:extLst>
                </p:cNvPr>
                <p:cNvSpPr/>
                <p:nvPr/>
              </p:nvSpPr>
              <p:spPr>
                <a:xfrm rot="6841295">
                  <a:off x="1104012" y="4884207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sp>
              <p:nvSpPr>
                <p:cNvPr id="816" name="正方形/長方形 99">
                  <a:extLst>
                    <a:ext uri="{FF2B5EF4-FFF2-40B4-BE49-F238E27FC236}">
                      <a16:creationId xmlns:a16="http://schemas.microsoft.com/office/drawing/2014/main" id="{7B55E243-A054-E549-B3C7-89739278AB2F}"/>
                    </a:ext>
                  </a:extLst>
                </p:cNvPr>
                <p:cNvSpPr/>
                <p:nvPr/>
              </p:nvSpPr>
              <p:spPr>
                <a:xfrm rot="17912326">
                  <a:off x="1280026" y="4846343"/>
                  <a:ext cx="127000" cy="38649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</p:grpSp>
          <p:sp>
            <p:nvSpPr>
              <p:cNvPr id="812" name="フリーフォーム 811">
                <a:extLst>
                  <a:ext uri="{FF2B5EF4-FFF2-40B4-BE49-F238E27FC236}">
                    <a16:creationId xmlns:a16="http://schemas.microsoft.com/office/drawing/2014/main" id="{3AF05D10-C6CB-294D-AA34-F5A7681CCC09}"/>
                  </a:ext>
                </a:extLst>
              </p:cNvPr>
              <p:cNvSpPr/>
              <p:nvPr/>
            </p:nvSpPr>
            <p:spPr>
              <a:xfrm>
                <a:off x="7720851" y="4216011"/>
                <a:ext cx="725937" cy="725937"/>
              </a:xfrm>
              <a:custGeom>
                <a:avLst/>
                <a:gdLst>
                  <a:gd name="connsiteX0" fmla="*/ 335048 w 670094"/>
                  <a:gd name="connsiteY0" fmla="*/ 70886 h 670094"/>
                  <a:gd name="connsiteX1" fmla="*/ 70886 w 670094"/>
                  <a:gd name="connsiteY1" fmla="*/ 335048 h 670094"/>
                  <a:gd name="connsiteX2" fmla="*/ 335048 w 670094"/>
                  <a:gd name="connsiteY2" fmla="*/ 599210 h 670094"/>
                  <a:gd name="connsiteX3" fmla="*/ 599210 w 670094"/>
                  <a:gd name="connsiteY3" fmla="*/ 335048 h 670094"/>
                  <a:gd name="connsiteX4" fmla="*/ 335048 w 670094"/>
                  <a:gd name="connsiteY4" fmla="*/ 70886 h 670094"/>
                  <a:gd name="connsiteX5" fmla="*/ 335047 w 670094"/>
                  <a:gd name="connsiteY5" fmla="*/ 0 h 670094"/>
                  <a:gd name="connsiteX6" fmla="*/ 670094 w 670094"/>
                  <a:gd name="connsiteY6" fmla="*/ 335047 h 670094"/>
                  <a:gd name="connsiteX7" fmla="*/ 335047 w 670094"/>
                  <a:gd name="connsiteY7" fmla="*/ 670094 h 670094"/>
                  <a:gd name="connsiteX8" fmla="*/ 0 w 670094"/>
                  <a:gd name="connsiteY8" fmla="*/ 335047 h 670094"/>
                  <a:gd name="connsiteX9" fmla="*/ 335047 w 670094"/>
                  <a:gd name="connsiteY9" fmla="*/ 0 h 670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70094" h="670094">
                    <a:moveTo>
                      <a:pt x="335048" y="70886"/>
                    </a:moveTo>
                    <a:cubicBezTo>
                      <a:pt x="189155" y="70886"/>
                      <a:pt x="70886" y="189155"/>
                      <a:pt x="70886" y="335048"/>
                    </a:cubicBezTo>
                    <a:cubicBezTo>
                      <a:pt x="70886" y="480941"/>
                      <a:pt x="189155" y="599210"/>
                      <a:pt x="335048" y="599210"/>
                    </a:cubicBezTo>
                    <a:cubicBezTo>
                      <a:pt x="480941" y="599210"/>
                      <a:pt x="599210" y="480941"/>
                      <a:pt x="599210" y="335048"/>
                    </a:cubicBezTo>
                    <a:cubicBezTo>
                      <a:pt x="599210" y="189155"/>
                      <a:pt x="480941" y="70886"/>
                      <a:pt x="335048" y="70886"/>
                    </a:cubicBezTo>
                    <a:close/>
                    <a:moveTo>
                      <a:pt x="335047" y="0"/>
                    </a:moveTo>
                    <a:cubicBezTo>
                      <a:pt x="520088" y="0"/>
                      <a:pt x="670094" y="150006"/>
                      <a:pt x="670094" y="335047"/>
                    </a:cubicBezTo>
                    <a:cubicBezTo>
                      <a:pt x="670094" y="520088"/>
                      <a:pt x="520088" y="670094"/>
                      <a:pt x="335047" y="670094"/>
                    </a:cubicBezTo>
                    <a:cubicBezTo>
                      <a:pt x="150006" y="670094"/>
                      <a:pt x="0" y="520088"/>
                      <a:pt x="0" y="335047"/>
                    </a:cubicBezTo>
                    <a:cubicBezTo>
                      <a:pt x="0" y="150006"/>
                      <a:pt x="150006" y="0"/>
                      <a:pt x="3350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3" name="フリーフォーム 812">
                <a:extLst>
                  <a:ext uri="{FF2B5EF4-FFF2-40B4-BE49-F238E27FC236}">
                    <a16:creationId xmlns:a16="http://schemas.microsoft.com/office/drawing/2014/main" id="{F3CE31E4-FB62-594C-AC12-A6B4EBC632B0}"/>
                  </a:ext>
                </a:extLst>
              </p:cNvPr>
              <p:cNvSpPr/>
              <p:nvPr/>
            </p:nvSpPr>
            <p:spPr>
              <a:xfrm>
                <a:off x="9015633" y="4216011"/>
                <a:ext cx="725937" cy="725937"/>
              </a:xfrm>
              <a:custGeom>
                <a:avLst/>
                <a:gdLst>
                  <a:gd name="connsiteX0" fmla="*/ 335048 w 670094"/>
                  <a:gd name="connsiteY0" fmla="*/ 70886 h 670094"/>
                  <a:gd name="connsiteX1" fmla="*/ 70886 w 670094"/>
                  <a:gd name="connsiteY1" fmla="*/ 335048 h 670094"/>
                  <a:gd name="connsiteX2" fmla="*/ 335048 w 670094"/>
                  <a:gd name="connsiteY2" fmla="*/ 599210 h 670094"/>
                  <a:gd name="connsiteX3" fmla="*/ 599210 w 670094"/>
                  <a:gd name="connsiteY3" fmla="*/ 335048 h 670094"/>
                  <a:gd name="connsiteX4" fmla="*/ 335048 w 670094"/>
                  <a:gd name="connsiteY4" fmla="*/ 70886 h 670094"/>
                  <a:gd name="connsiteX5" fmla="*/ 335047 w 670094"/>
                  <a:gd name="connsiteY5" fmla="*/ 0 h 670094"/>
                  <a:gd name="connsiteX6" fmla="*/ 670094 w 670094"/>
                  <a:gd name="connsiteY6" fmla="*/ 335047 h 670094"/>
                  <a:gd name="connsiteX7" fmla="*/ 335047 w 670094"/>
                  <a:gd name="connsiteY7" fmla="*/ 670094 h 670094"/>
                  <a:gd name="connsiteX8" fmla="*/ 0 w 670094"/>
                  <a:gd name="connsiteY8" fmla="*/ 335047 h 670094"/>
                  <a:gd name="connsiteX9" fmla="*/ 335047 w 670094"/>
                  <a:gd name="connsiteY9" fmla="*/ 0 h 670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70094" h="670094">
                    <a:moveTo>
                      <a:pt x="335048" y="70886"/>
                    </a:moveTo>
                    <a:cubicBezTo>
                      <a:pt x="189155" y="70886"/>
                      <a:pt x="70886" y="189155"/>
                      <a:pt x="70886" y="335048"/>
                    </a:cubicBezTo>
                    <a:cubicBezTo>
                      <a:pt x="70886" y="480941"/>
                      <a:pt x="189155" y="599210"/>
                      <a:pt x="335048" y="599210"/>
                    </a:cubicBezTo>
                    <a:cubicBezTo>
                      <a:pt x="480941" y="599210"/>
                      <a:pt x="599210" y="480941"/>
                      <a:pt x="599210" y="335048"/>
                    </a:cubicBezTo>
                    <a:cubicBezTo>
                      <a:pt x="599210" y="189155"/>
                      <a:pt x="480941" y="70886"/>
                      <a:pt x="335048" y="70886"/>
                    </a:cubicBezTo>
                    <a:close/>
                    <a:moveTo>
                      <a:pt x="335047" y="0"/>
                    </a:moveTo>
                    <a:cubicBezTo>
                      <a:pt x="520088" y="0"/>
                      <a:pt x="670094" y="150006"/>
                      <a:pt x="670094" y="335047"/>
                    </a:cubicBezTo>
                    <a:cubicBezTo>
                      <a:pt x="670094" y="520088"/>
                      <a:pt x="520088" y="670094"/>
                      <a:pt x="335047" y="670094"/>
                    </a:cubicBezTo>
                    <a:cubicBezTo>
                      <a:pt x="150006" y="670094"/>
                      <a:pt x="0" y="520088"/>
                      <a:pt x="0" y="335047"/>
                    </a:cubicBezTo>
                    <a:cubicBezTo>
                      <a:pt x="0" y="150006"/>
                      <a:pt x="150006" y="0"/>
                      <a:pt x="3350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14" name="円/楕円 813">
                <a:extLst>
                  <a:ext uri="{FF2B5EF4-FFF2-40B4-BE49-F238E27FC236}">
                    <a16:creationId xmlns:a16="http://schemas.microsoft.com/office/drawing/2014/main" id="{2D884921-65AF-3941-9A1C-B4F71902EA1B}"/>
                  </a:ext>
                </a:extLst>
              </p:cNvPr>
              <p:cNvSpPr/>
              <p:nvPr/>
            </p:nvSpPr>
            <p:spPr>
              <a:xfrm>
                <a:off x="7769450" y="4259335"/>
                <a:ext cx="619432" cy="61943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04" name="正方形/長方形 803">
              <a:extLst>
                <a:ext uri="{FF2B5EF4-FFF2-40B4-BE49-F238E27FC236}">
                  <a16:creationId xmlns:a16="http://schemas.microsoft.com/office/drawing/2014/main" id="{B9D041EC-A7FD-724F-8375-56A85896D2A6}"/>
                </a:ext>
              </a:extLst>
            </p:cNvPr>
            <p:cNvSpPr/>
            <p:nvPr/>
          </p:nvSpPr>
          <p:spPr>
            <a:xfrm>
              <a:off x="9254246" y="4118043"/>
              <a:ext cx="291830" cy="583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19" name="グループ化 818">
            <a:extLst>
              <a:ext uri="{FF2B5EF4-FFF2-40B4-BE49-F238E27FC236}">
                <a16:creationId xmlns:a16="http://schemas.microsoft.com/office/drawing/2014/main" id="{4D032D9C-2A56-FE4D-B748-6328A0E6CE5D}"/>
              </a:ext>
            </a:extLst>
          </p:cNvPr>
          <p:cNvGrpSpPr/>
          <p:nvPr/>
        </p:nvGrpSpPr>
        <p:grpSpPr>
          <a:xfrm>
            <a:off x="10884901" y="5677196"/>
            <a:ext cx="964153" cy="724690"/>
            <a:chOff x="765314" y="845358"/>
            <a:chExt cx="1693882" cy="1273179"/>
          </a:xfrm>
          <a:solidFill>
            <a:srgbClr val="002060"/>
          </a:solidFill>
        </p:grpSpPr>
        <p:sp>
          <p:nvSpPr>
            <p:cNvPr id="820" name="正方形/長方形 76">
              <a:extLst>
                <a:ext uri="{FF2B5EF4-FFF2-40B4-BE49-F238E27FC236}">
                  <a16:creationId xmlns:a16="http://schemas.microsoft.com/office/drawing/2014/main" id="{BB90B0C1-134B-2641-9CBB-92C5FC8CE7A4}"/>
                </a:ext>
              </a:extLst>
            </p:cNvPr>
            <p:cNvSpPr/>
            <p:nvPr/>
          </p:nvSpPr>
          <p:spPr>
            <a:xfrm>
              <a:off x="1125696" y="1100105"/>
              <a:ext cx="950259" cy="537882"/>
            </a:xfrm>
            <a:custGeom>
              <a:avLst/>
              <a:gdLst>
                <a:gd name="connsiteX0" fmla="*/ 0 w 944283"/>
                <a:gd name="connsiteY0" fmla="*/ 0 h 537882"/>
                <a:gd name="connsiteX1" fmla="*/ 944283 w 944283"/>
                <a:gd name="connsiteY1" fmla="*/ 0 h 537882"/>
                <a:gd name="connsiteX2" fmla="*/ 944283 w 944283"/>
                <a:gd name="connsiteY2" fmla="*/ 537882 h 537882"/>
                <a:gd name="connsiteX3" fmla="*/ 0 w 944283"/>
                <a:gd name="connsiteY3" fmla="*/ 537882 h 537882"/>
                <a:gd name="connsiteX4" fmla="*/ 0 w 944283"/>
                <a:gd name="connsiteY4" fmla="*/ 0 h 537882"/>
                <a:gd name="connsiteX0" fmla="*/ 5976 w 950259"/>
                <a:gd name="connsiteY0" fmla="*/ 0 h 537882"/>
                <a:gd name="connsiteX1" fmla="*/ 950259 w 950259"/>
                <a:gd name="connsiteY1" fmla="*/ 0 h 537882"/>
                <a:gd name="connsiteX2" fmla="*/ 950259 w 950259"/>
                <a:gd name="connsiteY2" fmla="*/ 537882 h 537882"/>
                <a:gd name="connsiteX3" fmla="*/ 0 w 950259"/>
                <a:gd name="connsiteY3" fmla="*/ 352612 h 537882"/>
                <a:gd name="connsiteX4" fmla="*/ 5976 w 950259"/>
                <a:gd name="connsiteY4" fmla="*/ 0 h 5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259" h="537882">
                  <a:moveTo>
                    <a:pt x="5976" y="0"/>
                  </a:moveTo>
                  <a:lnTo>
                    <a:pt x="950259" y="0"/>
                  </a:lnTo>
                  <a:lnTo>
                    <a:pt x="950259" y="537882"/>
                  </a:lnTo>
                  <a:lnTo>
                    <a:pt x="0" y="352612"/>
                  </a:lnTo>
                  <a:lnTo>
                    <a:pt x="59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1" name="正方形/長方形 820">
              <a:extLst>
                <a:ext uri="{FF2B5EF4-FFF2-40B4-BE49-F238E27FC236}">
                  <a16:creationId xmlns:a16="http://schemas.microsoft.com/office/drawing/2014/main" id="{22A2DF2F-FD63-5E46-8822-4674CB42E5C4}"/>
                </a:ext>
              </a:extLst>
            </p:cNvPr>
            <p:cNvSpPr/>
            <p:nvPr/>
          </p:nvSpPr>
          <p:spPr>
            <a:xfrm>
              <a:off x="1968378" y="1530413"/>
              <a:ext cx="310777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2" name="正方形/長方形 821">
              <a:extLst>
                <a:ext uri="{FF2B5EF4-FFF2-40B4-BE49-F238E27FC236}">
                  <a16:creationId xmlns:a16="http://schemas.microsoft.com/office/drawing/2014/main" id="{2270D020-590B-4F49-8778-EBBFB1A050DB}"/>
                </a:ext>
              </a:extLst>
            </p:cNvPr>
            <p:cNvSpPr/>
            <p:nvPr/>
          </p:nvSpPr>
          <p:spPr>
            <a:xfrm rot="5400000">
              <a:off x="2078766" y="1640802"/>
              <a:ext cx="310777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3" name="正方形/長方形 822">
              <a:extLst>
                <a:ext uri="{FF2B5EF4-FFF2-40B4-BE49-F238E27FC236}">
                  <a16:creationId xmlns:a16="http://schemas.microsoft.com/office/drawing/2014/main" id="{A8DFA739-D2BF-C145-B613-5D3D03ADD7C3}"/>
                </a:ext>
              </a:extLst>
            </p:cNvPr>
            <p:cNvSpPr/>
            <p:nvPr/>
          </p:nvSpPr>
          <p:spPr>
            <a:xfrm rot="5400000">
              <a:off x="1757294" y="1755423"/>
              <a:ext cx="547321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4" name="正方形/長方形 76">
              <a:extLst>
                <a:ext uri="{FF2B5EF4-FFF2-40B4-BE49-F238E27FC236}">
                  <a16:creationId xmlns:a16="http://schemas.microsoft.com/office/drawing/2014/main" id="{801377E3-A3EC-E544-9001-B09DA8586EC1}"/>
                </a:ext>
              </a:extLst>
            </p:cNvPr>
            <p:cNvSpPr/>
            <p:nvPr/>
          </p:nvSpPr>
          <p:spPr>
            <a:xfrm rot="20125682" flipH="1">
              <a:off x="1867067" y="993615"/>
              <a:ext cx="478306" cy="350663"/>
            </a:xfrm>
            <a:custGeom>
              <a:avLst/>
              <a:gdLst>
                <a:gd name="connsiteX0" fmla="*/ 0 w 944283"/>
                <a:gd name="connsiteY0" fmla="*/ 0 h 537882"/>
                <a:gd name="connsiteX1" fmla="*/ 944283 w 944283"/>
                <a:gd name="connsiteY1" fmla="*/ 0 h 537882"/>
                <a:gd name="connsiteX2" fmla="*/ 944283 w 944283"/>
                <a:gd name="connsiteY2" fmla="*/ 537882 h 537882"/>
                <a:gd name="connsiteX3" fmla="*/ 0 w 944283"/>
                <a:gd name="connsiteY3" fmla="*/ 537882 h 537882"/>
                <a:gd name="connsiteX4" fmla="*/ 0 w 944283"/>
                <a:gd name="connsiteY4" fmla="*/ 0 h 537882"/>
                <a:gd name="connsiteX0" fmla="*/ 5976 w 950259"/>
                <a:gd name="connsiteY0" fmla="*/ 0 h 537882"/>
                <a:gd name="connsiteX1" fmla="*/ 950259 w 950259"/>
                <a:gd name="connsiteY1" fmla="*/ 0 h 537882"/>
                <a:gd name="connsiteX2" fmla="*/ 950259 w 950259"/>
                <a:gd name="connsiteY2" fmla="*/ 537882 h 537882"/>
                <a:gd name="connsiteX3" fmla="*/ 0 w 950259"/>
                <a:gd name="connsiteY3" fmla="*/ 352612 h 537882"/>
                <a:gd name="connsiteX4" fmla="*/ 5976 w 950259"/>
                <a:gd name="connsiteY4" fmla="*/ 0 h 537882"/>
                <a:gd name="connsiteX0" fmla="*/ 11376 w 955659"/>
                <a:gd name="connsiteY0" fmla="*/ 0 h 537882"/>
                <a:gd name="connsiteX1" fmla="*/ 955659 w 955659"/>
                <a:gd name="connsiteY1" fmla="*/ 0 h 537882"/>
                <a:gd name="connsiteX2" fmla="*/ 955659 w 955659"/>
                <a:gd name="connsiteY2" fmla="*/ 537882 h 537882"/>
                <a:gd name="connsiteX3" fmla="*/ 0 w 955659"/>
                <a:gd name="connsiteY3" fmla="*/ 247830 h 537882"/>
                <a:gd name="connsiteX4" fmla="*/ 11376 w 955659"/>
                <a:gd name="connsiteY4" fmla="*/ 0 h 5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5659" h="537882">
                  <a:moveTo>
                    <a:pt x="11376" y="0"/>
                  </a:moveTo>
                  <a:lnTo>
                    <a:pt x="955659" y="0"/>
                  </a:lnTo>
                  <a:lnTo>
                    <a:pt x="955659" y="537882"/>
                  </a:lnTo>
                  <a:lnTo>
                    <a:pt x="0" y="247830"/>
                  </a:lnTo>
                  <a:lnTo>
                    <a:pt x="1137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5" name="正方形/長方形 81">
              <a:extLst>
                <a:ext uri="{FF2B5EF4-FFF2-40B4-BE49-F238E27FC236}">
                  <a16:creationId xmlns:a16="http://schemas.microsoft.com/office/drawing/2014/main" id="{6C0D46A4-07BA-EF4E-B7AA-CB0081564997}"/>
                </a:ext>
              </a:extLst>
            </p:cNvPr>
            <p:cNvSpPr/>
            <p:nvPr/>
          </p:nvSpPr>
          <p:spPr>
            <a:xfrm>
              <a:off x="2244043" y="907925"/>
              <a:ext cx="215153" cy="454212"/>
            </a:xfrm>
            <a:custGeom>
              <a:avLst/>
              <a:gdLst>
                <a:gd name="connsiteX0" fmla="*/ 0 w 215153"/>
                <a:gd name="connsiteY0" fmla="*/ 0 h 448236"/>
                <a:gd name="connsiteX1" fmla="*/ 215153 w 215153"/>
                <a:gd name="connsiteY1" fmla="*/ 0 h 448236"/>
                <a:gd name="connsiteX2" fmla="*/ 215153 w 215153"/>
                <a:gd name="connsiteY2" fmla="*/ 448236 h 448236"/>
                <a:gd name="connsiteX3" fmla="*/ 0 w 215153"/>
                <a:gd name="connsiteY3" fmla="*/ 448236 h 448236"/>
                <a:gd name="connsiteX4" fmla="*/ 0 w 215153"/>
                <a:gd name="connsiteY4" fmla="*/ 0 h 448236"/>
                <a:gd name="connsiteX0" fmla="*/ 0 w 215153"/>
                <a:gd name="connsiteY0" fmla="*/ 0 h 454212"/>
                <a:gd name="connsiteX1" fmla="*/ 215153 w 215153"/>
                <a:gd name="connsiteY1" fmla="*/ 0 h 454212"/>
                <a:gd name="connsiteX2" fmla="*/ 131483 w 215153"/>
                <a:gd name="connsiteY2" fmla="*/ 454212 h 454212"/>
                <a:gd name="connsiteX3" fmla="*/ 0 w 215153"/>
                <a:gd name="connsiteY3" fmla="*/ 448236 h 454212"/>
                <a:gd name="connsiteX4" fmla="*/ 0 w 215153"/>
                <a:gd name="connsiteY4" fmla="*/ 0 h 454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153" h="454212">
                  <a:moveTo>
                    <a:pt x="0" y="0"/>
                  </a:moveTo>
                  <a:lnTo>
                    <a:pt x="215153" y="0"/>
                  </a:lnTo>
                  <a:lnTo>
                    <a:pt x="131483" y="454212"/>
                  </a:lnTo>
                  <a:lnTo>
                    <a:pt x="0" y="4482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6" name="正方形/長方形 82">
              <a:extLst>
                <a:ext uri="{FF2B5EF4-FFF2-40B4-BE49-F238E27FC236}">
                  <a16:creationId xmlns:a16="http://schemas.microsoft.com/office/drawing/2014/main" id="{7F7756A2-F724-1B41-A1F2-C4598AB8F1CB}"/>
                </a:ext>
              </a:extLst>
            </p:cNvPr>
            <p:cNvSpPr/>
            <p:nvPr/>
          </p:nvSpPr>
          <p:spPr>
            <a:xfrm>
              <a:off x="1125696" y="1351118"/>
              <a:ext cx="292847" cy="433480"/>
            </a:xfrm>
            <a:custGeom>
              <a:avLst/>
              <a:gdLst>
                <a:gd name="connsiteX0" fmla="*/ 0 w 292847"/>
                <a:gd name="connsiteY0" fmla="*/ 0 h 424329"/>
                <a:gd name="connsiteX1" fmla="*/ 292847 w 292847"/>
                <a:gd name="connsiteY1" fmla="*/ 0 h 424329"/>
                <a:gd name="connsiteX2" fmla="*/ 292847 w 292847"/>
                <a:gd name="connsiteY2" fmla="*/ 424329 h 424329"/>
                <a:gd name="connsiteX3" fmla="*/ 0 w 292847"/>
                <a:gd name="connsiteY3" fmla="*/ 424329 h 424329"/>
                <a:gd name="connsiteX4" fmla="*/ 0 w 292847"/>
                <a:gd name="connsiteY4" fmla="*/ 0 h 424329"/>
                <a:gd name="connsiteX0" fmla="*/ 0 w 292847"/>
                <a:gd name="connsiteY0" fmla="*/ 0 h 430305"/>
                <a:gd name="connsiteX1" fmla="*/ 292847 w 292847"/>
                <a:gd name="connsiteY1" fmla="*/ 0 h 430305"/>
                <a:gd name="connsiteX2" fmla="*/ 149412 w 292847"/>
                <a:gd name="connsiteY2" fmla="*/ 430305 h 430305"/>
                <a:gd name="connsiteX3" fmla="*/ 0 w 292847"/>
                <a:gd name="connsiteY3" fmla="*/ 424329 h 430305"/>
                <a:gd name="connsiteX4" fmla="*/ 0 w 292847"/>
                <a:gd name="connsiteY4" fmla="*/ 0 h 430305"/>
                <a:gd name="connsiteX0" fmla="*/ 0 w 292847"/>
                <a:gd name="connsiteY0" fmla="*/ 0 h 430305"/>
                <a:gd name="connsiteX1" fmla="*/ 292847 w 292847"/>
                <a:gd name="connsiteY1" fmla="*/ 0 h 430305"/>
                <a:gd name="connsiteX2" fmla="*/ 119529 w 292847"/>
                <a:gd name="connsiteY2" fmla="*/ 430305 h 430305"/>
                <a:gd name="connsiteX3" fmla="*/ 0 w 292847"/>
                <a:gd name="connsiteY3" fmla="*/ 424329 h 430305"/>
                <a:gd name="connsiteX4" fmla="*/ 0 w 292847"/>
                <a:gd name="connsiteY4" fmla="*/ 0 h 430305"/>
                <a:gd name="connsiteX0" fmla="*/ 0 w 292847"/>
                <a:gd name="connsiteY0" fmla="*/ 0 h 433480"/>
                <a:gd name="connsiteX1" fmla="*/ 292847 w 292847"/>
                <a:gd name="connsiteY1" fmla="*/ 0 h 433480"/>
                <a:gd name="connsiteX2" fmla="*/ 97304 w 292847"/>
                <a:gd name="connsiteY2" fmla="*/ 433480 h 433480"/>
                <a:gd name="connsiteX3" fmla="*/ 0 w 292847"/>
                <a:gd name="connsiteY3" fmla="*/ 424329 h 433480"/>
                <a:gd name="connsiteX4" fmla="*/ 0 w 292847"/>
                <a:gd name="connsiteY4" fmla="*/ 0 h 433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847" h="433480">
                  <a:moveTo>
                    <a:pt x="0" y="0"/>
                  </a:moveTo>
                  <a:lnTo>
                    <a:pt x="292847" y="0"/>
                  </a:lnTo>
                  <a:lnTo>
                    <a:pt x="97304" y="433480"/>
                  </a:lnTo>
                  <a:lnTo>
                    <a:pt x="0" y="4243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7" name="正方形/長方形 826">
              <a:extLst>
                <a:ext uri="{FF2B5EF4-FFF2-40B4-BE49-F238E27FC236}">
                  <a16:creationId xmlns:a16="http://schemas.microsoft.com/office/drawing/2014/main" id="{B2105239-6315-8643-8C11-7246F3B995E5}"/>
                </a:ext>
              </a:extLst>
            </p:cNvPr>
            <p:cNvSpPr/>
            <p:nvPr/>
          </p:nvSpPr>
          <p:spPr>
            <a:xfrm rot="4569564">
              <a:off x="1061342" y="1853123"/>
              <a:ext cx="281261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828" name="グループ化 827">
              <a:extLst>
                <a:ext uri="{FF2B5EF4-FFF2-40B4-BE49-F238E27FC236}">
                  <a16:creationId xmlns:a16="http://schemas.microsoft.com/office/drawing/2014/main" id="{6880AEC0-8460-CF49-9C9F-1097E00C43A4}"/>
                </a:ext>
              </a:extLst>
            </p:cNvPr>
            <p:cNvGrpSpPr/>
            <p:nvPr/>
          </p:nvGrpSpPr>
          <p:grpSpPr>
            <a:xfrm rot="1489436">
              <a:off x="765314" y="971049"/>
              <a:ext cx="275235" cy="493296"/>
              <a:chOff x="944730" y="782917"/>
              <a:chExt cx="275235" cy="493296"/>
            </a:xfrm>
            <a:grpFill/>
          </p:grpSpPr>
          <p:grpSp>
            <p:nvGrpSpPr>
              <p:cNvPr id="837" name="グループ化 836">
                <a:extLst>
                  <a:ext uri="{FF2B5EF4-FFF2-40B4-BE49-F238E27FC236}">
                    <a16:creationId xmlns:a16="http://schemas.microsoft.com/office/drawing/2014/main" id="{93DC8FFF-9913-B841-B501-93CBB820322B}"/>
                  </a:ext>
                </a:extLst>
              </p:cNvPr>
              <p:cNvGrpSpPr/>
              <p:nvPr/>
            </p:nvGrpSpPr>
            <p:grpSpPr>
              <a:xfrm rot="1427389">
                <a:off x="1066801" y="782917"/>
                <a:ext cx="153164" cy="310777"/>
                <a:chOff x="977154" y="782917"/>
                <a:chExt cx="226800" cy="460189"/>
              </a:xfrm>
              <a:grpFill/>
            </p:grpSpPr>
            <p:sp>
              <p:nvSpPr>
                <p:cNvPr id="839" name="円/楕円 838">
                  <a:extLst>
                    <a:ext uri="{FF2B5EF4-FFF2-40B4-BE49-F238E27FC236}">
                      <a16:creationId xmlns:a16="http://schemas.microsoft.com/office/drawing/2014/main" id="{3BD60F7A-CC6B-1644-9B18-AB85F77F2E7E}"/>
                    </a:ext>
                  </a:extLst>
                </p:cNvPr>
                <p:cNvSpPr/>
                <p:nvPr/>
              </p:nvSpPr>
              <p:spPr>
                <a:xfrm>
                  <a:off x="977154" y="782917"/>
                  <a:ext cx="226800" cy="226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40" name="正方形/長方形 839">
                  <a:extLst>
                    <a:ext uri="{FF2B5EF4-FFF2-40B4-BE49-F238E27FC236}">
                      <a16:creationId xmlns:a16="http://schemas.microsoft.com/office/drawing/2014/main" id="{C04A4764-6B5D-394E-83BE-76C63BCCD232}"/>
                    </a:ext>
                  </a:extLst>
                </p:cNvPr>
                <p:cNvSpPr/>
                <p:nvPr/>
              </p:nvSpPr>
              <p:spPr>
                <a:xfrm>
                  <a:off x="977154" y="896470"/>
                  <a:ext cx="226800" cy="34663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838" name="正方形/長方形 837">
                <a:extLst>
                  <a:ext uri="{FF2B5EF4-FFF2-40B4-BE49-F238E27FC236}">
                    <a16:creationId xmlns:a16="http://schemas.microsoft.com/office/drawing/2014/main" id="{AAA1DA9B-50A2-7C4D-A3F9-899D8B7B9484}"/>
                  </a:ext>
                </a:extLst>
              </p:cNvPr>
              <p:cNvSpPr/>
              <p:nvPr/>
            </p:nvSpPr>
            <p:spPr>
              <a:xfrm rot="2165309">
                <a:off x="944730" y="1042121"/>
                <a:ext cx="153164" cy="23409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29" name="三角形 828">
              <a:extLst>
                <a:ext uri="{FF2B5EF4-FFF2-40B4-BE49-F238E27FC236}">
                  <a16:creationId xmlns:a16="http://schemas.microsoft.com/office/drawing/2014/main" id="{E3363B4C-3AE8-104E-8ECC-255D76395802}"/>
                </a:ext>
              </a:extLst>
            </p:cNvPr>
            <p:cNvSpPr/>
            <p:nvPr/>
          </p:nvSpPr>
          <p:spPr>
            <a:xfrm>
              <a:off x="2230409" y="845358"/>
              <a:ext cx="76200" cy="762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0" name="正方形/長方形 829">
              <a:extLst>
                <a:ext uri="{FF2B5EF4-FFF2-40B4-BE49-F238E27FC236}">
                  <a16:creationId xmlns:a16="http://schemas.microsoft.com/office/drawing/2014/main" id="{B99F89CD-29E6-8546-8681-FAE994C13658}"/>
                </a:ext>
              </a:extLst>
            </p:cNvPr>
            <p:cNvSpPr/>
            <p:nvPr/>
          </p:nvSpPr>
          <p:spPr>
            <a:xfrm rot="2930501">
              <a:off x="2003945" y="2029607"/>
              <a:ext cx="87860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1" name="正方形/長方形 830">
              <a:extLst>
                <a:ext uri="{FF2B5EF4-FFF2-40B4-BE49-F238E27FC236}">
                  <a16:creationId xmlns:a16="http://schemas.microsoft.com/office/drawing/2014/main" id="{D6EFC456-3F04-7143-9CE8-D56063B9870C}"/>
                </a:ext>
              </a:extLst>
            </p:cNvPr>
            <p:cNvSpPr/>
            <p:nvPr/>
          </p:nvSpPr>
          <p:spPr>
            <a:xfrm rot="8690518">
              <a:off x="2172998" y="1789158"/>
              <a:ext cx="87860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2" name="正方形/長方形 831">
              <a:extLst>
                <a:ext uri="{FF2B5EF4-FFF2-40B4-BE49-F238E27FC236}">
                  <a16:creationId xmlns:a16="http://schemas.microsoft.com/office/drawing/2014/main" id="{BFC27A3A-54C7-794C-BF09-F274EBF7C6EB}"/>
                </a:ext>
              </a:extLst>
            </p:cNvPr>
            <p:cNvSpPr/>
            <p:nvPr/>
          </p:nvSpPr>
          <p:spPr>
            <a:xfrm rot="2930501">
              <a:off x="1208142" y="2011417"/>
              <a:ext cx="107457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3" name="フリーフォーム 832">
              <a:extLst>
                <a:ext uri="{FF2B5EF4-FFF2-40B4-BE49-F238E27FC236}">
                  <a16:creationId xmlns:a16="http://schemas.microsoft.com/office/drawing/2014/main" id="{76B46698-9CE4-D44E-A665-8CA95563E26B}"/>
                </a:ext>
              </a:extLst>
            </p:cNvPr>
            <p:cNvSpPr/>
            <p:nvPr/>
          </p:nvSpPr>
          <p:spPr>
            <a:xfrm>
              <a:off x="1320747" y="1494994"/>
              <a:ext cx="292847" cy="280639"/>
            </a:xfrm>
            <a:custGeom>
              <a:avLst/>
              <a:gdLst>
                <a:gd name="connsiteX0" fmla="*/ 53006 w 292847"/>
                <a:gd name="connsiteY0" fmla="*/ 0 h 315565"/>
                <a:gd name="connsiteX1" fmla="*/ 292847 w 292847"/>
                <a:gd name="connsiteY1" fmla="*/ 0 h 315565"/>
                <a:gd name="connsiteX2" fmla="*/ 97304 w 292847"/>
                <a:gd name="connsiteY2" fmla="*/ 315565 h 315565"/>
                <a:gd name="connsiteX3" fmla="*/ 0 w 292847"/>
                <a:gd name="connsiteY3" fmla="*/ 308903 h 315565"/>
                <a:gd name="connsiteX4" fmla="*/ 0 w 292847"/>
                <a:gd name="connsiteY4" fmla="*/ 117503 h 315565"/>
                <a:gd name="connsiteX5" fmla="*/ 53006 w 292847"/>
                <a:gd name="connsiteY5" fmla="*/ 0 h 315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2847" h="315565">
                  <a:moveTo>
                    <a:pt x="53006" y="0"/>
                  </a:moveTo>
                  <a:lnTo>
                    <a:pt x="292847" y="0"/>
                  </a:lnTo>
                  <a:lnTo>
                    <a:pt x="97304" y="315565"/>
                  </a:lnTo>
                  <a:lnTo>
                    <a:pt x="0" y="308903"/>
                  </a:lnTo>
                  <a:lnTo>
                    <a:pt x="0" y="117503"/>
                  </a:lnTo>
                  <a:lnTo>
                    <a:pt x="5300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4" name="正方形/長方形 833">
              <a:extLst>
                <a:ext uri="{FF2B5EF4-FFF2-40B4-BE49-F238E27FC236}">
                  <a16:creationId xmlns:a16="http://schemas.microsoft.com/office/drawing/2014/main" id="{89F5CC11-637A-5846-ADDA-38315FDFAF94}"/>
                </a:ext>
              </a:extLst>
            </p:cNvPr>
            <p:cNvSpPr/>
            <p:nvPr/>
          </p:nvSpPr>
          <p:spPr>
            <a:xfrm rot="2173405">
              <a:off x="1322117" y="1773071"/>
              <a:ext cx="281261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5" name="正方形/長方形 834">
              <a:extLst>
                <a:ext uri="{FF2B5EF4-FFF2-40B4-BE49-F238E27FC236}">
                  <a16:creationId xmlns:a16="http://schemas.microsoft.com/office/drawing/2014/main" id="{211C77A1-EF58-0E4E-99F2-6035B429479F}"/>
                </a:ext>
              </a:extLst>
            </p:cNvPr>
            <p:cNvSpPr/>
            <p:nvPr/>
          </p:nvSpPr>
          <p:spPr>
            <a:xfrm rot="6661765">
              <a:off x="1490799" y="1857657"/>
              <a:ext cx="105377" cy="9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6" name="三角形 175">
              <a:extLst>
                <a:ext uri="{FF2B5EF4-FFF2-40B4-BE49-F238E27FC236}">
                  <a16:creationId xmlns:a16="http://schemas.microsoft.com/office/drawing/2014/main" id="{312637AF-6ECD-4C46-A49A-F03123293DF0}"/>
                </a:ext>
              </a:extLst>
            </p:cNvPr>
            <p:cNvSpPr/>
            <p:nvPr/>
          </p:nvSpPr>
          <p:spPr>
            <a:xfrm rot="16200000">
              <a:off x="874685" y="1270810"/>
              <a:ext cx="438150" cy="85722"/>
            </a:xfrm>
            <a:custGeom>
              <a:avLst/>
              <a:gdLst>
                <a:gd name="connsiteX0" fmla="*/ 0 w 438150"/>
                <a:gd name="connsiteY0" fmla="*/ 92075 h 92075"/>
                <a:gd name="connsiteX1" fmla="*/ 219075 w 438150"/>
                <a:gd name="connsiteY1" fmla="*/ 0 h 92075"/>
                <a:gd name="connsiteX2" fmla="*/ 438150 w 438150"/>
                <a:gd name="connsiteY2" fmla="*/ 92075 h 92075"/>
                <a:gd name="connsiteX3" fmla="*/ 0 w 438150"/>
                <a:gd name="connsiteY3" fmla="*/ 92075 h 92075"/>
                <a:gd name="connsiteX0" fmla="*/ 0 w 438150"/>
                <a:gd name="connsiteY0" fmla="*/ 85722 h 85722"/>
                <a:gd name="connsiteX1" fmla="*/ 358775 w 438150"/>
                <a:gd name="connsiteY1" fmla="*/ 0 h 85722"/>
                <a:gd name="connsiteX2" fmla="*/ 438150 w 438150"/>
                <a:gd name="connsiteY2" fmla="*/ 85722 h 85722"/>
                <a:gd name="connsiteX3" fmla="*/ 0 w 438150"/>
                <a:gd name="connsiteY3" fmla="*/ 85722 h 8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150" h="85722">
                  <a:moveTo>
                    <a:pt x="0" y="85722"/>
                  </a:moveTo>
                  <a:lnTo>
                    <a:pt x="358775" y="0"/>
                  </a:lnTo>
                  <a:lnTo>
                    <a:pt x="438150" y="85722"/>
                  </a:lnTo>
                  <a:lnTo>
                    <a:pt x="0" y="8572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41" name="グループ化 840">
            <a:extLst>
              <a:ext uri="{FF2B5EF4-FFF2-40B4-BE49-F238E27FC236}">
                <a16:creationId xmlns:a16="http://schemas.microsoft.com/office/drawing/2014/main" id="{5176D720-CDFA-944F-BAB6-774436E8C1F8}"/>
              </a:ext>
            </a:extLst>
          </p:cNvPr>
          <p:cNvGrpSpPr/>
          <p:nvPr/>
        </p:nvGrpSpPr>
        <p:grpSpPr>
          <a:xfrm rot="20291831">
            <a:off x="11015994" y="4332042"/>
            <a:ext cx="701966" cy="942850"/>
            <a:chOff x="5710310" y="3623285"/>
            <a:chExt cx="986473" cy="1324988"/>
          </a:xfrm>
          <a:solidFill>
            <a:srgbClr val="002060"/>
          </a:solidFill>
        </p:grpSpPr>
        <p:grpSp>
          <p:nvGrpSpPr>
            <p:cNvPr id="842" name="グループ化 841">
              <a:extLst>
                <a:ext uri="{FF2B5EF4-FFF2-40B4-BE49-F238E27FC236}">
                  <a16:creationId xmlns:a16="http://schemas.microsoft.com/office/drawing/2014/main" id="{50EF852A-6362-034A-AD2B-A69BDD890F8A}"/>
                </a:ext>
              </a:extLst>
            </p:cNvPr>
            <p:cNvGrpSpPr/>
            <p:nvPr/>
          </p:nvGrpSpPr>
          <p:grpSpPr>
            <a:xfrm rot="19793402">
              <a:off x="6211454" y="4104047"/>
              <a:ext cx="264341" cy="628401"/>
              <a:chOff x="2999804" y="1518953"/>
              <a:chExt cx="264341" cy="628401"/>
            </a:xfrm>
            <a:grpFill/>
          </p:grpSpPr>
          <p:grpSp>
            <p:nvGrpSpPr>
              <p:cNvPr id="857" name="グループ化 856">
                <a:extLst>
                  <a:ext uri="{FF2B5EF4-FFF2-40B4-BE49-F238E27FC236}">
                    <a16:creationId xmlns:a16="http://schemas.microsoft.com/office/drawing/2014/main" id="{11F8B7DA-868E-CF45-882C-C6F59BD4433D}"/>
                  </a:ext>
                </a:extLst>
              </p:cNvPr>
              <p:cNvGrpSpPr/>
              <p:nvPr/>
            </p:nvGrpSpPr>
            <p:grpSpPr>
              <a:xfrm rot="16765938">
                <a:off x="2944514" y="1827723"/>
                <a:ext cx="374921" cy="264341"/>
                <a:chOff x="932562" y="4846107"/>
                <a:chExt cx="374921" cy="264341"/>
              </a:xfrm>
              <a:grpFill/>
            </p:grpSpPr>
            <p:sp>
              <p:nvSpPr>
                <p:cNvPr id="859" name="円/楕円 858">
                  <a:extLst>
                    <a:ext uri="{FF2B5EF4-FFF2-40B4-BE49-F238E27FC236}">
                      <a16:creationId xmlns:a16="http://schemas.microsoft.com/office/drawing/2014/main" id="{976E2056-01D7-724A-B8DD-DF79660E2018}"/>
                    </a:ext>
                  </a:extLst>
                </p:cNvPr>
                <p:cNvSpPr/>
                <p:nvPr/>
              </p:nvSpPr>
              <p:spPr>
                <a:xfrm rot="6841295">
                  <a:off x="1183658" y="4986623"/>
                  <a:ext cx="127000" cy="1206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grpSp>
              <p:nvGrpSpPr>
                <p:cNvPr id="860" name="グループ化 859">
                  <a:extLst>
                    <a:ext uri="{FF2B5EF4-FFF2-40B4-BE49-F238E27FC236}">
                      <a16:creationId xmlns:a16="http://schemas.microsoft.com/office/drawing/2014/main" id="{03B20581-3025-6C43-B520-7967B18EEB13}"/>
                    </a:ext>
                  </a:extLst>
                </p:cNvPr>
                <p:cNvGrpSpPr/>
                <p:nvPr/>
              </p:nvGrpSpPr>
              <p:grpSpPr>
                <a:xfrm>
                  <a:off x="932562" y="4846107"/>
                  <a:ext cx="338427" cy="198875"/>
                  <a:chOff x="1107187" y="4881032"/>
                  <a:chExt cx="338427" cy="198875"/>
                </a:xfrm>
                <a:grpFill/>
              </p:grpSpPr>
              <p:sp>
                <p:nvSpPr>
                  <p:cNvPr id="861" name="円/楕円 860">
                    <a:extLst>
                      <a:ext uri="{FF2B5EF4-FFF2-40B4-BE49-F238E27FC236}">
                        <a16:creationId xmlns:a16="http://schemas.microsoft.com/office/drawing/2014/main" id="{C01A146E-6730-004E-A890-08D1EEC89DDA}"/>
                      </a:ext>
                    </a:extLst>
                  </p:cNvPr>
                  <p:cNvSpPr/>
                  <p:nvPr/>
                </p:nvSpPr>
                <p:spPr>
                  <a:xfrm rot="6841295">
                    <a:off x="1104012" y="4884207"/>
                    <a:ext cx="127000" cy="1206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  <p:sp>
                <p:nvSpPr>
                  <p:cNvPr id="862" name="正方形/長方形 99">
                    <a:extLst>
                      <a:ext uri="{FF2B5EF4-FFF2-40B4-BE49-F238E27FC236}">
                        <a16:creationId xmlns:a16="http://schemas.microsoft.com/office/drawing/2014/main" id="{E5FE404E-A892-0C44-B549-2EE8D3F2D7F1}"/>
                      </a:ext>
                    </a:extLst>
                  </p:cNvPr>
                  <p:cNvSpPr/>
                  <p:nvPr/>
                </p:nvSpPr>
                <p:spPr>
                  <a:xfrm rot="17912326">
                    <a:off x="1237394" y="4871687"/>
                    <a:ext cx="127000" cy="28944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/>
                  </a:p>
                </p:txBody>
              </p:sp>
            </p:grpSp>
          </p:grpSp>
          <p:sp>
            <p:nvSpPr>
              <p:cNvPr id="858" name="正方形/長方形 99">
                <a:extLst>
                  <a:ext uri="{FF2B5EF4-FFF2-40B4-BE49-F238E27FC236}">
                    <a16:creationId xmlns:a16="http://schemas.microsoft.com/office/drawing/2014/main" id="{3939B92D-5B0B-2742-A55A-A5144D4E3F25}"/>
                  </a:ext>
                </a:extLst>
              </p:cNvPr>
              <p:cNvSpPr/>
              <p:nvPr/>
            </p:nvSpPr>
            <p:spPr>
              <a:xfrm rot="19069015">
                <a:off x="3033463" y="1518953"/>
                <a:ext cx="130654" cy="392930"/>
              </a:xfrm>
              <a:custGeom>
                <a:avLst/>
                <a:gdLst>
                  <a:gd name="connsiteX0" fmla="*/ 0 w 127000"/>
                  <a:gd name="connsiteY0" fmla="*/ 0 h 289440"/>
                  <a:gd name="connsiteX1" fmla="*/ 127000 w 127000"/>
                  <a:gd name="connsiteY1" fmla="*/ 0 h 289440"/>
                  <a:gd name="connsiteX2" fmla="*/ 127000 w 127000"/>
                  <a:gd name="connsiteY2" fmla="*/ 289440 h 289440"/>
                  <a:gd name="connsiteX3" fmla="*/ 0 w 127000"/>
                  <a:gd name="connsiteY3" fmla="*/ 289440 h 289440"/>
                  <a:gd name="connsiteX4" fmla="*/ 0 w 127000"/>
                  <a:gd name="connsiteY4" fmla="*/ 0 h 289440"/>
                  <a:gd name="connsiteX0" fmla="*/ 0 w 127000"/>
                  <a:gd name="connsiteY0" fmla="*/ 48355 h 337795"/>
                  <a:gd name="connsiteX1" fmla="*/ 126306 w 127000"/>
                  <a:gd name="connsiteY1" fmla="*/ 0 h 337795"/>
                  <a:gd name="connsiteX2" fmla="*/ 127000 w 127000"/>
                  <a:gd name="connsiteY2" fmla="*/ 337795 h 337795"/>
                  <a:gd name="connsiteX3" fmla="*/ 0 w 127000"/>
                  <a:gd name="connsiteY3" fmla="*/ 337795 h 337795"/>
                  <a:gd name="connsiteX4" fmla="*/ 0 w 127000"/>
                  <a:gd name="connsiteY4" fmla="*/ 48355 h 337795"/>
                  <a:gd name="connsiteX0" fmla="*/ 1833 w 127000"/>
                  <a:gd name="connsiteY0" fmla="*/ 0 h 480591"/>
                  <a:gd name="connsiteX1" fmla="*/ 126306 w 127000"/>
                  <a:gd name="connsiteY1" fmla="*/ 142796 h 480591"/>
                  <a:gd name="connsiteX2" fmla="*/ 127000 w 127000"/>
                  <a:gd name="connsiteY2" fmla="*/ 480591 h 480591"/>
                  <a:gd name="connsiteX3" fmla="*/ 0 w 127000"/>
                  <a:gd name="connsiteY3" fmla="*/ 480591 h 480591"/>
                  <a:gd name="connsiteX4" fmla="*/ 1833 w 127000"/>
                  <a:gd name="connsiteY4" fmla="*/ 0 h 480591"/>
                  <a:gd name="connsiteX0" fmla="*/ 1833 w 130654"/>
                  <a:gd name="connsiteY0" fmla="*/ 0 h 480591"/>
                  <a:gd name="connsiteX1" fmla="*/ 130645 w 130654"/>
                  <a:gd name="connsiteY1" fmla="*/ 194771 h 480591"/>
                  <a:gd name="connsiteX2" fmla="*/ 127000 w 130654"/>
                  <a:gd name="connsiteY2" fmla="*/ 480591 h 480591"/>
                  <a:gd name="connsiteX3" fmla="*/ 0 w 130654"/>
                  <a:gd name="connsiteY3" fmla="*/ 480591 h 480591"/>
                  <a:gd name="connsiteX4" fmla="*/ 1833 w 130654"/>
                  <a:gd name="connsiteY4" fmla="*/ 0 h 480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654" h="480591">
                    <a:moveTo>
                      <a:pt x="1833" y="0"/>
                    </a:moveTo>
                    <a:lnTo>
                      <a:pt x="130645" y="194771"/>
                    </a:lnTo>
                    <a:cubicBezTo>
                      <a:pt x="130876" y="307369"/>
                      <a:pt x="126769" y="367993"/>
                      <a:pt x="127000" y="480591"/>
                    </a:cubicBezTo>
                    <a:lnTo>
                      <a:pt x="0" y="480591"/>
                    </a:lnTo>
                    <a:lnTo>
                      <a:pt x="183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</p:grpSp>
        <p:sp>
          <p:nvSpPr>
            <p:cNvPr id="843" name="正方形/長方形 99">
              <a:extLst>
                <a:ext uri="{FF2B5EF4-FFF2-40B4-BE49-F238E27FC236}">
                  <a16:creationId xmlns:a16="http://schemas.microsoft.com/office/drawing/2014/main" id="{455E9248-F5E0-D74F-9A7A-EAABF66C2FAD}"/>
                </a:ext>
              </a:extLst>
            </p:cNvPr>
            <p:cNvSpPr/>
            <p:nvPr/>
          </p:nvSpPr>
          <p:spPr>
            <a:xfrm rot="309065">
              <a:off x="5976081" y="4358063"/>
              <a:ext cx="131023" cy="499844"/>
            </a:xfrm>
            <a:custGeom>
              <a:avLst/>
              <a:gdLst>
                <a:gd name="connsiteX0" fmla="*/ 0 w 127000"/>
                <a:gd name="connsiteY0" fmla="*/ 0 h 289440"/>
                <a:gd name="connsiteX1" fmla="*/ 127000 w 127000"/>
                <a:gd name="connsiteY1" fmla="*/ 0 h 289440"/>
                <a:gd name="connsiteX2" fmla="*/ 127000 w 127000"/>
                <a:gd name="connsiteY2" fmla="*/ 289440 h 289440"/>
                <a:gd name="connsiteX3" fmla="*/ 0 w 127000"/>
                <a:gd name="connsiteY3" fmla="*/ 289440 h 289440"/>
                <a:gd name="connsiteX4" fmla="*/ 0 w 127000"/>
                <a:gd name="connsiteY4" fmla="*/ 0 h 289440"/>
                <a:gd name="connsiteX0" fmla="*/ 0 w 127000"/>
                <a:gd name="connsiteY0" fmla="*/ 48355 h 337795"/>
                <a:gd name="connsiteX1" fmla="*/ 126306 w 127000"/>
                <a:gd name="connsiteY1" fmla="*/ 0 h 337795"/>
                <a:gd name="connsiteX2" fmla="*/ 127000 w 127000"/>
                <a:gd name="connsiteY2" fmla="*/ 337795 h 337795"/>
                <a:gd name="connsiteX3" fmla="*/ 0 w 127000"/>
                <a:gd name="connsiteY3" fmla="*/ 337795 h 337795"/>
                <a:gd name="connsiteX4" fmla="*/ 0 w 127000"/>
                <a:gd name="connsiteY4" fmla="*/ 48355 h 337795"/>
                <a:gd name="connsiteX0" fmla="*/ 1833 w 127000"/>
                <a:gd name="connsiteY0" fmla="*/ 0 h 480591"/>
                <a:gd name="connsiteX1" fmla="*/ 126306 w 127000"/>
                <a:gd name="connsiteY1" fmla="*/ 142796 h 480591"/>
                <a:gd name="connsiteX2" fmla="*/ 127000 w 127000"/>
                <a:gd name="connsiteY2" fmla="*/ 480591 h 480591"/>
                <a:gd name="connsiteX3" fmla="*/ 0 w 127000"/>
                <a:gd name="connsiteY3" fmla="*/ 480591 h 480591"/>
                <a:gd name="connsiteX4" fmla="*/ 1833 w 127000"/>
                <a:gd name="connsiteY4" fmla="*/ 0 h 480591"/>
                <a:gd name="connsiteX0" fmla="*/ 1833 w 130654"/>
                <a:gd name="connsiteY0" fmla="*/ 0 h 480591"/>
                <a:gd name="connsiteX1" fmla="*/ 130645 w 130654"/>
                <a:gd name="connsiteY1" fmla="*/ 194771 h 480591"/>
                <a:gd name="connsiteX2" fmla="*/ 127000 w 130654"/>
                <a:gd name="connsiteY2" fmla="*/ 480591 h 480591"/>
                <a:gd name="connsiteX3" fmla="*/ 0 w 130654"/>
                <a:gd name="connsiteY3" fmla="*/ 480591 h 480591"/>
                <a:gd name="connsiteX4" fmla="*/ 1833 w 130654"/>
                <a:gd name="connsiteY4" fmla="*/ 0 h 480591"/>
                <a:gd name="connsiteX0" fmla="*/ 1833 w 131023"/>
                <a:gd name="connsiteY0" fmla="*/ 0 h 480591"/>
                <a:gd name="connsiteX1" fmla="*/ 131015 w 131023"/>
                <a:gd name="connsiteY1" fmla="*/ 50878 h 480591"/>
                <a:gd name="connsiteX2" fmla="*/ 127000 w 131023"/>
                <a:gd name="connsiteY2" fmla="*/ 480591 h 480591"/>
                <a:gd name="connsiteX3" fmla="*/ 0 w 131023"/>
                <a:gd name="connsiteY3" fmla="*/ 480591 h 480591"/>
                <a:gd name="connsiteX4" fmla="*/ 1833 w 131023"/>
                <a:gd name="connsiteY4" fmla="*/ 0 h 480591"/>
                <a:gd name="connsiteX0" fmla="*/ 4096 w 131023"/>
                <a:gd name="connsiteY0" fmla="*/ 1 h 460984"/>
                <a:gd name="connsiteX1" fmla="*/ 131015 w 131023"/>
                <a:gd name="connsiteY1" fmla="*/ 31271 h 460984"/>
                <a:gd name="connsiteX2" fmla="*/ 127000 w 131023"/>
                <a:gd name="connsiteY2" fmla="*/ 460984 h 460984"/>
                <a:gd name="connsiteX3" fmla="*/ 0 w 131023"/>
                <a:gd name="connsiteY3" fmla="*/ 460984 h 460984"/>
                <a:gd name="connsiteX4" fmla="*/ 4096 w 131023"/>
                <a:gd name="connsiteY4" fmla="*/ 1 h 460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023" h="460984">
                  <a:moveTo>
                    <a:pt x="4096" y="1"/>
                  </a:moveTo>
                  <a:lnTo>
                    <a:pt x="131015" y="31271"/>
                  </a:lnTo>
                  <a:cubicBezTo>
                    <a:pt x="131246" y="143869"/>
                    <a:pt x="126769" y="348386"/>
                    <a:pt x="127000" y="460984"/>
                  </a:cubicBezTo>
                  <a:lnTo>
                    <a:pt x="0" y="460984"/>
                  </a:lnTo>
                  <a:cubicBezTo>
                    <a:pt x="1365" y="307323"/>
                    <a:pt x="2731" y="153662"/>
                    <a:pt x="4096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grpSp>
          <p:nvGrpSpPr>
            <p:cNvPr id="844" name="グループ化 843">
              <a:extLst>
                <a:ext uri="{FF2B5EF4-FFF2-40B4-BE49-F238E27FC236}">
                  <a16:creationId xmlns:a16="http://schemas.microsoft.com/office/drawing/2014/main" id="{83E9F324-9EAD-5242-95A0-A2D1875B3112}"/>
                </a:ext>
              </a:extLst>
            </p:cNvPr>
            <p:cNvGrpSpPr/>
            <p:nvPr/>
          </p:nvGrpSpPr>
          <p:grpSpPr>
            <a:xfrm rot="1153471">
              <a:off x="6303770" y="3974536"/>
              <a:ext cx="393013" cy="107952"/>
              <a:chOff x="1979957" y="1233237"/>
              <a:chExt cx="393013" cy="107952"/>
            </a:xfrm>
            <a:grpFill/>
          </p:grpSpPr>
          <p:sp>
            <p:nvSpPr>
              <p:cNvPr id="855" name="正方形/長方形 854">
                <a:extLst>
                  <a:ext uri="{FF2B5EF4-FFF2-40B4-BE49-F238E27FC236}">
                    <a16:creationId xmlns:a16="http://schemas.microsoft.com/office/drawing/2014/main" id="{AC2B8233-C688-6A49-AF8E-A9D2A02053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096295" y="1116899"/>
                <a:ext cx="107950" cy="340626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56" name="円/楕円 855">
                <a:extLst>
                  <a:ext uri="{FF2B5EF4-FFF2-40B4-BE49-F238E27FC236}">
                    <a16:creationId xmlns:a16="http://schemas.microsoft.com/office/drawing/2014/main" id="{93F39F51-51E4-BD47-8F66-A9EFE5D024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265814" y="1234033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845" name="円/楕円 844">
              <a:extLst>
                <a:ext uri="{FF2B5EF4-FFF2-40B4-BE49-F238E27FC236}">
                  <a16:creationId xmlns:a16="http://schemas.microsoft.com/office/drawing/2014/main" id="{F5F8A226-2125-BB4A-86DB-B53496F2E564}"/>
                </a:ext>
              </a:extLst>
            </p:cNvPr>
            <p:cNvSpPr/>
            <p:nvPr/>
          </p:nvSpPr>
          <p:spPr>
            <a:xfrm rot="505500">
              <a:off x="6121542" y="3623285"/>
              <a:ext cx="216000" cy="21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46" name="平行四辺形 845">
              <a:extLst>
                <a:ext uri="{FF2B5EF4-FFF2-40B4-BE49-F238E27FC236}">
                  <a16:creationId xmlns:a16="http://schemas.microsoft.com/office/drawing/2014/main" id="{303DEFB5-5903-2E47-9627-F5BDA19B9CB8}"/>
                </a:ext>
              </a:extLst>
            </p:cNvPr>
            <p:cNvSpPr/>
            <p:nvPr/>
          </p:nvSpPr>
          <p:spPr>
            <a:xfrm rot="1043158" flipH="1">
              <a:off x="5970434" y="3872428"/>
              <a:ext cx="402843" cy="487613"/>
            </a:xfrm>
            <a:prstGeom prst="parallelogram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grpSp>
          <p:nvGrpSpPr>
            <p:cNvPr id="847" name="グループ化 846">
              <a:extLst>
                <a:ext uri="{FF2B5EF4-FFF2-40B4-BE49-F238E27FC236}">
                  <a16:creationId xmlns:a16="http://schemas.microsoft.com/office/drawing/2014/main" id="{E5886629-D15F-4C41-957C-F62C62F98120}"/>
                </a:ext>
              </a:extLst>
            </p:cNvPr>
            <p:cNvGrpSpPr/>
            <p:nvPr/>
          </p:nvGrpSpPr>
          <p:grpSpPr>
            <a:xfrm rot="7235481">
              <a:off x="5620482" y="3938776"/>
              <a:ext cx="349901" cy="107950"/>
              <a:chOff x="2023069" y="1233239"/>
              <a:chExt cx="349901" cy="107950"/>
            </a:xfrm>
            <a:grpFill/>
          </p:grpSpPr>
          <p:sp>
            <p:nvSpPr>
              <p:cNvPr id="853" name="正方形/長方形 852">
                <a:extLst>
                  <a:ext uri="{FF2B5EF4-FFF2-40B4-BE49-F238E27FC236}">
                    <a16:creationId xmlns:a16="http://schemas.microsoft.com/office/drawing/2014/main" id="{0E74C4D7-DD8E-E441-85F3-C11E92E00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117851" y="1138457"/>
                <a:ext cx="107950" cy="297514"/>
              </a:xfrm>
              <a:prstGeom prst="rect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54" name="円/楕円 853">
                <a:extLst>
                  <a:ext uri="{FF2B5EF4-FFF2-40B4-BE49-F238E27FC236}">
                    <a16:creationId xmlns:a16="http://schemas.microsoft.com/office/drawing/2014/main" id="{5CADE21D-6772-0349-847A-D9ADB425D8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2265814" y="1234033"/>
                <a:ext cx="107950" cy="106362"/>
              </a:xfrm>
              <a:prstGeom prst="ellipse">
                <a:avLst/>
              </a:prstGeom>
              <a:grpFill/>
              <a:ln w="12700" algn="ctr">
                <a:noFill/>
                <a:miter lim="800000"/>
                <a:headEnd/>
                <a:tailEnd/>
              </a:ln>
            </p:spPr>
            <p:txBody>
              <a:bodyPr vert="eaVert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848" name="正方形/長方形 115">
              <a:extLst>
                <a:ext uri="{FF2B5EF4-FFF2-40B4-BE49-F238E27FC236}">
                  <a16:creationId xmlns:a16="http://schemas.microsoft.com/office/drawing/2014/main" id="{42AFB428-AD44-1541-A892-92134935CD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351644">
              <a:off x="5878361" y="3776554"/>
              <a:ext cx="107950" cy="190302"/>
            </a:xfrm>
            <a:custGeom>
              <a:avLst/>
              <a:gdLst>
                <a:gd name="connsiteX0" fmla="*/ 0 w 107950"/>
                <a:gd name="connsiteY0" fmla="*/ 0 h 180827"/>
                <a:gd name="connsiteX1" fmla="*/ 107950 w 107950"/>
                <a:gd name="connsiteY1" fmla="*/ 0 h 180827"/>
                <a:gd name="connsiteX2" fmla="*/ 107950 w 107950"/>
                <a:gd name="connsiteY2" fmla="*/ 180827 h 180827"/>
                <a:gd name="connsiteX3" fmla="*/ 0 w 107950"/>
                <a:gd name="connsiteY3" fmla="*/ 180827 h 180827"/>
                <a:gd name="connsiteX4" fmla="*/ 0 w 107950"/>
                <a:gd name="connsiteY4" fmla="*/ 0 h 180827"/>
                <a:gd name="connsiteX0" fmla="*/ 0 w 107950"/>
                <a:gd name="connsiteY0" fmla="*/ 0 h 190302"/>
                <a:gd name="connsiteX1" fmla="*/ 107950 w 107950"/>
                <a:gd name="connsiteY1" fmla="*/ 0 h 190302"/>
                <a:gd name="connsiteX2" fmla="*/ 106971 w 107950"/>
                <a:gd name="connsiteY2" fmla="*/ 190302 h 190302"/>
                <a:gd name="connsiteX3" fmla="*/ 0 w 107950"/>
                <a:gd name="connsiteY3" fmla="*/ 180827 h 190302"/>
                <a:gd name="connsiteX4" fmla="*/ 0 w 107950"/>
                <a:gd name="connsiteY4" fmla="*/ 0 h 19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50" h="190302">
                  <a:moveTo>
                    <a:pt x="0" y="0"/>
                  </a:moveTo>
                  <a:lnTo>
                    <a:pt x="107950" y="0"/>
                  </a:lnTo>
                  <a:cubicBezTo>
                    <a:pt x="107624" y="63434"/>
                    <a:pt x="107297" y="126868"/>
                    <a:pt x="106971" y="190302"/>
                  </a:cubicBezTo>
                  <a:lnTo>
                    <a:pt x="0" y="18082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algn="ctr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grpSp>
          <p:nvGrpSpPr>
            <p:cNvPr id="849" name="グループ化 848">
              <a:extLst>
                <a:ext uri="{FF2B5EF4-FFF2-40B4-BE49-F238E27FC236}">
                  <a16:creationId xmlns:a16="http://schemas.microsoft.com/office/drawing/2014/main" id="{0EC40CC2-80AD-FA48-92FA-6E731D1C8B02}"/>
                </a:ext>
              </a:extLst>
            </p:cNvPr>
            <p:cNvGrpSpPr/>
            <p:nvPr/>
          </p:nvGrpSpPr>
          <p:grpSpPr>
            <a:xfrm rot="20354084">
              <a:off x="5710310" y="4703473"/>
              <a:ext cx="984575" cy="244800"/>
              <a:chOff x="5628520" y="567418"/>
              <a:chExt cx="984575" cy="244800"/>
            </a:xfrm>
            <a:grpFill/>
          </p:grpSpPr>
          <p:sp>
            <p:nvSpPr>
              <p:cNvPr id="850" name="正方形/長方形 849">
                <a:extLst>
                  <a:ext uri="{FF2B5EF4-FFF2-40B4-BE49-F238E27FC236}">
                    <a16:creationId xmlns:a16="http://schemas.microsoft.com/office/drawing/2014/main" id="{80150B1C-3EE1-4A47-BB84-753D83F8F9EE}"/>
                  </a:ext>
                </a:extLst>
              </p:cNvPr>
              <p:cNvSpPr/>
              <p:nvPr/>
            </p:nvSpPr>
            <p:spPr>
              <a:xfrm>
                <a:off x="5735960" y="567418"/>
                <a:ext cx="754735" cy="244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51" name="円/楕円 850">
                <a:extLst>
                  <a:ext uri="{FF2B5EF4-FFF2-40B4-BE49-F238E27FC236}">
                    <a16:creationId xmlns:a16="http://schemas.microsoft.com/office/drawing/2014/main" id="{D566C3EE-5E42-6149-974F-A25342B12F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368295" y="567418"/>
                <a:ext cx="244800" cy="24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52" name="円/楕円 851">
                <a:extLst>
                  <a:ext uri="{FF2B5EF4-FFF2-40B4-BE49-F238E27FC236}">
                    <a16:creationId xmlns:a16="http://schemas.microsoft.com/office/drawing/2014/main" id="{6BAF5B6E-7599-5045-8404-36E2DC5922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28520" y="567418"/>
                <a:ext cx="244800" cy="244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3735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Macintosh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 潤</dc:creator>
  <cp:lastModifiedBy>鈴木 潤</cp:lastModifiedBy>
  <cp:revision>4</cp:revision>
  <dcterms:created xsi:type="dcterms:W3CDTF">2021-06-06T22:54:39Z</dcterms:created>
  <dcterms:modified xsi:type="dcterms:W3CDTF">2021-06-06T23:05:01Z</dcterms:modified>
</cp:coreProperties>
</file>