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499"/>
    <p:restoredTop sz="94737"/>
  </p:normalViewPr>
  <p:slideViewPr>
    <p:cSldViewPr snapToGrid="0" snapToObjects="1">
      <p:cViewPr>
        <p:scale>
          <a:sx n="150" d="100"/>
          <a:sy n="150" d="100"/>
        </p:scale>
        <p:origin x="712" y="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94CD-2238-B84D-984A-F20BEB967FEF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9016-999E-B44F-BC98-1797056966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94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79016-999E-B44F-BC98-1797056966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536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00623-1450-E24D-B256-B723D0A46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A17EBC-2370-DF40-A2EA-422557BDC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C11BC3-5C3D-3341-AD8A-F15FCA23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88655C-C5F4-B447-A2E4-14534849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EE0A2-BEE7-3743-9C81-F7E2604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7D404-CA07-9C4B-A316-F6D065CA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D83D10-F81B-814D-A2BE-DDCF3415E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3F4298-6210-6B47-A840-911E827F8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30F6FD-6C33-6548-A9CF-B874DA67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9609B-056B-4447-A391-7A5668C1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82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4C907-8DD7-5D47-AFA9-7F58F52F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3F35A-EC54-CA44-8E13-E8739C485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3CDAEF-F57A-EE44-8B72-A41F65C4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E0CC5B-3A75-C247-87E3-FCA84105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4E9C0D-5BAD-6341-B0B8-3314696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1685D-7864-484E-8885-CB47F9D4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67922D-2BE1-2743-B6F1-8EB92ADA8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583F06-6CA8-284A-8ACF-2334B111D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3FA993-F93E-3D4C-884E-693DFCD0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C0A7AD-6E34-5D45-8AD8-2A636FB6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3C80B2-DB7B-A14A-950C-4D70711D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4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098B57-BD86-8B45-B12B-FF3CD849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4013D-165F-4647-8525-8B6AD18AB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8614E1-6FC7-BC4B-81EB-ED42C9D5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82C9D3-9BE8-9E49-BF20-8DD4657F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522570-75DC-8148-8B38-CE6252A0A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C40FEA-2D81-664A-A5C7-20ABE5EB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7F2070-2F64-EF4C-BBE5-6459FFEA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6456B1-2B8E-784C-B496-0481D1E5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29772C-DF44-5A4A-ABBB-9A99854A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CCC161-CEA1-B04B-80C8-59B5EFB6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7DAF47A-84F4-BE49-BBDE-EDE25731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AA2C5-2675-3842-802B-F81E6F47C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44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BC42DC-DF96-DF40-B923-5D939D04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B3857DA-07B4-BA43-9640-763837B6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5171C0-F815-7C40-AE13-1592F6E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7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902C62-8E23-4E4C-ADBE-1CD61713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526DBE-0B66-E44C-81D3-51A270934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7AD4C4-EDE5-194D-9BA1-E1C21F101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F8CEB-E1B7-E041-8806-3575A585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F01A0A-90AC-F94C-936B-2526CF41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E340F0-3076-8941-AA97-AD793791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14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1096D8-1F0D-6D4E-B40C-AD26B361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D0FB6C-2F87-2D47-A144-E190BF394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F0ECCB-5C5A-A545-80DF-C64B5E6F5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966B30-2FB1-6443-A2C1-8244649F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0010E7-6170-6640-B4EE-13AF007B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A3155F-845F-9342-B434-99A671E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7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F84B1-E645-A345-A24F-D6835859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B3C85-A399-C14D-BDD8-F98D3D060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A475D3-5E8B-7D4B-BD5E-ABF6375E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A2B77E-225D-2F4E-864A-445B2B88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7A1D3E-706C-064B-BE02-D455F830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626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7AC59B-A9A4-F349-9887-B1B59722D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726A5A-E718-864B-854D-9829AA5C2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79B9DF-21EB-6743-9B0B-CF5ACA9B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88736A-CAD8-E04F-9D39-11B326DE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BEDEEA-7D63-F346-AC4D-6AC73251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7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AEA2B24-BAF8-5745-BEA9-44DF04660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513F4A-6FF7-9F44-91F7-D627035E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01476F-A249-C446-A922-852008D03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9BE16-B1E8-8847-B599-71403CC0F3CB}" type="datetimeFigureOut">
              <a:rPr kumimoji="1" lang="ja-JP" altLang="en-US" smtClean="0"/>
              <a:t>2020/10/13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4AF345-CF80-8846-B696-4174EE723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D2BDED-D4EA-3F49-A9CB-5DE02EB9B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4" name="グループ化 1683">
            <a:extLst>
              <a:ext uri="{FF2B5EF4-FFF2-40B4-BE49-F238E27FC236}">
                <a16:creationId xmlns:a16="http://schemas.microsoft.com/office/drawing/2014/main" id="{2CF3E513-F179-D446-9921-7B7780BB9D37}"/>
              </a:ext>
            </a:extLst>
          </p:cNvPr>
          <p:cNvGrpSpPr/>
          <p:nvPr/>
        </p:nvGrpSpPr>
        <p:grpSpPr>
          <a:xfrm>
            <a:off x="7419237" y="4827997"/>
            <a:ext cx="1052561" cy="812587"/>
            <a:chOff x="6800917" y="4490111"/>
            <a:chExt cx="1465062" cy="1131042"/>
          </a:xfrm>
        </p:grpSpPr>
        <p:sp>
          <p:nvSpPr>
            <p:cNvPr id="390" name="台形 389">
              <a:extLst>
                <a:ext uri="{FF2B5EF4-FFF2-40B4-BE49-F238E27FC236}">
                  <a16:creationId xmlns:a16="http://schemas.microsoft.com/office/drawing/2014/main" id="{F7ECE262-7CE4-2347-983F-519148A1E351}"/>
                </a:ext>
              </a:extLst>
            </p:cNvPr>
            <p:cNvSpPr/>
            <p:nvPr/>
          </p:nvSpPr>
          <p:spPr>
            <a:xfrm>
              <a:off x="7219218" y="5498109"/>
              <a:ext cx="628460" cy="77292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1" name="正方形/長方形 390">
              <a:extLst>
                <a:ext uri="{FF2B5EF4-FFF2-40B4-BE49-F238E27FC236}">
                  <a16:creationId xmlns:a16="http://schemas.microsoft.com/office/drawing/2014/main" id="{75C55307-CF03-AF4C-8280-6BF3A61C33B3}"/>
                </a:ext>
              </a:extLst>
            </p:cNvPr>
            <p:cNvSpPr/>
            <p:nvPr/>
          </p:nvSpPr>
          <p:spPr>
            <a:xfrm>
              <a:off x="7074709" y="5575607"/>
              <a:ext cx="917480" cy="4554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3" name="フリーフォーム 392">
              <a:extLst>
                <a:ext uri="{FF2B5EF4-FFF2-40B4-BE49-F238E27FC236}">
                  <a16:creationId xmlns:a16="http://schemas.microsoft.com/office/drawing/2014/main" id="{7410967F-3C63-1A47-9F2F-46E95FEC6618}"/>
                </a:ext>
              </a:extLst>
            </p:cNvPr>
            <p:cNvSpPr/>
            <p:nvPr/>
          </p:nvSpPr>
          <p:spPr>
            <a:xfrm>
              <a:off x="6800917" y="4490111"/>
              <a:ext cx="1465062" cy="1016732"/>
            </a:xfrm>
            <a:custGeom>
              <a:avLst/>
              <a:gdLst>
                <a:gd name="connsiteX0" fmla="*/ 899949 w 1799898"/>
                <a:gd name="connsiteY0" fmla="*/ 1042025 h 1249104"/>
                <a:gd name="connsiteX1" fmla="*/ 854767 w 1799898"/>
                <a:gd name="connsiteY1" fmla="*/ 1087207 h 1249104"/>
                <a:gd name="connsiteX2" fmla="*/ 899949 w 1799898"/>
                <a:gd name="connsiteY2" fmla="*/ 1132388 h 1249104"/>
                <a:gd name="connsiteX3" fmla="*/ 945131 w 1799898"/>
                <a:gd name="connsiteY3" fmla="*/ 1087207 h 1249104"/>
                <a:gd name="connsiteX4" fmla="*/ 899949 w 1799898"/>
                <a:gd name="connsiteY4" fmla="*/ 1042025 h 1249104"/>
                <a:gd name="connsiteX5" fmla="*/ 105413 w 1799898"/>
                <a:gd name="connsiteY5" fmla="*/ 115305 h 1249104"/>
                <a:gd name="connsiteX6" fmla="*/ 105413 w 1799898"/>
                <a:gd name="connsiteY6" fmla="*/ 985696 h 1249104"/>
                <a:gd name="connsiteX7" fmla="*/ 1694485 w 1799898"/>
                <a:gd name="connsiteY7" fmla="*/ 985696 h 1249104"/>
                <a:gd name="connsiteX8" fmla="*/ 1694485 w 1799898"/>
                <a:gd name="connsiteY8" fmla="*/ 115305 h 1249104"/>
                <a:gd name="connsiteX9" fmla="*/ 899949 w 1799898"/>
                <a:gd name="connsiteY9" fmla="*/ 25518 h 1249104"/>
                <a:gd name="connsiteX10" fmla="*/ 871124 w 1799898"/>
                <a:gd name="connsiteY10" fmla="*/ 54343 h 1249104"/>
                <a:gd name="connsiteX11" fmla="*/ 899949 w 1799898"/>
                <a:gd name="connsiteY11" fmla="*/ 83168 h 1249104"/>
                <a:gd name="connsiteX12" fmla="*/ 928774 w 1799898"/>
                <a:gd name="connsiteY12" fmla="*/ 54343 h 1249104"/>
                <a:gd name="connsiteX13" fmla="*/ 899949 w 1799898"/>
                <a:gd name="connsiteY13" fmla="*/ 25518 h 1249104"/>
                <a:gd name="connsiteX14" fmla="*/ 58970 w 1799898"/>
                <a:gd name="connsiteY14" fmla="*/ 0 h 1249104"/>
                <a:gd name="connsiteX15" fmla="*/ 1740927 w 1799898"/>
                <a:gd name="connsiteY15" fmla="*/ 0 h 1249104"/>
                <a:gd name="connsiteX16" fmla="*/ 1799898 w 1799898"/>
                <a:gd name="connsiteY16" fmla="*/ 58971 h 1249104"/>
                <a:gd name="connsiteX17" fmla="*/ 1799898 w 1799898"/>
                <a:gd name="connsiteY17" fmla="*/ 1190134 h 1249104"/>
                <a:gd name="connsiteX18" fmla="*/ 1740927 w 1799898"/>
                <a:gd name="connsiteY18" fmla="*/ 1249104 h 1249104"/>
                <a:gd name="connsiteX19" fmla="*/ 58970 w 1799898"/>
                <a:gd name="connsiteY19" fmla="*/ 1249104 h 1249104"/>
                <a:gd name="connsiteX20" fmla="*/ 0 w 1799898"/>
                <a:gd name="connsiteY20" fmla="*/ 1190134 h 1249104"/>
                <a:gd name="connsiteX21" fmla="*/ 0 w 1799898"/>
                <a:gd name="connsiteY21" fmla="*/ 58971 h 1249104"/>
                <a:gd name="connsiteX22" fmla="*/ 58970 w 1799898"/>
                <a:gd name="connsiteY22" fmla="*/ 0 h 124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99898" h="1249104">
                  <a:moveTo>
                    <a:pt x="899949" y="1042025"/>
                  </a:moveTo>
                  <a:cubicBezTo>
                    <a:pt x="874996" y="1042025"/>
                    <a:pt x="854767" y="1062254"/>
                    <a:pt x="854767" y="1087207"/>
                  </a:cubicBezTo>
                  <a:cubicBezTo>
                    <a:pt x="854767" y="1112160"/>
                    <a:pt x="874996" y="1132388"/>
                    <a:pt x="899949" y="1132388"/>
                  </a:cubicBezTo>
                  <a:cubicBezTo>
                    <a:pt x="924902" y="1132388"/>
                    <a:pt x="945131" y="1112160"/>
                    <a:pt x="945131" y="1087207"/>
                  </a:cubicBezTo>
                  <a:cubicBezTo>
                    <a:pt x="945131" y="1062254"/>
                    <a:pt x="924902" y="1042025"/>
                    <a:pt x="899949" y="1042025"/>
                  </a:cubicBezTo>
                  <a:close/>
                  <a:moveTo>
                    <a:pt x="105413" y="115305"/>
                  </a:moveTo>
                  <a:lnTo>
                    <a:pt x="105413" y="985696"/>
                  </a:lnTo>
                  <a:lnTo>
                    <a:pt x="1694485" y="985696"/>
                  </a:lnTo>
                  <a:lnTo>
                    <a:pt x="1694485" y="115305"/>
                  </a:lnTo>
                  <a:close/>
                  <a:moveTo>
                    <a:pt x="899949" y="25518"/>
                  </a:moveTo>
                  <a:cubicBezTo>
                    <a:pt x="884029" y="25518"/>
                    <a:pt x="871124" y="38423"/>
                    <a:pt x="871124" y="54343"/>
                  </a:cubicBezTo>
                  <a:cubicBezTo>
                    <a:pt x="871124" y="70263"/>
                    <a:pt x="884029" y="83168"/>
                    <a:pt x="899949" y="83168"/>
                  </a:cubicBezTo>
                  <a:cubicBezTo>
                    <a:pt x="915869" y="83168"/>
                    <a:pt x="928774" y="70263"/>
                    <a:pt x="928774" y="54343"/>
                  </a:cubicBezTo>
                  <a:cubicBezTo>
                    <a:pt x="928774" y="38423"/>
                    <a:pt x="915869" y="25518"/>
                    <a:pt x="899949" y="25518"/>
                  </a:cubicBezTo>
                  <a:close/>
                  <a:moveTo>
                    <a:pt x="58970" y="0"/>
                  </a:moveTo>
                  <a:lnTo>
                    <a:pt x="1740927" y="0"/>
                  </a:lnTo>
                  <a:cubicBezTo>
                    <a:pt x="1773496" y="0"/>
                    <a:pt x="1799898" y="26402"/>
                    <a:pt x="1799898" y="58971"/>
                  </a:cubicBezTo>
                  <a:lnTo>
                    <a:pt x="1799898" y="1190134"/>
                  </a:lnTo>
                  <a:cubicBezTo>
                    <a:pt x="1799898" y="1222702"/>
                    <a:pt x="1773496" y="1249104"/>
                    <a:pt x="1740927" y="1249104"/>
                  </a:cubicBezTo>
                  <a:lnTo>
                    <a:pt x="58970" y="1249104"/>
                  </a:lnTo>
                  <a:cubicBezTo>
                    <a:pt x="26402" y="1249104"/>
                    <a:pt x="0" y="1222702"/>
                    <a:pt x="0" y="1190134"/>
                  </a:cubicBezTo>
                  <a:lnTo>
                    <a:pt x="0" y="58971"/>
                  </a:lnTo>
                  <a:cubicBezTo>
                    <a:pt x="0" y="26402"/>
                    <a:pt x="26402" y="0"/>
                    <a:pt x="5897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8" name="グループ化 417">
            <a:extLst>
              <a:ext uri="{FF2B5EF4-FFF2-40B4-BE49-F238E27FC236}">
                <a16:creationId xmlns:a16="http://schemas.microsoft.com/office/drawing/2014/main" id="{845C6B4C-C0B8-4C4D-9752-F238818117C4}"/>
              </a:ext>
            </a:extLst>
          </p:cNvPr>
          <p:cNvGrpSpPr/>
          <p:nvPr/>
        </p:nvGrpSpPr>
        <p:grpSpPr>
          <a:xfrm>
            <a:off x="1962057" y="4981290"/>
            <a:ext cx="872162" cy="620122"/>
            <a:chOff x="3392622" y="3251668"/>
            <a:chExt cx="1108718" cy="788317"/>
          </a:xfrm>
        </p:grpSpPr>
        <p:sp>
          <p:nvSpPr>
            <p:cNvPr id="419" name="台形 418">
              <a:extLst>
                <a:ext uri="{FF2B5EF4-FFF2-40B4-BE49-F238E27FC236}">
                  <a16:creationId xmlns:a16="http://schemas.microsoft.com/office/drawing/2014/main" id="{F27FB145-46C9-0547-BCEC-E96BD4744167}"/>
                </a:ext>
              </a:extLst>
            </p:cNvPr>
            <p:cNvSpPr/>
            <p:nvPr/>
          </p:nvSpPr>
          <p:spPr>
            <a:xfrm rot="10800000">
              <a:off x="3392622" y="3940717"/>
              <a:ext cx="1108718" cy="99268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0" name="フリーフォーム 419">
              <a:extLst>
                <a:ext uri="{FF2B5EF4-FFF2-40B4-BE49-F238E27FC236}">
                  <a16:creationId xmlns:a16="http://schemas.microsoft.com/office/drawing/2014/main" id="{666E88BE-8682-B34F-81DD-3FF7292173FF}"/>
                </a:ext>
              </a:extLst>
            </p:cNvPr>
            <p:cNvSpPr/>
            <p:nvPr/>
          </p:nvSpPr>
          <p:spPr>
            <a:xfrm>
              <a:off x="3448931" y="3251668"/>
              <a:ext cx="996099" cy="663403"/>
            </a:xfrm>
            <a:custGeom>
              <a:avLst/>
              <a:gdLst>
                <a:gd name="connsiteX0" fmla="*/ 66628 w 996099"/>
                <a:gd name="connsiteY0" fmla="*/ 66823 h 663403"/>
                <a:gd name="connsiteX1" fmla="*/ 66628 w 996099"/>
                <a:gd name="connsiteY1" fmla="*/ 596579 h 663403"/>
                <a:gd name="connsiteX2" fmla="*/ 929470 w 996099"/>
                <a:gd name="connsiteY2" fmla="*/ 596579 h 663403"/>
                <a:gd name="connsiteX3" fmla="*/ 929470 w 996099"/>
                <a:gd name="connsiteY3" fmla="*/ 66823 h 663403"/>
                <a:gd name="connsiteX4" fmla="*/ 28221 w 996099"/>
                <a:gd name="connsiteY4" fmla="*/ 0 h 663403"/>
                <a:gd name="connsiteX5" fmla="*/ 967878 w 996099"/>
                <a:gd name="connsiteY5" fmla="*/ 0 h 663403"/>
                <a:gd name="connsiteX6" fmla="*/ 996099 w 996099"/>
                <a:gd name="connsiteY6" fmla="*/ 28221 h 663403"/>
                <a:gd name="connsiteX7" fmla="*/ 996099 w 996099"/>
                <a:gd name="connsiteY7" fmla="*/ 635182 h 663403"/>
                <a:gd name="connsiteX8" fmla="*/ 967878 w 996099"/>
                <a:gd name="connsiteY8" fmla="*/ 663403 h 663403"/>
                <a:gd name="connsiteX9" fmla="*/ 28221 w 996099"/>
                <a:gd name="connsiteY9" fmla="*/ 663403 h 663403"/>
                <a:gd name="connsiteX10" fmla="*/ 0 w 996099"/>
                <a:gd name="connsiteY10" fmla="*/ 635182 h 663403"/>
                <a:gd name="connsiteX11" fmla="*/ 0 w 996099"/>
                <a:gd name="connsiteY11" fmla="*/ 28221 h 663403"/>
                <a:gd name="connsiteX12" fmla="*/ 28221 w 996099"/>
                <a:gd name="connsiteY12" fmla="*/ 0 h 663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6099" h="663403">
                  <a:moveTo>
                    <a:pt x="66628" y="66823"/>
                  </a:moveTo>
                  <a:lnTo>
                    <a:pt x="66628" y="596579"/>
                  </a:lnTo>
                  <a:lnTo>
                    <a:pt x="929470" y="596579"/>
                  </a:lnTo>
                  <a:lnTo>
                    <a:pt x="929470" y="66823"/>
                  </a:lnTo>
                  <a:close/>
                  <a:moveTo>
                    <a:pt x="28221" y="0"/>
                  </a:moveTo>
                  <a:lnTo>
                    <a:pt x="967878" y="0"/>
                  </a:lnTo>
                  <a:cubicBezTo>
                    <a:pt x="983464" y="0"/>
                    <a:pt x="996099" y="12635"/>
                    <a:pt x="996099" y="28221"/>
                  </a:cubicBezTo>
                  <a:lnTo>
                    <a:pt x="996099" y="635182"/>
                  </a:lnTo>
                  <a:cubicBezTo>
                    <a:pt x="996099" y="650768"/>
                    <a:pt x="983464" y="663403"/>
                    <a:pt x="967878" y="663403"/>
                  </a:cubicBezTo>
                  <a:lnTo>
                    <a:pt x="28221" y="663403"/>
                  </a:lnTo>
                  <a:cubicBezTo>
                    <a:pt x="12635" y="663403"/>
                    <a:pt x="0" y="650768"/>
                    <a:pt x="0" y="635182"/>
                  </a:cubicBezTo>
                  <a:lnTo>
                    <a:pt x="0" y="28221"/>
                  </a:lnTo>
                  <a:cubicBezTo>
                    <a:pt x="0" y="12635"/>
                    <a:pt x="12635" y="0"/>
                    <a:pt x="2822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53" name="グループ化 1452">
            <a:extLst>
              <a:ext uri="{FF2B5EF4-FFF2-40B4-BE49-F238E27FC236}">
                <a16:creationId xmlns:a16="http://schemas.microsoft.com/office/drawing/2014/main" id="{10A59481-9F5B-4E49-A671-BFADB3FE19E9}"/>
              </a:ext>
            </a:extLst>
          </p:cNvPr>
          <p:cNvGrpSpPr>
            <a:grpSpLocks noChangeAspect="1"/>
          </p:cNvGrpSpPr>
          <p:nvPr/>
        </p:nvGrpSpPr>
        <p:grpSpPr>
          <a:xfrm>
            <a:off x="4619999" y="6272842"/>
            <a:ext cx="2952000" cy="403933"/>
            <a:chOff x="777181" y="2596528"/>
            <a:chExt cx="7727602" cy="1057395"/>
          </a:xfrm>
          <a:solidFill>
            <a:srgbClr val="002060"/>
          </a:solidFill>
        </p:grpSpPr>
        <p:grpSp>
          <p:nvGrpSpPr>
            <p:cNvPr id="1454" name="グループ化 1453">
              <a:extLst>
                <a:ext uri="{FF2B5EF4-FFF2-40B4-BE49-F238E27FC236}">
                  <a16:creationId xmlns:a16="http://schemas.microsoft.com/office/drawing/2014/main" id="{E52D68EA-C828-B04E-B4A1-F396656456D5}"/>
                </a:ext>
              </a:extLst>
            </p:cNvPr>
            <p:cNvGrpSpPr/>
            <p:nvPr/>
          </p:nvGrpSpPr>
          <p:grpSpPr>
            <a:xfrm>
              <a:off x="777181" y="2814244"/>
              <a:ext cx="619784" cy="839679"/>
              <a:chOff x="1500749" y="2814244"/>
              <a:chExt cx="619784" cy="839679"/>
            </a:xfrm>
            <a:grpFill/>
          </p:grpSpPr>
          <p:sp>
            <p:nvSpPr>
              <p:cNvPr id="1505" name="正方形/長方形 1504">
                <a:extLst>
                  <a:ext uri="{FF2B5EF4-FFF2-40B4-BE49-F238E27FC236}">
                    <a16:creationId xmlns:a16="http://schemas.microsoft.com/office/drawing/2014/main" id="{D664BDEB-FFC1-7449-8833-206BF55C86E5}"/>
                  </a:ext>
                </a:extLst>
              </p:cNvPr>
              <p:cNvSpPr/>
              <p:nvPr/>
            </p:nvSpPr>
            <p:spPr>
              <a:xfrm>
                <a:off x="1720641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6" name="正方形/長方形 1505">
                <a:extLst>
                  <a:ext uri="{FF2B5EF4-FFF2-40B4-BE49-F238E27FC236}">
                    <a16:creationId xmlns:a16="http://schemas.microsoft.com/office/drawing/2014/main" id="{6F9F6F10-E54D-574F-9BC6-1C1744904C28}"/>
                  </a:ext>
                </a:extLst>
              </p:cNvPr>
              <p:cNvSpPr/>
              <p:nvPr/>
            </p:nvSpPr>
            <p:spPr>
              <a:xfrm>
                <a:off x="1940533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7" name="正方形/長方形 1506">
                <a:extLst>
                  <a:ext uri="{FF2B5EF4-FFF2-40B4-BE49-F238E27FC236}">
                    <a16:creationId xmlns:a16="http://schemas.microsoft.com/office/drawing/2014/main" id="{B2602F3F-D2C4-2245-A7F1-E9082C296B9A}"/>
                  </a:ext>
                </a:extLst>
              </p:cNvPr>
              <p:cNvSpPr/>
              <p:nvPr/>
            </p:nvSpPr>
            <p:spPr>
              <a:xfrm>
                <a:off x="1500749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8" name="正方形/長方形 1507">
                <a:extLst>
                  <a:ext uri="{FF2B5EF4-FFF2-40B4-BE49-F238E27FC236}">
                    <a16:creationId xmlns:a16="http://schemas.microsoft.com/office/drawing/2014/main" id="{F85BD55B-5E0D-5C48-9135-56E1ADE0138A}"/>
                  </a:ext>
                </a:extLst>
              </p:cNvPr>
              <p:cNvSpPr/>
              <p:nvPr/>
            </p:nvSpPr>
            <p:spPr>
              <a:xfrm>
                <a:off x="172064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9" name="正方形/長方形 1508">
                <a:extLst>
                  <a:ext uri="{FF2B5EF4-FFF2-40B4-BE49-F238E27FC236}">
                    <a16:creationId xmlns:a16="http://schemas.microsoft.com/office/drawing/2014/main" id="{3971726C-5B38-5A40-8F9F-7BE44AAE7C53}"/>
                  </a:ext>
                </a:extLst>
              </p:cNvPr>
              <p:cNvSpPr/>
              <p:nvPr/>
            </p:nvSpPr>
            <p:spPr>
              <a:xfrm>
                <a:off x="1720641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0" name="正方形/長方形 1509">
                <a:extLst>
                  <a:ext uri="{FF2B5EF4-FFF2-40B4-BE49-F238E27FC236}">
                    <a16:creationId xmlns:a16="http://schemas.microsoft.com/office/drawing/2014/main" id="{03FA2157-1BEE-1B4B-9A29-7CD1B5EA39D1}"/>
                  </a:ext>
                </a:extLst>
              </p:cNvPr>
              <p:cNvSpPr/>
              <p:nvPr/>
            </p:nvSpPr>
            <p:spPr>
              <a:xfrm>
                <a:off x="172064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5" name="グループ化 1454">
              <a:extLst>
                <a:ext uri="{FF2B5EF4-FFF2-40B4-BE49-F238E27FC236}">
                  <a16:creationId xmlns:a16="http://schemas.microsoft.com/office/drawing/2014/main" id="{604E9DAA-F504-0642-9966-997F3F1EBF79}"/>
                </a:ext>
              </a:extLst>
            </p:cNvPr>
            <p:cNvGrpSpPr/>
            <p:nvPr/>
          </p:nvGrpSpPr>
          <p:grpSpPr>
            <a:xfrm>
              <a:off x="1933356" y="2814244"/>
              <a:ext cx="619784" cy="839679"/>
              <a:chOff x="2475481" y="2814244"/>
              <a:chExt cx="619784" cy="839679"/>
            </a:xfrm>
            <a:grpFill/>
          </p:grpSpPr>
          <p:sp>
            <p:nvSpPr>
              <p:cNvPr id="1499" name="正方形/長方形 1498">
                <a:extLst>
                  <a:ext uri="{FF2B5EF4-FFF2-40B4-BE49-F238E27FC236}">
                    <a16:creationId xmlns:a16="http://schemas.microsoft.com/office/drawing/2014/main" id="{B5BB77F6-290E-2C4F-BB1D-EAF3FE323AA3}"/>
                  </a:ext>
                </a:extLst>
              </p:cNvPr>
              <p:cNvSpPr/>
              <p:nvPr/>
            </p:nvSpPr>
            <p:spPr>
              <a:xfrm>
                <a:off x="247548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0" name="正方形/長方形 1499">
                <a:extLst>
                  <a:ext uri="{FF2B5EF4-FFF2-40B4-BE49-F238E27FC236}">
                    <a16:creationId xmlns:a16="http://schemas.microsoft.com/office/drawing/2014/main" id="{698B6794-855B-F247-BD93-7BFCA4B37DF2}"/>
                  </a:ext>
                </a:extLst>
              </p:cNvPr>
              <p:cNvSpPr/>
              <p:nvPr/>
            </p:nvSpPr>
            <p:spPr>
              <a:xfrm>
                <a:off x="2915265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1" name="正方形/長方形 1500">
                <a:extLst>
                  <a:ext uri="{FF2B5EF4-FFF2-40B4-BE49-F238E27FC236}">
                    <a16:creationId xmlns:a16="http://schemas.microsoft.com/office/drawing/2014/main" id="{1180F34D-5D18-1C47-B707-1C14000FBF50}"/>
                  </a:ext>
                </a:extLst>
              </p:cNvPr>
              <p:cNvSpPr/>
              <p:nvPr/>
            </p:nvSpPr>
            <p:spPr>
              <a:xfrm>
                <a:off x="2915265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2" name="正方形/長方形 1501">
                <a:extLst>
                  <a:ext uri="{FF2B5EF4-FFF2-40B4-BE49-F238E27FC236}">
                    <a16:creationId xmlns:a16="http://schemas.microsoft.com/office/drawing/2014/main" id="{1B98E997-EFDE-A746-B31C-BAED6FC15F47}"/>
                  </a:ext>
                </a:extLst>
              </p:cNvPr>
              <p:cNvSpPr/>
              <p:nvPr/>
            </p:nvSpPr>
            <p:spPr>
              <a:xfrm>
                <a:off x="2915265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3" name="正方形/長方形 1502">
                <a:extLst>
                  <a:ext uri="{FF2B5EF4-FFF2-40B4-BE49-F238E27FC236}">
                    <a16:creationId xmlns:a16="http://schemas.microsoft.com/office/drawing/2014/main" id="{EA16F135-0386-DD40-8AF6-2C289BC38A9A}"/>
                  </a:ext>
                </a:extLst>
              </p:cNvPr>
              <p:cNvSpPr/>
              <p:nvPr/>
            </p:nvSpPr>
            <p:spPr>
              <a:xfrm>
                <a:off x="247548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4" name="正方形/長方形 1503">
                <a:extLst>
                  <a:ext uri="{FF2B5EF4-FFF2-40B4-BE49-F238E27FC236}">
                    <a16:creationId xmlns:a16="http://schemas.microsoft.com/office/drawing/2014/main" id="{714E0925-091E-A847-A624-A70CD6A13538}"/>
                  </a:ext>
                </a:extLst>
              </p:cNvPr>
              <p:cNvSpPr/>
              <p:nvPr/>
            </p:nvSpPr>
            <p:spPr>
              <a:xfrm>
                <a:off x="2695373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6" name="グループ化 1455">
              <a:extLst>
                <a:ext uri="{FF2B5EF4-FFF2-40B4-BE49-F238E27FC236}">
                  <a16:creationId xmlns:a16="http://schemas.microsoft.com/office/drawing/2014/main" id="{247AA7DD-0F6D-5444-8E88-751A6047AF05}"/>
                </a:ext>
              </a:extLst>
            </p:cNvPr>
            <p:cNvGrpSpPr/>
            <p:nvPr/>
          </p:nvGrpSpPr>
          <p:grpSpPr>
            <a:xfrm>
              <a:off x="3089531" y="2814244"/>
              <a:ext cx="619784" cy="839679"/>
              <a:chOff x="3045649" y="4354286"/>
              <a:chExt cx="619784" cy="839679"/>
            </a:xfrm>
            <a:grpFill/>
          </p:grpSpPr>
          <p:sp>
            <p:nvSpPr>
              <p:cNvPr id="1493" name="正方形/長方形 1492">
                <a:extLst>
                  <a:ext uri="{FF2B5EF4-FFF2-40B4-BE49-F238E27FC236}">
                    <a16:creationId xmlns:a16="http://schemas.microsoft.com/office/drawing/2014/main" id="{CA470CED-A375-5747-9345-C55065E0486E}"/>
                  </a:ext>
                </a:extLst>
              </p:cNvPr>
              <p:cNvSpPr/>
              <p:nvPr/>
            </p:nvSpPr>
            <p:spPr>
              <a:xfrm>
                <a:off x="304564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4" name="正方形/長方形 1493">
                <a:extLst>
                  <a:ext uri="{FF2B5EF4-FFF2-40B4-BE49-F238E27FC236}">
                    <a16:creationId xmlns:a16="http://schemas.microsoft.com/office/drawing/2014/main" id="{D98FAF32-D8F9-8E42-AEF4-B46649B3D6DF}"/>
                  </a:ext>
                </a:extLst>
              </p:cNvPr>
              <p:cNvSpPr/>
              <p:nvPr/>
            </p:nvSpPr>
            <p:spPr>
              <a:xfrm>
                <a:off x="326554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5" name="正方形/長方形 1494">
                <a:extLst>
                  <a:ext uri="{FF2B5EF4-FFF2-40B4-BE49-F238E27FC236}">
                    <a16:creationId xmlns:a16="http://schemas.microsoft.com/office/drawing/2014/main" id="{DC0D8381-CFEA-8A43-A847-19F052F668C9}"/>
                  </a:ext>
                </a:extLst>
              </p:cNvPr>
              <p:cNvSpPr/>
              <p:nvPr/>
            </p:nvSpPr>
            <p:spPr>
              <a:xfrm>
                <a:off x="3485433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6" name="正方形/長方形 1495">
                <a:extLst>
                  <a:ext uri="{FF2B5EF4-FFF2-40B4-BE49-F238E27FC236}">
                    <a16:creationId xmlns:a16="http://schemas.microsoft.com/office/drawing/2014/main" id="{CF17B47D-3D90-0B41-8AE1-1B6EC916EE9C}"/>
                  </a:ext>
                </a:extLst>
              </p:cNvPr>
              <p:cNvSpPr/>
              <p:nvPr/>
            </p:nvSpPr>
            <p:spPr>
              <a:xfrm>
                <a:off x="3485433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7" name="正方形/長方形 1496">
                <a:extLst>
                  <a:ext uri="{FF2B5EF4-FFF2-40B4-BE49-F238E27FC236}">
                    <a16:creationId xmlns:a16="http://schemas.microsoft.com/office/drawing/2014/main" id="{571C6E71-B915-AD4F-8EA1-2D989E73A57F}"/>
                  </a:ext>
                </a:extLst>
              </p:cNvPr>
              <p:cNvSpPr/>
              <p:nvPr/>
            </p:nvSpPr>
            <p:spPr>
              <a:xfrm>
                <a:off x="3485433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8" name="正方形/長方形 1497">
                <a:extLst>
                  <a:ext uri="{FF2B5EF4-FFF2-40B4-BE49-F238E27FC236}">
                    <a16:creationId xmlns:a16="http://schemas.microsoft.com/office/drawing/2014/main" id="{59AB7C97-B4A3-A446-8203-F09EA5AB514D}"/>
                  </a:ext>
                </a:extLst>
              </p:cNvPr>
              <p:cNvSpPr/>
              <p:nvPr/>
            </p:nvSpPr>
            <p:spPr>
              <a:xfrm>
                <a:off x="3265541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7" name="グループ化 1456">
              <a:extLst>
                <a:ext uri="{FF2B5EF4-FFF2-40B4-BE49-F238E27FC236}">
                  <a16:creationId xmlns:a16="http://schemas.microsoft.com/office/drawing/2014/main" id="{A304A7DB-8219-E84F-ACE7-8728422B657D}"/>
                </a:ext>
              </a:extLst>
            </p:cNvPr>
            <p:cNvGrpSpPr/>
            <p:nvPr/>
          </p:nvGrpSpPr>
          <p:grpSpPr>
            <a:xfrm>
              <a:off x="4245706" y="2814244"/>
              <a:ext cx="619784" cy="839679"/>
              <a:chOff x="4424945" y="2830286"/>
              <a:chExt cx="619784" cy="839679"/>
            </a:xfrm>
            <a:grpFill/>
          </p:grpSpPr>
          <p:sp>
            <p:nvSpPr>
              <p:cNvPr id="1485" name="正方形/長方形 1484">
                <a:extLst>
                  <a:ext uri="{FF2B5EF4-FFF2-40B4-BE49-F238E27FC236}">
                    <a16:creationId xmlns:a16="http://schemas.microsoft.com/office/drawing/2014/main" id="{8D0632CC-F098-814E-8B9B-8D8854B91680}"/>
                  </a:ext>
                </a:extLst>
              </p:cNvPr>
              <p:cNvSpPr/>
              <p:nvPr/>
            </p:nvSpPr>
            <p:spPr>
              <a:xfrm>
                <a:off x="4864729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6" name="正方形/長方形 1485">
                <a:extLst>
                  <a:ext uri="{FF2B5EF4-FFF2-40B4-BE49-F238E27FC236}">
                    <a16:creationId xmlns:a16="http://schemas.microsoft.com/office/drawing/2014/main" id="{D630D94D-91B9-2142-A94D-B4043AE97338}"/>
                  </a:ext>
                </a:extLst>
              </p:cNvPr>
              <p:cNvSpPr/>
              <p:nvPr/>
            </p:nvSpPr>
            <p:spPr>
              <a:xfrm>
                <a:off x="442494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7" name="正方形/長方形 1486">
                <a:extLst>
                  <a:ext uri="{FF2B5EF4-FFF2-40B4-BE49-F238E27FC236}">
                    <a16:creationId xmlns:a16="http://schemas.microsoft.com/office/drawing/2014/main" id="{7545D506-5ABA-D444-9DA5-09AC6115940B}"/>
                  </a:ext>
                </a:extLst>
              </p:cNvPr>
              <p:cNvSpPr/>
              <p:nvPr/>
            </p:nvSpPr>
            <p:spPr>
              <a:xfrm>
                <a:off x="464483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8" name="正方形/長方形 1487">
                <a:extLst>
                  <a:ext uri="{FF2B5EF4-FFF2-40B4-BE49-F238E27FC236}">
                    <a16:creationId xmlns:a16="http://schemas.microsoft.com/office/drawing/2014/main" id="{E4410146-87A2-DD48-B625-38EF38CA0F82}"/>
                  </a:ext>
                </a:extLst>
              </p:cNvPr>
              <p:cNvSpPr/>
              <p:nvPr/>
            </p:nvSpPr>
            <p:spPr>
              <a:xfrm>
                <a:off x="4864729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9" name="正方形/長方形 1488">
                <a:extLst>
                  <a:ext uri="{FF2B5EF4-FFF2-40B4-BE49-F238E27FC236}">
                    <a16:creationId xmlns:a16="http://schemas.microsoft.com/office/drawing/2014/main" id="{81A8C73C-F983-094C-B9C5-20303DD7CB84}"/>
                  </a:ext>
                </a:extLst>
              </p:cNvPr>
              <p:cNvSpPr/>
              <p:nvPr/>
            </p:nvSpPr>
            <p:spPr>
              <a:xfrm>
                <a:off x="464483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0" name="正方形/長方形 1489">
                <a:extLst>
                  <a:ext uri="{FF2B5EF4-FFF2-40B4-BE49-F238E27FC236}">
                    <a16:creationId xmlns:a16="http://schemas.microsoft.com/office/drawing/2014/main" id="{F0A194E3-86B5-7249-A12A-A8D7669D2C9F}"/>
                  </a:ext>
                </a:extLst>
              </p:cNvPr>
              <p:cNvSpPr/>
              <p:nvPr/>
            </p:nvSpPr>
            <p:spPr>
              <a:xfrm>
                <a:off x="4864729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1" name="正方形/長方形 1490">
                <a:extLst>
                  <a:ext uri="{FF2B5EF4-FFF2-40B4-BE49-F238E27FC236}">
                    <a16:creationId xmlns:a16="http://schemas.microsoft.com/office/drawing/2014/main" id="{1C2E23C4-A3D3-7343-9747-CC687F7D6E85}"/>
                  </a:ext>
                </a:extLst>
              </p:cNvPr>
              <p:cNvSpPr/>
              <p:nvPr/>
            </p:nvSpPr>
            <p:spPr>
              <a:xfrm>
                <a:off x="442494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2" name="正方形/長方形 1491">
                <a:extLst>
                  <a:ext uri="{FF2B5EF4-FFF2-40B4-BE49-F238E27FC236}">
                    <a16:creationId xmlns:a16="http://schemas.microsoft.com/office/drawing/2014/main" id="{93BD4A21-226A-FD46-988C-020F2EC2C678}"/>
                  </a:ext>
                </a:extLst>
              </p:cNvPr>
              <p:cNvSpPr/>
              <p:nvPr/>
            </p:nvSpPr>
            <p:spPr>
              <a:xfrm>
                <a:off x="4864729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8" name="グループ化 1457">
              <a:extLst>
                <a:ext uri="{FF2B5EF4-FFF2-40B4-BE49-F238E27FC236}">
                  <a16:creationId xmlns:a16="http://schemas.microsoft.com/office/drawing/2014/main" id="{684DA281-7D56-8348-AE18-97383BCB4889}"/>
                </a:ext>
              </a:extLst>
            </p:cNvPr>
            <p:cNvGrpSpPr/>
            <p:nvPr/>
          </p:nvGrpSpPr>
          <p:grpSpPr>
            <a:xfrm>
              <a:off x="6681117" y="2814244"/>
              <a:ext cx="619784" cy="839679"/>
              <a:chOff x="6600833" y="2830286"/>
              <a:chExt cx="619784" cy="839679"/>
            </a:xfrm>
            <a:grpFill/>
          </p:grpSpPr>
          <p:sp>
            <p:nvSpPr>
              <p:cNvPr id="1477" name="正方形/長方形 1476">
                <a:extLst>
                  <a:ext uri="{FF2B5EF4-FFF2-40B4-BE49-F238E27FC236}">
                    <a16:creationId xmlns:a16="http://schemas.microsoft.com/office/drawing/2014/main" id="{289ACBFE-077B-E540-8906-19236AC5A1FE}"/>
                  </a:ext>
                </a:extLst>
              </p:cNvPr>
              <p:cNvSpPr/>
              <p:nvPr/>
            </p:nvSpPr>
            <p:spPr>
              <a:xfrm>
                <a:off x="6600833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8" name="正方形/長方形 1477">
                <a:extLst>
                  <a:ext uri="{FF2B5EF4-FFF2-40B4-BE49-F238E27FC236}">
                    <a16:creationId xmlns:a16="http://schemas.microsoft.com/office/drawing/2014/main" id="{265433BB-E18C-7A48-BA51-011DB1D11675}"/>
                  </a:ext>
                </a:extLst>
              </p:cNvPr>
              <p:cNvSpPr/>
              <p:nvPr/>
            </p:nvSpPr>
            <p:spPr>
              <a:xfrm>
                <a:off x="6820725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9" name="正方形/長方形 1478">
                <a:extLst>
                  <a:ext uri="{FF2B5EF4-FFF2-40B4-BE49-F238E27FC236}">
                    <a16:creationId xmlns:a16="http://schemas.microsoft.com/office/drawing/2014/main" id="{46DF4784-D4BB-F84D-8B1C-A4ED26ADEA2F}"/>
                  </a:ext>
                </a:extLst>
              </p:cNvPr>
              <p:cNvSpPr/>
              <p:nvPr/>
            </p:nvSpPr>
            <p:spPr>
              <a:xfrm>
                <a:off x="7040617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0" name="正方形/長方形 1479">
                <a:extLst>
                  <a:ext uri="{FF2B5EF4-FFF2-40B4-BE49-F238E27FC236}">
                    <a16:creationId xmlns:a16="http://schemas.microsoft.com/office/drawing/2014/main" id="{17D350A7-3FBA-344B-AAF4-3A2D39FE90B4}"/>
                  </a:ext>
                </a:extLst>
              </p:cNvPr>
              <p:cNvSpPr/>
              <p:nvPr/>
            </p:nvSpPr>
            <p:spPr>
              <a:xfrm>
                <a:off x="6600833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1" name="正方形/長方形 1480">
                <a:extLst>
                  <a:ext uri="{FF2B5EF4-FFF2-40B4-BE49-F238E27FC236}">
                    <a16:creationId xmlns:a16="http://schemas.microsoft.com/office/drawing/2014/main" id="{AB89D89E-D772-EC4A-B93D-F842B91CF7C3}"/>
                  </a:ext>
                </a:extLst>
              </p:cNvPr>
              <p:cNvSpPr/>
              <p:nvPr/>
            </p:nvSpPr>
            <p:spPr>
              <a:xfrm>
                <a:off x="682072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2" name="正方形/長方形 1481">
                <a:extLst>
                  <a:ext uri="{FF2B5EF4-FFF2-40B4-BE49-F238E27FC236}">
                    <a16:creationId xmlns:a16="http://schemas.microsoft.com/office/drawing/2014/main" id="{2C2F7FC2-529C-5D46-871A-E85A53CFA2C9}"/>
                  </a:ext>
                </a:extLst>
              </p:cNvPr>
              <p:cNvSpPr/>
              <p:nvPr/>
            </p:nvSpPr>
            <p:spPr>
              <a:xfrm>
                <a:off x="704061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3" name="正方形/長方形 1482">
                <a:extLst>
                  <a:ext uri="{FF2B5EF4-FFF2-40B4-BE49-F238E27FC236}">
                    <a16:creationId xmlns:a16="http://schemas.microsoft.com/office/drawing/2014/main" id="{99E3BB46-5DE3-CF4B-939B-4C7DDFF1CB7C}"/>
                  </a:ext>
                </a:extLst>
              </p:cNvPr>
              <p:cNvSpPr/>
              <p:nvPr/>
            </p:nvSpPr>
            <p:spPr>
              <a:xfrm>
                <a:off x="704061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4" name="正方形/長方形 1483">
                <a:extLst>
                  <a:ext uri="{FF2B5EF4-FFF2-40B4-BE49-F238E27FC236}">
                    <a16:creationId xmlns:a16="http://schemas.microsoft.com/office/drawing/2014/main" id="{523FECAE-F019-D44F-832E-2576432A5ADE}"/>
                  </a:ext>
                </a:extLst>
              </p:cNvPr>
              <p:cNvSpPr/>
              <p:nvPr/>
            </p:nvSpPr>
            <p:spPr>
              <a:xfrm>
                <a:off x="682072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9" name="グループ化 1458">
              <a:extLst>
                <a:ext uri="{FF2B5EF4-FFF2-40B4-BE49-F238E27FC236}">
                  <a16:creationId xmlns:a16="http://schemas.microsoft.com/office/drawing/2014/main" id="{34D7072C-A77B-0F49-A7D0-2274A3EA9CBE}"/>
                </a:ext>
              </a:extLst>
            </p:cNvPr>
            <p:cNvGrpSpPr/>
            <p:nvPr/>
          </p:nvGrpSpPr>
          <p:grpSpPr>
            <a:xfrm>
              <a:off x="7884999" y="2814244"/>
              <a:ext cx="619784" cy="839679"/>
              <a:chOff x="7487430" y="2814244"/>
              <a:chExt cx="619784" cy="839679"/>
            </a:xfrm>
            <a:grpFill/>
          </p:grpSpPr>
          <p:sp>
            <p:nvSpPr>
              <p:cNvPr id="1468" name="正方形/長方形 1467">
                <a:extLst>
                  <a:ext uri="{FF2B5EF4-FFF2-40B4-BE49-F238E27FC236}">
                    <a16:creationId xmlns:a16="http://schemas.microsoft.com/office/drawing/2014/main" id="{3300AE23-E837-7148-BCB8-9FB57E68A371}"/>
                  </a:ext>
                </a:extLst>
              </p:cNvPr>
              <p:cNvSpPr/>
              <p:nvPr/>
            </p:nvSpPr>
            <p:spPr>
              <a:xfrm>
                <a:off x="7487430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9" name="正方形/長方形 1468">
                <a:extLst>
                  <a:ext uri="{FF2B5EF4-FFF2-40B4-BE49-F238E27FC236}">
                    <a16:creationId xmlns:a16="http://schemas.microsoft.com/office/drawing/2014/main" id="{68F934A4-1F2E-A34C-8052-DCA75A47121B}"/>
                  </a:ext>
                </a:extLst>
              </p:cNvPr>
              <p:cNvSpPr/>
              <p:nvPr/>
            </p:nvSpPr>
            <p:spPr>
              <a:xfrm>
                <a:off x="7707322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0" name="正方形/長方形 1469">
                <a:extLst>
                  <a:ext uri="{FF2B5EF4-FFF2-40B4-BE49-F238E27FC236}">
                    <a16:creationId xmlns:a16="http://schemas.microsoft.com/office/drawing/2014/main" id="{41916991-DB53-9344-99A6-078A24CB4C69}"/>
                  </a:ext>
                </a:extLst>
              </p:cNvPr>
              <p:cNvSpPr/>
              <p:nvPr/>
            </p:nvSpPr>
            <p:spPr>
              <a:xfrm>
                <a:off x="7927214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1" name="正方形/長方形 1470">
                <a:extLst>
                  <a:ext uri="{FF2B5EF4-FFF2-40B4-BE49-F238E27FC236}">
                    <a16:creationId xmlns:a16="http://schemas.microsoft.com/office/drawing/2014/main" id="{E140557A-9A54-9C4C-91E8-FBB94E9652B0}"/>
                  </a:ext>
                </a:extLst>
              </p:cNvPr>
              <p:cNvSpPr/>
              <p:nvPr/>
            </p:nvSpPr>
            <p:spPr>
              <a:xfrm>
                <a:off x="7487430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2" name="正方形/長方形 1471">
                <a:extLst>
                  <a:ext uri="{FF2B5EF4-FFF2-40B4-BE49-F238E27FC236}">
                    <a16:creationId xmlns:a16="http://schemas.microsoft.com/office/drawing/2014/main" id="{DC46A2AB-EEC4-4343-A978-62A2EEA9DCE6}"/>
                  </a:ext>
                </a:extLst>
              </p:cNvPr>
              <p:cNvSpPr/>
              <p:nvPr/>
            </p:nvSpPr>
            <p:spPr>
              <a:xfrm>
                <a:off x="7707322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3" name="正方形/長方形 1472">
                <a:extLst>
                  <a:ext uri="{FF2B5EF4-FFF2-40B4-BE49-F238E27FC236}">
                    <a16:creationId xmlns:a16="http://schemas.microsoft.com/office/drawing/2014/main" id="{1A2DCC66-5C2D-B64A-96EC-824C008796BC}"/>
                  </a:ext>
                </a:extLst>
              </p:cNvPr>
              <p:cNvSpPr/>
              <p:nvPr/>
            </p:nvSpPr>
            <p:spPr>
              <a:xfrm>
                <a:off x="7927214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4" name="正方形/長方形 1473">
                <a:extLst>
                  <a:ext uri="{FF2B5EF4-FFF2-40B4-BE49-F238E27FC236}">
                    <a16:creationId xmlns:a16="http://schemas.microsoft.com/office/drawing/2014/main" id="{8712A196-DC66-BA46-8C30-6EB3BA4B3325}"/>
                  </a:ext>
                </a:extLst>
              </p:cNvPr>
              <p:cNvSpPr/>
              <p:nvPr/>
            </p:nvSpPr>
            <p:spPr>
              <a:xfrm>
                <a:off x="7707322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5" name="正方形/長方形 1474">
                <a:extLst>
                  <a:ext uri="{FF2B5EF4-FFF2-40B4-BE49-F238E27FC236}">
                    <a16:creationId xmlns:a16="http://schemas.microsoft.com/office/drawing/2014/main" id="{E0EA5E2F-D662-0C49-8270-E0EB7601EDF8}"/>
                  </a:ext>
                </a:extLst>
              </p:cNvPr>
              <p:cNvSpPr/>
              <p:nvPr/>
            </p:nvSpPr>
            <p:spPr>
              <a:xfrm>
                <a:off x="7707322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6" name="正方形/長方形 1475">
                <a:extLst>
                  <a:ext uri="{FF2B5EF4-FFF2-40B4-BE49-F238E27FC236}">
                    <a16:creationId xmlns:a16="http://schemas.microsoft.com/office/drawing/2014/main" id="{179DC6E9-1DE1-1A49-AB9F-5D624ED9EA26}"/>
                  </a:ext>
                </a:extLst>
              </p:cNvPr>
              <p:cNvSpPr/>
              <p:nvPr/>
            </p:nvSpPr>
            <p:spPr>
              <a:xfrm>
                <a:off x="7927214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60" name="グループ化 1459">
              <a:extLst>
                <a:ext uri="{FF2B5EF4-FFF2-40B4-BE49-F238E27FC236}">
                  <a16:creationId xmlns:a16="http://schemas.microsoft.com/office/drawing/2014/main" id="{C82F5B7B-F2B6-7248-AF15-47EA92A0642A}"/>
                </a:ext>
              </a:extLst>
            </p:cNvPr>
            <p:cNvGrpSpPr/>
            <p:nvPr/>
          </p:nvGrpSpPr>
          <p:grpSpPr>
            <a:xfrm>
              <a:off x="5401881" y="2596528"/>
              <a:ext cx="846208" cy="1057395"/>
              <a:chOff x="5135707" y="4136570"/>
              <a:chExt cx="846208" cy="1057395"/>
            </a:xfrm>
            <a:grpFill/>
          </p:grpSpPr>
          <p:sp>
            <p:nvSpPr>
              <p:cNvPr id="1461" name="正方形/長方形 1460">
                <a:extLst>
                  <a:ext uri="{FF2B5EF4-FFF2-40B4-BE49-F238E27FC236}">
                    <a16:creationId xmlns:a16="http://schemas.microsoft.com/office/drawing/2014/main" id="{446B4AEB-BFE7-ED40-AE97-DE1D033E7D36}"/>
                  </a:ext>
                </a:extLst>
              </p:cNvPr>
              <p:cNvSpPr/>
              <p:nvPr/>
            </p:nvSpPr>
            <p:spPr>
              <a:xfrm>
                <a:off x="5135707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2" name="正方形/長方形 1461">
                <a:extLst>
                  <a:ext uri="{FF2B5EF4-FFF2-40B4-BE49-F238E27FC236}">
                    <a16:creationId xmlns:a16="http://schemas.microsoft.com/office/drawing/2014/main" id="{12755893-972F-9B49-8B3C-FF510465FC45}"/>
                  </a:ext>
                </a:extLst>
              </p:cNvPr>
              <p:cNvSpPr/>
              <p:nvPr/>
            </p:nvSpPr>
            <p:spPr>
              <a:xfrm>
                <a:off x="535559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3" name="正方形/長方形 1462">
                <a:extLst>
                  <a:ext uri="{FF2B5EF4-FFF2-40B4-BE49-F238E27FC236}">
                    <a16:creationId xmlns:a16="http://schemas.microsoft.com/office/drawing/2014/main" id="{B816006E-F7FE-9C4F-B650-DB2C2CC20FD8}"/>
                  </a:ext>
                </a:extLst>
              </p:cNvPr>
              <p:cNvSpPr/>
              <p:nvPr/>
            </p:nvSpPr>
            <p:spPr>
              <a:xfrm>
                <a:off x="557549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4" name="正方形/長方形 1463">
                <a:extLst>
                  <a:ext uri="{FF2B5EF4-FFF2-40B4-BE49-F238E27FC236}">
                    <a16:creationId xmlns:a16="http://schemas.microsoft.com/office/drawing/2014/main" id="{DDCFF525-4FF9-D440-B7C0-0059AC645548}"/>
                  </a:ext>
                </a:extLst>
              </p:cNvPr>
              <p:cNvSpPr/>
              <p:nvPr/>
            </p:nvSpPr>
            <p:spPr>
              <a:xfrm>
                <a:off x="5575491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5" name="正方形/長方形 1464">
                <a:extLst>
                  <a:ext uri="{FF2B5EF4-FFF2-40B4-BE49-F238E27FC236}">
                    <a16:creationId xmlns:a16="http://schemas.microsoft.com/office/drawing/2014/main" id="{E4772867-74F7-9B47-A95F-801E9F121851}"/>
                  </a:ext>
                </a:extLst>
              </p:cNvPr>
              <p:cNvSpPr/>
              <p:nvPr/>
            </p:nvSpPr>
            <p:spPr>
              <a:xfrm>
                <a:off x="5575491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6" name="正方形/長方形 1465">
                <a:extLst>
                  <a:ext uri="{FF2B5EF4-FFF2-40B4-BE49-F238E27FC236}">
                    <a16:creationId xmlns:a16="http://schemas.microsoft.com/office/drawing/2014/main" id="{7A5485E4-7246-AA45-8A38-FB4A30BD180A}"/>
                  </a:ext>
                </a:extLst>
              </p:cNvPr>
              <p:cNvSpPr/>
              <p:nvPr/>
            </p:nvSpPr>
            <p:spPr>
              <a:xfrm>
                <a:off x="5355599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7" name="正方形/長方形 1466">
                <a:extLst>
                  <a:ext uri="{FF2B5EF4-FFF2-40B4-BE49-F238E27FC236}">
                    <a16:creationId xmlns:a16="http://schemas.microsoft.com/office/drawing/2014/main" id="{93E3FB9A-BF73-E244-A92A-49610CE6235D}"/>
                  </a:ext>
                </a:extLst>
              </p:cNvPr>
              <p:cNvSpPr/>
              <p:nvPr/>
            </p:nvSpPr>
            <p:spPr>
              <a:xfrm>
                <a:off x="5801915" y="413657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531" name="フリーフォーム 1530">
            <a:extLst>
              <a:ext uri="{FF2B5EF4-FFF2-40B4-BE49-F238E27FC236}">
                <a16:creationId xmlns:a16="http://schemas.microsoft.com/office/drawing/2014/main" id="{961F0254-4CEA-DC4B-9BDA-1EC519644E23}"/>
              </a:ext>
            </a:extLst>
          </p:cNvPr>
          <p:cNvSpPr>
            <a:spLocks noChangeAspect="1"/>
          </p:cNvSpPr>
          <p:nvPr/>
        </p:nvSpPr>
        <p:spPr>
          <a:xfrm>
            <a:off x="3246467" y="5081418"/>
            <a:ext cx="288000" cy="539585"/>
          </a:xfrm>
          <a:custGeom>
            <a:avLst/>
            <a:gdLst>
              <a:gd name="connsiteX0" fmla="*/ 420413 w 1545021"/>
              <a:gd name="connsiteY0" fmla="*/ 2680140 h 2908738"/>
              <a:gd name="connsiteX1" fmla="*/ 402020 w 1545021"/>
              <a:gd name="connsiteY1" fmla="*/ 2698533 h 2908738"/>
              <a:gd name="connsiteX2" fmla="*/ 402020 w 1545021"/>
              <a:gd name="connsiteY2" fmla="*/ 2772105 h 2908738"/>
              <a:gd name="connsiteX3" fmla="*/ 420413 w 1545021"/>
              <a:gd name="connsiteY3" fmla="*/ 2790498 h 2908738"/>
              <a:gd name="connsiteX4" fmla="*/ 1124607 w 1545021"/>
              <a:gd name="connsiteY4" fmla="*/ 2790498 h 2908738"/>
              <a:gd name="connsiteX5" fmla="*/ 1143000 w 1545021"/>
              <a:gd name="connsiteY5" fmla="*/ 2772105 h 2908738"/>
              <a:gd name="connsiteX6" fmla="*/ 1143000 w 1545021"/>
              <a:gd name="connsiteY6" fmla="*/ 2698533 h 2908738"/>
              <a:gd name="connsiteX7" fmla="*/ 1124607 w 1545021"/>
              <a:gd name="connsiteY7" fmla="*/ 2680140 h 2908738"/>
              <a:gd name="connsiteX8" fmla="*/ 188852 w 1545021"/>
              <a:gd name="connsiteY8" fmla="*/ 224971 h 2908738"/>
              <a:gd name="connsiteX9" fmla="*/ 86209 w 1545021"/>
              <a:gd name="connsiteY9" fmla="*/ 327614 h 2908738"/>
              <a:gd name="connsiteX10" fmla="*/ 86209 w 1545021"/>
              <a:gd name="connsiteY10" fmla="*/ 2498667 h 2908738"/>
              <a:gd name="connsiteX11" fmla="*/ 188852 w 1545021"/>
              <a:gd name="connsiteY11" fmla="*/ 2601310 h 2908738"/>
              <a:gd name="connsiteX12" fmla="*/ 1356168 w 1545021"/>
              <a:gd name="connsiteY12" fmla="*/ 2601310 h 2908738"/>
              <a:gd name="connsiteX13" fmla="*/ 1458811 w 1545021"/>
              <a:gd name="connsiteY13" fmla="*/ 2498667 h 2908738"/>
              <a:gd name="connsiteX14" fmla="*/ 1458811 w 1545021"/>
              <a:gd name="connsiteY14" fmla="*/ 327614 h 2908738"/>
              <a:gd name="connsiteX15" fmla="*/ 1356168 w 1545021"/>
              <a:gd name="connsiteY15" fmla="*/ 224971 h 2908738"/>
              <a:gd name="connsiteX16" fmla="*/ 772511 w 1545021"/>
              <a:gd name="connsiteY16" fmla="*/ 63062 h 2908738"/>
              <a:gd name="connsiteX17" fmla="*/ 709448 w 1545021"/>
              <a:gd name="connsiteY17" fmla="*/ 126125 h 2908738"/>
              <a:gd name="connsiteX18" fmla="*/ 772511 w 1545021"/>
              <a:gd name="connsiteY18" fmla="*/ 189188 h 2908738"/>
              <a:gd name="connsiteX19" fmla="*/ 835574 w 1545021"/>
              <a:gd name="connsiteY19" fmla="*/ 126125 h 2908738"/>
              <a:gd name="connsiteX20" fmla="*/ 772511 w 1545021"/>
              <a:gd name="connsiteY20" fmla="*/ 63062 h 2908738"/>
              <a:gd name="connsiteX21" fmla="*/ 202336 w 1545021"/>
              <a:gd name="connsiteY21" fmla="*/ 0 h 2908738"/>
              <a:gd name="connsiteX22" fmla="*/ 1342685 w 1545021"/>
              <a:gd name="connsiteY22" fmla="*/ 0 h 2908738"/>
              <a:gd name="connsiteX23" fmla="*/ 1545021 w 1545021"/>
              <a:gd name="connsiteY23" fmla="*/ 202336 h 2908738"/>
              <a:gd name="connsiteX24" fmla="*/ 1545021 w 1545021"/>
              <a:gd name="connsiteY24" fmla="*/ 2706402 h 2908738"/>
              <a:gd name="connsiteX25" fmla="*/ 1342685 w 1545021"/>
              <a:gd name="connsiteY25" fmla="*/ 2908738 h 2908738"/>
              <a:gd name="connsiteX26" fmla="*/ 202336 w 1545021"/>
              <a:gd name="connsiteY26" fmla="*/ 2908738 h 2908738"/>
              <a:gd name="connsiteX27" fmla="*/ 0 w 1545021"/>
              <a:gd name="connsiteY27" fmla="*/ 2706402 h 2908738"/>
              <a:gd name="connsiteX28" fmla="*/ 0 w 1545021"/>
              <a:gd name="connsiteY28" fmla="*/ 202336 h 2908738"/>
              <a:gd name="connsiteX29" fmla="*/ 202336 w 1545021"/>
              <a:gd name="connsiteY29" fmla="*/ 0 h 2908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545021" h="2908738">
                <a:moveTo>
                  <a:pt x="420413" y="2680140"/>
                </a:moveTo>
                <a:cubicBezTo>
                  <a:pt x="410255" y="2680140"/>
                  <a:pt x="402020" y="2688375"/>
                  <a:pt x="402020" y="2698533"/>
                </a:cubicBezTo>
                <a:lnTo>
                  <a:pt x="402020" y="2772105"/>
                </a:lnTo>
                <a:cubicBezTo>
                  <a:pt x="402020" y="2782263"/>
                  <a:pt x="410255" y="2790498"/>
                  <a:pt x="420413" y="2790498"/>
                </a:cubicBezTo>
                <a:lnTo>
                  <a:pt x="1124607" y="2790498"/>
                </a:lnTo>
                <a:cubicBezTo>
                  <a:pt x="1134765" y="2790498"/>
                  <a:pt x="1143000" y="2782263"/>
                  <a:pt x="1143000" y="2772105"/>
                </a:cubicBezTo>
                <a:lnTo>
                  <a:pt x="1143000" y="2698533"/>
                </a:lnTo>
                <a:cubicBezTo>
                  <a:pt x="1143000" y="2688375"/>
                  <a:pt x="1134765" y="2680140"/>
                  <a:pt x="1124607" y="2680140"/>
                </a:cubicBezTo>
                <a:close/>
                <a:moveTo>
                  <a:pt x="188852" y="224971"/>
                </a:moveTo>
                <a:cubicBezTo>
                  <a:pt x="132164" y="224971"/>
                  <a:pt x="86209" y="270926"/>
                  <a:pt x="86209" y="327614"/>
                </a:cubicBezTo>
                <a:lnTo>
                  <a:pt x="86209" y="2498667"/>
                </a:lnTo>
                <a:cubicBezTo>
                  <a:pt x="86209" y="2555355"/>
                  <a:pt x="132164" y="2601310"/>
                  <a:pt x="188852" y="2601310"/>
                </a:cubicBezTo>
                <a:lnTo>
                  <a:pt x="1356168" y="2601310"/>
                </a:lnTo>
                <a:cubicBezTo>
                  <a:pt x="1412856" y="2601310"/>
                  <a:pt x="1458811" y="2555355"/>
                  <a:pt x="1458811" y="2498667"/>
                </a:cubicBezTo>
                <a:lnTo>
                  <a:pt x="1458811" y="327614"/>
                </a:lnTo>
                <a:cubicBezTo>
                  <a:pt x="1458811" y="270926"/>
                  <a:pt x="1412856" y="224971"/>
                  <a:pt x="1356168" y="224971"/>
                </a:cubicBezTo>
                <a:close/>
                <a:moveTo>
                  <a:pt x="772511" y="63062"/>
                </a:moveTo>
                <a:cubicBezTo>
                  <a:pt x="737682" y="63062"/>
                  <a:pt x="709448" y="91296"/>
                  <a:pt x="709448" y="126125"/>
                </a:cubicBezTo>
                <a:cubicBezTo>
                  <a:pt x="709448" y="160954"/>
                  <a:pt x="737682" y="189188"/>
                  <a:pt x="772511" y="189188"/>
                </a:cubicBezTo>
                <a:cubicBezTo>
                  <a:pt x="807340" y="189188"/>
                  <a:pt x="835574" y="160954"/>
                  <a:pt x="835574" y="126125"/>
                </a:cubicBezTo>
                <a:cubicBezTo>
                  <a:pt x="835574" y="91296"/>
                  <a:pt x="807340" y="63062"/>
                  <a:pt x="772511" y="63062"/>
                </a:cubicBezTo>
                <a:close/>
                <a:moveTo>
                  <a:pt x="202336" y="0"/>
                </a:moveTo>
                <a:lnTo>
                  <a:pt x="1342685" y="0"/>
                </a:lnTo>
                <a:cubicBezTo>
                  <a:pt x="1454432" y="0"/>
                  <a:pt x="1545021" y="90589"/>
                  <a:pt x="1545021" y="202336"/>
                </a:cubicBezTo>
                <a:lnTo>
                  <a:pt x="1545021" y="2706402"/>
                </a:lnTo>
                <a:cubicBezTo>
                  <a:pt x="1545021" y="2818149"/>
                  <a:pt x="1454432" y="2908738"/>
                  <a:pt x="1342685" y="2908738"/>
                </a:cubicBezTo>
                <a:lnTo>
                  <a:pt x="202336" y="2908738"/>
                </a:lnTo>
                <a:cubicBezTo>
                  <a:pt x="90589" y="2908738"/>
                  <a:pt x="0" y="2818149"/>
                  <a:pt x="0" y="2706402"/>
                </a:cubicBezTo>
                <a:lnTo>
                  <a:pt x="0" y="202336"/>
                </a:lnTo>
                <a:cubicBezTo>
                  <a:pt x="0" y="90589"/>
                  <a:pt x="90589" y="0"/>
                  <a:pt x="202336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51" name="グループ化 1550">
            <a:extLst>
              <a:ext uri="{FF2B5EF4-FFF2-40B4-BE49-F238E27FC236}">
                <a16:creationId xmlns:a16="http://schemas.microsoft.com/office/drawing/2014/main" id="{0E34885F-7F80-1642-B6A1-32D90A69629E}"/>
              </a:ext>
            </a:extLst>
          </p:cNvPr>
          <p:cNvGrpSpPr/>
          <p:nvPr/>
        </p:nvGrpSpPr>
        <p:grpSpPr>
          <a:xfrm>
            <a:off x="9981915" y="2207373"/>
            <a:ext cx="458273" cy="458273"/>
            <a:chOff x="7664304" y="3899770"/>
            <a:chExt cx="563672" cy="563672"/>
          </a:xfrm>
          <a:solidFill>
            <a:srgbClr val="002060"/>
          </a:solidFill>
        </p:grpSpPr>
        <p:sp>
          <p:nvSpPr>
            <p:cNvPr id="1552" name="フリーフォーム 1551">
              <a:extLst>
                <a:ext uri="{FF2B5EF4-FFF2-40B4-BE49-F238E27FC236}">
                  <a16:creationId xmlns:a16="http://schemas.microsoft.com/office/drawing/2014/main" id="{B4582914-127A-2D43-B2D7-A87B4106CB2C}"/>
                </a:ext>
              </a:extLst>
            </p:cNvPr>
            <p:cNvSpPr/>
            <p:nvPr/>
          </p:nvSpPr>
          <p:spPr>
            <a:xfrm>
              <a:off x="7664304" y="3899770"/>
              <a:ext cx="563672" cy="563672"/>
            </a:xfrm>
            <a:custGeom>
              <a:avLst/>
              <a:gdLst>
                <a:gd name="connsiteX0" fmla="*/ 281835 w 563672"/>
                <a:gd name="connsiteY0" fmla="*/ 46805 h 563672"/>
                <a:gd name="connsiteX1" fmla="*/ 46805 w 563672"/>
                <a:gd name="connsiteY1" fmla="*/ 281835 h 563672"/>
                <a:gd name="connsiteX2" fmla="*/ 281835 w 563672"/>
                <a:gd name="connsiteY2" fmla="*/ 516865 h 563672"/>
                <a:gd name="connsiteX3" fmla="*/ 516865 w 563672"/>
                <a:gd name="connsiteY3" fmla="*/ 281835 h 563672"/>
                <a:gd name="connsiteX4" fmla="*/ 281835 w 563672"/>
                <a:gd name="connsiteY4" fmla="*/ 46805 h 563672"/>
                <a:gd name="connsiteX5" fmla="*/ 281836 w 563672"/>
                <a:gd name="connsiteY5" fmla="*/ 0 h 563672"/>
                <a:gd name="connsiteX6" fmla="*/ 563672 w 563672"/>
                <a:gd name="connsiteY6" fmla="*/ 281836 h 563672"/>
                <a:gd name="connsiteX7" fmla="*/ 281836 w 563672"/>
                <a:gd name="connsiteY7" fmla="*/ 563672 h 563672"/>
                <a:gd name="connsiteX8" fmla="*/ 0 w 563672"/>
                <a:gd name="connsiteY8" fmla="*/ 281836 h 563672"/>
                <a:gd name="connsiteX9" fmla="*/ 281836 w 563672"/>
                <a:gd name="connsiteY9" fmla="*/ 0 h 56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672" h="563672">
                  <a:moveTo>
                    <a:pt x="281835" y="46805"/>
                  </a:moveTo>
                  <a:cubicBezTo>
                    <a:pt x="152032" y="46805"/>
                    <a:pt x="46805" y="152032"/>
                    <a:pt x="46805" y="281835"/>
                  </a:cubicBezTo>
                  <a:cubicBezTo>
                    <a:pt x="46805" y="411638"/>
                    <a:pt x="152032" y="516865"/>
                    <a:pt x="281835" y="516865"/>
                  </a:cubicBezTo>
                  <a:cubicBezTo>
                    <a:pt x="411638" y="516865"/>
                    <a:pt x="516865" y="411638"/>
                    <a:pt x="516865" y="281835"/>
                  </a:cubicBezTo>
                  <a:cubicBezTo>
                    <a:pt x="516865" y="152032"/>
                    <a:pt x="411638" y="46805"/>
                    <a:pt x="281835" y="46805"/>
                  </a:cubicBezTo>
                  <a:close/>
                  <a:moveTo>
                    <a:pt x="281836" y="0"/>
                  </a:moveTo>
                  <a:cubicBezTo>
                    <a:pt x="437490" y="0"/>
                    <a:pt x="563672" y="126182"/>
                    <a:pt x="563672" y="281836"/>
                  </a:cubicBezTo>
                  <a:cubicBezTo>
                    <a:pt x="563672" y="437490"/>
                    <a:pt x="437490" y="563672"/>
                    <a:pt x="281836" y="563672"/>
                  </a:cubicBezTo>
                  <a:cubicBezTo>
                    <a:pt x="126182" y="563672"/>
                    <a:pt x="0" y="437490"/>
                    <a:pt x="0" y="281836"/>
                  </a:cubicBezTo>
                  <a:cubicBezTo>
                    <a:pt x="0" y="126182"/>
                    <a:pt x="126182" y="0"/>
                    <a:pt x="28183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3" name="正方形/長方形 1552">
              <a:extLst>
                <a:ext uri="{FF2B5EF4-FFF2-40B4-BE49-F238E27FC236}">
                  <a16:creationId xmlns:a16="http://schemas.microsoft.com/office/drawing/2014/main" id="{175B432D-2239-3041-A94B-7CF7065E6295}"/>
                </a:ext>
              </a:extLst>
            </p:cNvPr>
            <p:cNvSpPr/>
            <p:nvPr/>
          </p:nvSpPr>
          <p:spPr>
            <a:xfrm>
              <a:off x="7928140" y="3911871"/>
              <a:ext cx="36000" cy="538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4" name="正方形/長方形 1553">
              <a:extLst>
                <a:ext uri="{FF2B5EF4-FFF2-40B4-BE49-F238E27FC236}">
                  <a16:creationId xmlns:a16="http://schemas.microsoft.com/office/drawing/2014/main" id="{E8130949-DA4A-C240-A642-909484DA7EBD}"/>
                </a:ext>
              </a:extLst>
            </p:cNvPr>
            <p:cNvSpPr/>
            <p:nvPr/>
          </p:nvSpPr>
          <p:spPr>
            <a:xfrm rot="18460889">
              <a:off x="7823776" y="3989470"/>
              <a:ext cx="36000" cy="2626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55" name="グループ化 1554">
            <a:extLst>
              <a:ext uri="{FF2B5EF4-FFF2-40B4-BE49-F238E27FC236}">
                <a16:creationId xmlns:a16="http://schemas.microsoft.com/office/drawing/2014/main" id="{15B48E67-E784-654F-B6DD-F196247E71E7}"/>
              </a:ext>
            </a:extLst>
          </p:cNvPr>
          <p:cNvGrpSpPr>
            <a:grpSpLocks noChangeAspect="1"/>
          </p:cNvGrpSpPr>
          <p:nvPr/>
        </p:nvGrpSpPr>
        <p:grpSpPr>
          <a:xfrm>
            <a:off x="10822414" y="2230746"/>
            <a:ext cx="452589" cy="324000"/>
            <a:chOff x="7098082" y="3995804"/>
            <a:chExt cx="505217" cy="361675"/>
          </a:xfrm>
          <a:solidFill>
            <a:srgbClr val="002060"/>
          </a:solidFill>
        </p:grpSpPr>
        <p:sp>
          <p:nvSpPr>
            <p:cNvPr id="1556" name="正方形/長方形 1555">
              <a:extLst>
                <a:ext uri="{FF2B5EF4-FFF2-40B4-BE49-F238E27FC236}">
                  <a16:creationId xmlns:a16="http://schemas.microsoft.com/office/drawing/2014/main" id="{2B9ECDC8-8CCC-CB40-B798-8E974894A908}"/>
                </a:ext>
              </a:extLst>
            </p:cNvPr>
            <p:cNvSpPr/>
            <p:nvPr/>
          </p:nvSpPr>
          <p:spPr>
            <a:xfrm>
              <a:off x="7098082" y="4321479"/>
              <a:ext cx="505217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57" name="グループ化 1556">
              <a:extLst>
                <a:ext uri="{FF2B5EF4-FFF2-40B4-BE49-F238E27FC236}">
                  <a16:creationId xmlns:a16="http://schemas.microsoft.com/office/drawing/2014/main" id="{3CC670F4-0A24-FB47-AA37-11ADE0B0AB1A}"/>
                </a:ext>
              </a:extLst>
            </p:cNvPr>
            <p:cNvGrpSpPr/>
            <p:nvPr/>
          </p:nvGrpSpPr>
          <p:grpSpPr>
            <a:xfrm>
              <a:off x="7140764" y="3995804"/>
              <a:ext cx="419852" cy="343676"/>
              <a:chOff x="7125062" y="3995804"/>
              <a:chExt cx="419852" cy="343676"/>
            </a:xfrm>
            <a:grpFill/>
          </p:grpSpPr>
          <p:sp>
            <p:nvSpPr>
              <p:cNvPr id="1558" name="正方形/長方形 1557">
                <a:extLst>
                  <a:ext uri="{FF2B5EF4-FFF2-40B4-BE49-F238E27FC236}">
                    <a16:creationId xmlns:a16="http://schemas.microsoft.com/office/drawing/2014/main" id="{2DEDEC05-32B2-4846-83DF-C3EAFDB7D597}"/>
                  </a:ext>
                </a:extLst>
              </p:cNvPr>
              <p:cNvSpPr/>
              <p:nvPr/>
            </p:nvSpPr>
            <p:spPr>
              <a:xfrm>
                <a:off x="7125062" y="4155764"/>
                <a:ext cx="90000" cy="1837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59" name="正方形/長方形 1558">
                <a:extLst>
                  <a:ext uri="{FF2B5EF4-FFF2-40B4-BE49-F238E27FC236}">
                    <a16:creationId xmlns:a16="http://schemas.microsoft.com/office/drawing/2014/main" id="{280FE61C-145A-DE44-B793-C46307920D34}"/>
                  </a:ext>
                </a:extLst>
              </p:cNvPr>
              <p:cNvSpPr/>
              <p:nvPr/>
            </p:nvSpPr>
            <p:spPr>
              <a:xfrm>
                <a:off x="7289988" y="4049600"/>
                <a:ext cx="90000" cy="2898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60" name="正方形/長方形 1559">
                <a:extLst>
                  <a:ext uri="{FF2B5EF4-FFF2-40B4-BE49-F238E27FC236}">
                    <a16:creationId xmlns:a16="http://schemas.microsoft.com/office/drawing/2014/main" id="{10026630-788E-F54C-B84E-64931F6C2C1A}"/>
                  </a:ext>
                </a:extLst>
              </p:cNvPr>
              <p:cNvSpPr/>
              <p:nvPr/>
            </p:nvSpPr>
            <p:spPr>
              <a:xfrm>
                <a:off x="7454914" y="3995804"/>
                <a:ext cx="90000" cy="34367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61" name="グループ化 1560">
            <a:extLst>
              <a:ext uri="{FF2B5EF4-FFF2-40B4-BE49-F238E27FC236}">
                <a16:creationId xmlns:a16="http://schemas.microsoft.com/office/drawing/2014/main" id="{A963F79C-D4D9-4C47-832F-A261CFCFDB89}"/>
              </a:ext>
            </a:extLst>
          </p:cNvPr>
          <p:cNvGrpSpPr>
            <a:grpSpLocks noChangeAspect="1"/>
          </p:cNvGrpSpPr>
          <p:nvPr/>
        </p:nvGrpSpPr>
        <p:grpSpPr>
          <a:xfrm>
            <a:off x="7587157" y="2257226"/>
            <a:ext cx="432000" cy="363289"/>
            <a:chOff x="4959628" y="4381918"/>
            <a:chExt cx="360899" cy="303497"/>
          </a:xfrm>
        </p:grpSpPr>
        <p:sp>
          <p:nvSpPr>
            <p:cNvPr id="1562" name="角丸四角形 1561">
              <a:extLst>
                <a:ext uri="{FF2B5EF4-FFF2-40B4-BE49-F238E27FC236}">
                  <a16:creationId xmlns:a16="http://schemas.microsoft.com/office/drawing/2014/main" id="{04243DF1-9391-634C-A10A-5FD5C3140749}"/>
                </a:ext>
              </a:extLst>
            </p:cNvPr>
            <p:cNvSpPr/>
            <p:nvPr/>
          </p:nvSpPr>
          <p:spPr>
            <a:xfrm>
              <a:off x="4959628" y="4381918"/>
              <a:ext cx="360899" cy="20635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3" name="直角三角形 1562">
              <a:extLst>
                <a:ext uri="{FF2B5EF4-FFF2-40B4-BE49-F238E27FC236}">
                  <a16:creationId xmlns:a16="http://schemas.microsoft.com/office/drawing/2014/main" id="{F90AD532-E2E5-0C4B-8707-2DB350ABDF43}"/>
                </a:ext>
              </a:extLst>
            </p:cNvPr>
            <p:cNvSpPr/>
            <p:nvPr/>
          </p:nvSpPr>
          <p:spPr>
            <a:xfrm rot="10800000" flipH="1">
              <a:off x="5014569" y="4571081"/>
              <a:ext cx="87047" cy="114334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11" name="グループ化 1610">
            <a:extLst>
              <a:ext uri="{FF2B5EF4-FFF2-40B4-BE49-F238E27FC236}">
                <a16:creationId xmlns:a16="http://schemas.microsoft.com/office/drawing/2014/main" id="{BEE7E112-E5EC-FB43-980F-2ED6FA2C7040}"/>
              </a:ext>
            </a:extLst>
          </p:cNvPr>
          <p:cNvGrpSpPr/>
          <p:nvPr/>
        </p:nvGrpSpPr>
        <p:grpSpPr>
          <a:xfrm>
            <a:off x="6476614" y="949285"/>
            <a:ext cx="871016" cy="511954"/>
            <a:chOff x="10155690" y="5254908"/>
            <a:chExt cx="991904" cy="583008"/>
          </a:xfrm>
        </p:grpSpPr>
        <p:sp>
          <p:nvSpPr>
            <p:cNvPr id="1600" name="円/楕円 1599">
              <a:extLst>
                <a:ext uri="{FF2B5EF4-FFF2-40B4-BE49-F238E27FC236}">
                  <a16:creationId xmlns:a16="http://schemas.microsoft.com/office/drawing/2014/main" id="{6683C4D6-C35F-214D-8833-237D3A7D6A9A}"/>
                </a:ext>
              </a:extLst>
            </p:cNvPr>
            <p:cNvSpPr/>
            <p:nvPr/>
          </p:nvSpPr>
          <p:spPr>
            <a:xfrm>
              <a:off x="10300007" y="5303268"/>
              <a:ext cx="137747" cy="13774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1" name="フリーフォーム 1600">
              <a:extLst>
                <a:ext uri="{FF2B5EF4-FFF2-40B4-BE49-F238E27FC236}">
                  <a16:creationId xmlns:a16="http://schemas.microsoft.com/office/drawing/2014/main" id="{EE881A30-4C09-0041-BF66-CC1AF0ED6708}"/>
                </a:ext>
              </a:extLst>
            </p:cNvPr>
            <p:cNvSpPr/>
            <p:nvPr/>
          </p:nvSpPr>
          <p:spPr>
            <a:xfrm>
              <a:off x="10237866" y="5465717"/>
              <a:ext cx="236228" cy="349270"/>
            </a:xfrm>
            <a:custGeom>
              <a:avLst/>
              <a:gdLst>
                <a:gd name="connsiteX0" fmla="*/ 375861 w 677702"/>
                <a:gd name="connsiteY0" fmla="*/ 0 h 1002001"/>
                <a:gd name="connsiteX1" fmla="*/ 641635 w 677702"/>
                <a:gd name="connsiteY1" fmla="*/ 24360 h 1002001"/>
                <a:gd name="connsiteX2" fmla="*/ 677702 w 677702"/>
                <a:gd name="connsiteY2" fmla="*/ 34033 h 1002001"/>
                <a:gd name="connsiteX3" fmla="*/ 672203 w 677702"/>
                <a:gd name="connsiteY3" fmla="*/ 48038 h 1002001"/>
                <a:gd name="connsiteX4" fmla="*/ 670627 w 677702"/>
                <a:gd name="connsiteY4" fmla="*/ 63676 h 1002001"/>
                <a:gd name="connsiteX5" fmla="*/ 667725 w 677702"/>
                <a:gd name="connsiteY5" fmla="*/ 62898 h 1002001"/>
                <a:gd name="connsiteX6" fmla="*/ 551298 w 677702"/>
                <a:gd name="connsiteY6" fmla="*/ 583677 h 1002001"/>
                <a:gd name="connsiteX7" fmla="*/ 551299 w 677702"/>
                <a:gd name="connsiteY7" fmla="*/ 583677 h 1002001"/>
                <a:gd name="connsiteX8" fmla="*/ 457778 w 677702"/>
                <a:gd name="connsiteY8" fmla="*/ 1002001 h 1002001"/>
                <a:gd name="connsiteX9" fmla="*/ 77769 w 677702"/>
                <a:gd name="connsiteY9" fmla="*/ 1002001 h 1002001"/>
                <a:gd name="connsiteX10" fmla="*/ 31700 w 677702"/>
                <a:gd name="connsiteY10" fmla="*/ 123096 h 1002001"/>
                <a:gd name="connsiteX11" fmla="*/ 48063 w 677702"/>
                <a:gd name="connsiteY11" fmla="*/ 123096 h 1002001"/>
                <a:gd name="connsiteX12" fmla="*/ 29537 w 677702"/>
                <a:gd name="connsiteY12" fmla="*/ 115544 h 1002001"/>
                <a:gd name="connsiteX13" fmla="*/ 0 w 677702"/>
                <a:gd name="connsiteY13" fmla="*/ 83170 h 1002001"/>
                <a:gd name="connsiteX14" fmla="*/ 375861 w 677702"/>
                <a:gd name="connsiteY14" fmla="*/ 0 h 100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7702" h="1002001">
                  <a:moveTo>
                    <a:pt x="375861" y="0"/>
                  </a:moveTo>
                  <a:cubicBezTo>
                    <a:pt x="479652" y="0"/>
                    <a:pt x="573617" y="9309"/>
                    <a:pt x="641635" y="24360"/>
                  </a:cubicBezTo>
                  <a:lnTo>
                    <a:pt x="677702" y="34033"/>
                  </a:lnTo>
                  <a:lnTo>
                    <a:pt x="672203" y="48038"/>
                  </a:lnTo>
                  <a:lnTo>
                    <a:pt x="670627" y="63676"/>
                  </a:lnTo>
                  <a:lnTo>
                    <a:pt x="667725" y="62898"/>
                  </a:lnTo>
                  <a:lnTo>
                    <a:pt x="551298" y="583677"/>
                  </a:lnTo>
                  <a:lnTo>
                    <a:pt x="551299" y="583677"/>
                  </a:lnTo>
                  <a:lnTo>
                    <a:pt x="457778" y="1002001"/>
                  </a:lnTo>
                  <a:lnTo>
                    <a:pt x="77769" y="1002001"/>
                  </a:lnTo>
                  <a:lnTo>
                    <a:pt x="31700" y="123096"/>
                  </a:lnTo>
                  <a:lnTo>
                    <a:pt x="48063" y="123096"/>
                  </a:lnTo>
                  <a:lnTo>
                    <a:pt x="29537" y="115544"/>
                  </a:lnTo>
                  <a:cubicBezTo>
                    <a:pt x="10518" y="105594"/>
                    <a:pt x="0" y="94654"/>
                    <a:pt x="0" y="83170"/>
                  </a:cubicBezTo>
                  <a:cubicBezTo>
                    <a:pt x="0" y="37236"/>
                    <a:pt x="168279" y="0"/>
                    <a:pt x="37586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3" name="円/楕円 1602">
              <a:extLst>
                <a:ext uri="{FF2B5EF4-FFF2-40B4-BE49-F238E27FC236}">
                  <a16:creationId xmlns:a16="http://schemas.microsoft.com/office/drawing/2014/main" id="{856EF353-15BF-2B48-9394-D688BD6CFEAE}"/>
                </a:ext>
              </a:extLst>
            </p:cNvPr>
            <p:cNvSpPr/>
            <p:nvPr/>
          </p:nvSpPr>
          <p:spPr>
            <a:xfrm>
              <a:off x="10219390" y="5479829"/>
              <a:ext cx="99161" cy="9916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04" name="円/楕円 1603">
              <a:extLst>
                <a:ext uri="{FF2B5EF4-FFF2-40B4-BE49-F238E27FC236}">
                  <a16:creationId xmlns:a16="http://schemas.microsoft.com/office/drawing/2014/main" id="{6757E0FB-9E78-C446-BF91-51649EDB2982}"/>
                </a:ext>
              </a:extLst>
            </p:cNvPr>
            <p:cNvSpPr/>
            <p:nvPr/>
          </p:nvSpPr>
          <p:spPr>
            <a:xfrm rot="11700000">
              <a:off x="10155690" y="5784923"/>
              <a:ext cx="51655" cy="516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7" name="フリーフォーム 1606">
              <a:extLst>
                <a:ext uri="{FF2B5EF4-FFF2-40B4-BE49-F238E27FC236}">
                  <a16:creationId xmlns:a16="http://schemas.microsoft.com/office/drawing/2014/main" id="{942DF39A-0993-6E46-B300-FB1FB5B73B30}"/>
                </a:ext>
              </a:extLst>
            </p:cNvPr>
            <p:cNvSpPr/>
            <p:nvPr/>
          </p:nvSpPr>
          <p:spPr>
            <a:xfrm rot="11700000">
              <a:off x="10179977" y="5528351"/>
              <a:ext cx="75958" cy="292815"/>
            </a:xfrm>
            <a:custGeom>
              <a:avLst/>
              <a:gdLst>
                <a:gd name="connsiteX0" fmla="*/ 75958 w 75958"/>
                <a:gd name="connsiteY0" fmla="*/ 292815 h 292815"/>
                <a:gd name="connsiteX1" fmla="*/ 0 w 75958"/>
                <a:gd name="connsiteY1" fmla="*/ 292814 h 292815"/>
                <a:gd name="connsiteX2" fmla="*/ 6147 w 75958"/>
                <a:gd name="connsiteY2" fmla="*/ 146042 h 292815"/>
                <a:gd name="connsiteX3" fmla="*/ 6146 w 75958"/>
                <a:gd name="connsiteY3" fmla="*/ 146042 h 292815"/>
                <a:gd name="connsiteX4" fmla="*/ 12261 w 75958"/>
                <a:gd name="connsiteY4" fmla="*/ 0 h 292815"/>
                <a:gd name="connsiteX5" fmla="*/ 63695 w 75958"/>
                <a:gd name="connsiteY5" fmla="*/ 0 h 292815"/>
                <a:gd name="connsiteX6" fmla="*/ 69811 w 75958"/>
                <a:gd name="connsiteY6" fmla="*/ 146041 h 292815"/>
                <a:gd name="connsiteX7" fmla="*/ 69812 w 75958"/>
                <a:gd name="connsiteY7" fmla="*/ 146041 h 2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58" h="292815">
                  <a:moveTo>
                    <a:pt x="75958" y="292815"/>
                  </a:moveTo>
                  <a:lnTo>
                    <a:pt x="0" y="292814"/>
                  </a:lnTo>
                  <a:lnTo>
                    <a:pt x="6147" y="146042"/>
                  </a:lnTo>
                  <a:lnTo>
                    <a:pt x="6146" y="146042"/>
                  </a:lnTo>
                  <a:lnTo>
                    <a:pt x="12261" y="0"/>
                  </a:lnTo>
                  <a:lnTo>
                    <a:pt x="63695" y="0"/>
                  </a:lnTo>
                  <a:lnTo>
                    <a:pt x="69811" y="146041"/>
                  </a:lnTo>
                  <a:lnTo>
                    <a:pt x="69812" y="14604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87" name="円/楕円 1586">
              <a:extLst>
                <a:ext uri="{FF2B5EF4-FFF2-40B4-BE49-F238E27FC236}">
                  <a16:creationId xmlns:a16="http://schemas.microsoft.com/office/drawing/2014/main" id="{924DF7AC-9560-5646-971F-AB06BD12FB95}"/>
                </a:ext>
              </a:extLst>
            </p:cNvPr>
            <p:cNvSpPr/>
            <p:nvPr/>
          </p:nvSpPr>
          <p:spPr>
            <a:xfrm>
              <a:off x="10574276" y="5254908"/>
              <a:ext cx="150584" cy="15058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8" name="円/楕円 1587">
              <a:extLst>
                <a:ext uri="{FF2B5EF4-FFF2-40B4-BE49-F238E27FC236}">
                  <a16:creationId xmlns:a16="http://schemas.microsoft.com/office/drawing/2014/main" id="{6ACA6127-3589-E14B-8A4A-34C6E224981E}"/>
                </a:ext>
              </a:extLst>
            </p:cNvPr>
            <p:cNvSpPr/>
            <p:nvPr/>
          </p:nvSpPr>
          <p:spPr>
            <a:xfrm>
              <a:off x="10506344" y="5432496"/>
              <a:ext cx="286448" cy="633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6" name="円/楕円 1595">
              <a:extLst>
                <a:ext uri="{FF2B5EF4-FFF2-40B4-BE49-F238E27FC236}">
                  <a16:creationId xmlns:a16="http://schemas.microsoft.com/office/drawing/2014/main" id="{DC1468F3-F00D-A641-BF37-3FE67668B746}"/>
                </a:ext>
              </a:extLst>
            </p:cNvPr>
            <p:cNvSpPr/>
            <p:nvPr/>
          </p:nvSpPr>
          <p:spPr>
            <a:xfrm>
              <a:off x="10486146" y="5447923"/>
              <a:ext cx="108402" cy="10840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7" name="円/楕円 1596">
              <a:extLst>
                <a:ext uri="{FF2B5EF4-FFF2-40B4-BE49-F238E27FC236}">
                  <a16:creationId xmlns:a16="http://schemas.microsoft.com/office/drawing/2014/main" id="{166D7A35-FADA-FC4E-9BB9-5B5922CF4AB8}"/>
                </a:ext>
              </a:extLst>
            </p:cNvPr>
            <p:cNvSpPr/>
            <p:nvPr/>
          </p:nvSpPr>
          <p:spPr>
            <a:xfrm rot="11700000">
              <a:off x="10416510" y="5781447"/>
              <a:ext cx="56469" cy="5646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8" name="フリーフォーム 1607">
              <a:extLst>
                <a:ext uri="{FF2B5EF4-FFF2-40B4-BE49-F238E27FC236}">
                  <a16:creationId xmlns:a16="http://schemas.microsoft.com/office/drawing/2014/main" id="{D368CF0E-4D67-724D-A31F-4D7BF3492865}"/>
                </a:ext>
              </a:extLst>
            </p:cNvPr>
            <p:cNvSpPr/>
            <p:nvPr/>
          </p:nvSpPr>
          <p:spPr>
            <a:xfrm rot="11700000">
              <a:off x="10443062" y="5500965"/>
              <a:ext cx="83037" cy="320102"/>
            </a:xfrm>
            <a:custGeom>
              <a:avLst/>
              <a:gdLst>
                <a:gd name="connsiteX0" fmla="*/ 83037 w 83037"/>
                <a:gd name="connsiteY0" fmla="*/ 320102 h 320102"/>
                <a:gd name="connsiteX1" fmla="*/ 0 w 83037"/>
                <a:gd name="connsiteY1" fmla="*/ 320102 h 320102"/>
                <a:gd name="connsiteX2" fmla="*/ 6720 w 83037"/>
                <a:gd name="connsiteY2" fmla="*/ 159651 h 320102"/>
                <a:gd name="connsiteX3" fmla="*/ 6720 w 83037"/>
                <a:gd name="connsiteY3" fmla="*/ 159651 h 320102"/>
                <a:gd name="connsiteX4" fmla="*/ 13406 w 83037"/>
                <a:gd name="connsiteY4" fmla="*/ 0 h 320102"/>
                <a:gd name="connsiteX5" fmla="*/ 69632 w 83037"/>
                <a:gd name="connsiteY5" fmla="*/ 0 h 320102"/>
                <a:gd name="connsiteX6" fmla="*/ 76318 w 83037"/>
                <a:gd name="connsiteY6" fmla="*/ 159651 h 3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37" h="320102">
                  <a:moveTo>
                    <a:pt x="83037" y="320102"/>
                  </a:moveTo>
                  <a:lnTo>
                    <a:pt x="0" y="320102"/>
                  </a:lnTo>
                  <a:lnTo>
                    <a:pt x="6720" y="159651"/>
                  </a:lnTo>
                  <a:lnTo>
                    <a:pt x="6720" y="159651"/>
                  </a:lnTo>
                  <a:lnTo>
                    <a:pt x="13406" y="0"/>
                  </a:lnTo>
                  <a:lnTo>
                    <a:pt x="69632" y="0"/>
                  </a:lnTo>
                  <a:lnTo>
                    <a:pt x="76318" y="15965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2" name="円/楕円 1591">
              <a:extLst>
                <a:ext uri="{FF2B5EF4-FFF2-40B4-BE49-F238E27FC236}">
                  <a16:creationId xmlns:a16="http://schemas.microsoft.com/office/drawing/2014/main" id="{6F6369A3-78FD-BC44-900B-9CC1C0C6B985}"/>
                </a:ext>
              </a:extLst>
            </p:cNvPr>
            <p:cNvSpPr/>
            <p:nvPr/>
          </p:nvSpPr>
          <p:spPr>
            <a:xfrm flipH="1">
              <a:off x="10708736" y="5447923"/>
              <a:ext cx="108402" cy="10840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3" name="円/楕円 1592">
              <a:extLst>
                <a:ext uri="{FF2B5EF4-FFF2-40B4-BE49-F238E27FC236}">
                  <a16:creationId xmlns:a16="http://schemas.microsoft.com/office/drawing/2014/main" id="{6CAFCD65-63C7-E146-9A86-847431167703}"/>
                </a:ext>
              </a:extLst>
            </p:cNvPr>
            <p:cNvSpPr/>
            <p:nvPr/>
          </p:nvSpPr>
          <p:spPr>
            <a:xfrm rot="9900000" flipH="1">
              <a:off x="10830305" y="5781447"/>
              <a:ext cx="56469" cy="56469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09" name="フリーフォーム 1608">
              <a:extLst>
                <a:ext uri="{FF2B5EF4-FFF2-40B4-BE49-F238E27FC236}">
                  <a16:creationId xmlns:a16="http://schemas.microsoft.com/office/drawing/2014/main" id="{7FA6CA17-A2B1-4647-856E-B978F2FE6927}"/>
                </a:ext>
              </a:extLst>
            </p:cNvPr>
            <p:cNvSpPr/>
            <p:nvPr/>
          </p:nvSpPr>
          <p:spPr>
            <a:xfrm rot="9900000" flipH="1">
              <a:off x="10777187" y="5500966"/>
              <a:ext cx="83037" cy="320101"/>
            </a:xfrm>
            <a:custGeom>
              <a:avLst/>
              <a:gdLst>
                <a:gd name="connsiteX0" fmla="*/ 83037 w 83037"/>
                <a:gd name="connsiteY0" fmla="*/ 320101 h 320101"/>
                <a:gd name="connsiteX1" fmla="*/ 76318 w 83037"/>
                <a:gd name="connsiteY1" fmla="*/ 159651 h 320101"/>
                <a:gd name="connsiteX2" fmla="*/ 76317 w 83037"/>
                <a:gd name="connsiteY2" fmla="*/ 159650 h 320101"/>
                <a:gd name="connsiteX3" fmla="*/ 69631 w 83037"/>
                <a:gd name="connsiteY3" fmla="*/ 0 h 320101"/>
                <a:gd name="connsiteX4" fmla="*/ 13405 w 83037"/>
                <a:gd name="connsiteY4" fmla="*/ 0 h 320101"/>
                <a:gd name="connsiteX5" fmla="*/ 6719 w 83037"/>
                <a:gd name="connsiteY5" fmla="*/ 159651 h 320101"/>
                <a:gd name="connsiteX6" fmla="*/ 6720 w 83037"/>
                <a:gd name="connsiteY6" fmla="*/ 159651 h 320101"/>
                <a:gd name="connsiteX7" fmla="*/ 0 w 83037"/>
                <a:gd name="connsiteY7" fmla="*/ 320101 h 3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37" h="320101">
                  <a:moveTo>
                    <a:pt x="83037" y="320101"/>
                  </a:moveTo>
                  <a:lnTo>
                    <a:pt x="76318" y="159651"/>
                  </a:lnTo>
                  <a:lnTo>
                    <a:pt x="76317" y="159650"/>
                  </a:lnTo>
                  <a:lnTo>
                    <a:pt x="69631" y="0"/>
                  </a:lnTo>
                  <a:lnTo>
                    <a:pt x="13405" y="0"/>
                  </a:lnTo>
                  <a:lnTo>
                    <a:pt x="6719" y="159651"/>
                  </a:lnTo>
                  <a:lnTo>
                    <a:pt x="6720" y="159651"/>
                  </a:lnTo>
                  <a:lnTo>
                    <a:pt x="0" y="32010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91" name="台形 1590">
              <a:extLst>
                <a:ext uri="{FF2B5EF4-FFF2-40B4-BE49-F238E27FC236}">
                  <a16:creationId xmlns:a16="http://schemas.microsoft.com/office/drawing/2014/main" id="{4D150E2C-A93A-A24F-AC9A-0AF4831EC641}"/>
                </a:ext>
              </a:extLst>
            </p:cNvPr>
            <p:cNvSpPr/>
            <p:nvPr/>
          </p:nvSpPr>
          <p:spPr>
            <a:xfrm rot="10800000">
              <a:off x="10518423" y="5479402"/>
              <a:ext cx="262289" cy="334912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0" name="円/楕円 1579">
              <a:extLst>
                <a:ext uri="{FF2B5EF4-FFF2-40B4-BE49-F238E27FC236}">
                  <a16:creationId xmlns:a16="http://schemas.microsoft.com/office/drawing/2014/main" id="{03E5483B-6221-C545-863C-278A2FBCEFB5}"/>
                </a:ext>
              </a:extLst>
            </p:cNvPr>
            <p:cNvSpPr/>
            <p:nvPr/>
          </p:nvSpPr>
          <p:spPr>
            <a:xfrm flipH="1">
              <a:off x="10865530" y="5303268"/>
              <a:ext cx="137747" cy="13774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1" name="フリーフォーム 1580">
              <a:extLst>
                <a:ext uri="{FF2B5EF4-FFF2-40B4-BE49-F238E27FC236}">
                  <a16:creationId xmlns:a16="http://schemas.microsoft.com/office/drawing/2014/main" id="{93F6A566-F3DE-F54B-9DDD-BE3D0E106DFC}"/>
                </a:ext>
              </a:extLst>
            </p:cNvPr>
            <p:cNvSpPr/>
            <p:nvPr/>
          </p:nvSpPr>
          <p:spPr>
            <a:xfrm flipH="1">
              <a:off x="10829190" y="5465717"/>
              <a:ext cx="236228" cy="349270"/>
            </a:xfrm>
            <a:custGeom>
              <a:avLst/>
              <a:gdLst>
                <a:gd name="connsiteX0" fmla="*/ 375861 w 677702"/>
                <a:gd name="connsiteY0" fmla="*/ 0 h 1002001"/>
                <a:gd name="connsiteX1" fmla="*/ 641635 w 677702"/>
                <a:gd name="connsiteY1" fmla="*/ 24360 h 1002001"/>
                <a:gd name="connsiteX2" fmla="*/ 677702 w 677702"/>
                <a:gd name="connsiteY2" fmla="*/ 34033 h 1002001"/>
                <a:gd name="connsiteX3" fmla="*/ 672203 w 677702"/>
                <a:gd name="connsiteY3" fmla="*/ 48038 h 1002001"/>
                <a:gd name="connsiteX4" fmla="*/ 670627 w 677702"/>
                <a:gd name="connsiteY4" fmla="*/ 63676 h 1002001"/>
                <a:gd name="connsiteX5" fmla="*/ 667725 w 677702"/>
                <a:gd name="connsiteY5" fmla="*/ 62898 h 1002001"/>
                <a:gd name="connsiteX6" fmla="*/ 551298 w 677702"/>
                <a:gd name="connsiteY6" fmla="*/ 583677 h 1002001"/>
                <a:gd name="connsiteX7" fmla="*/ 551299 w 677702"/>
                <a:gd name="connsiteY7" fmla="*/ 583677 h 1002001"/>
                <a:gd name="connsiteX8" fmla="*/ 457778 w 677702"/>
                <a:gd name="connsiteY8" fmla="*/ 1002001 h 1002001"/>
                <a:gd name="connsiteX9" fmla="*/ 77769 w 677702"/>
                <a:gd name="connsiteY9" fmla="*/ 1002001 h 1002001"/>
                <a:gd name="connsiteX10" fmla="*/ 31700 w 677702"/>
                <a:gd name="connsiteY10" fmla="*/ 123096 h 1002001"/>
                <a:gd name="connsiteX11" fmla="*/ 48063 w 677702"/>
                <a:gd name="connsiteY11" fmla="*/ 123096 h 1002001"/>
                <a:gd name="connsiteX12" fmla="*/ 29537 w 677702"/>
                <a:gd name="connsiteY12" fmla="*/ 115544 h 1002001"/>
                <a:gd name="connsiteX13" fmla="*/ 0 w 677702"/>
                <a:gd name="connsiteY13" fmla="*/ 83170 h 1002001"/>
                <a:gd name="connsiteX14" fmla="*/ 375861 w 677702"/>
                <a:gd name="connsiteY14" fmla="*/ 0 h 100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77702" h="1002001">
                  <a:moveTo>
                    <a:pt x="375861" y="0"/>
                  </a:moveTo>
                  <a:cubicBezTo>
                    <a:pt x="479652" y="0"/>
                    <a:pt x="573617" y="9309"/>
                    <a:pt x="641635" y="24360"/>
                  </a:cubicBezTo>
                  <a:lnTo>
                    <a:pt x="677702" y="34033"/>
                  </a:lnTo>
                  <a:lnTo>
                    <a:pt x="672203" y="48038"/>
                  </a:lnTo>
                  <a:lnTo>
                    <a:pt x="670627" y="63676"/>
                  </a:lnTo>
                  <a:lnTo>
                    <a:pt x="667725" y="62898"/>
                  </a:lnTo>
                  <a:lnTo>
                    <a:pt x="551298" y="583677"/>
                  </a:lnTo>
                  <a:lnTo>
                    <a:pt x="551299" y="583677"/>
                  </a:lnTo>
                  <a:lnTo>
                    <a:pt x="457778" y="1002001"/>
                  </a:lnTo>
                  <a:lnTo>
                    <a:pt x="77769" y="1002001"/>
                  </a:lnTo>
                  <a:lnTo>
                    <a:pt x="31700" y="123096"/>
                  </a:lnTo>
                  <a:lnTo>
                    <a:pt x="48063" y="123096"/>
                  </a:lnTo>
                  <a:lnTo>
                    <a:pt x="29537" y="115544"/>
                  </a:lnTo>
                  <a:cubicBezTo>
                    <a:pt x="10518" y="105594"/>
                    <a:pt x="0" y="94654"/>
                    <a:pt x="0" y="83170"/>
                  </a:cubicBezTo>
                  <a:cubicBezTo>
                    <a:pt x="0" y="37236"/>
                    <a:pt x="168279" y="0"/>
                    <a:pt x="37586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83" name="円/楕円 1582">
              <a:extLst>
                <a:ext uri="{FF2B5EF4-FFF2-40B4-BE49-F238E27FC236}">
                  <a16:creationId xmlns:a16="http://schemas.microsoft.com/office/drawing/2014/main" id="{3CD2C1C3-64D2-414E-9FD6-581E3081E1A5}"/>
                </a:ext>
              </a:extLst>
            </p:cNvPr>
            <p:cNvSpPr/>
            <p:nvPr/>
          </p:nvSpPr>
          <p:spPr>
            <a:xfrm flipH="1">
              <a:off x="10984733" y="5479829"/>
              <a:ext cx="99161" cy="9916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84" name="円/楕円 1583">
              <a:extLst>
                <a:ext uri="{FF2B5EF4-FFF2-40B4-BE49-F238E27FC236}">
                  <a16:creationId xmlns:a16="http://schemas.microsoft.com/office/drawing/2014/main" id="{C688EF05-8B48-284A-87A4-C5348A3CBE19}"/>
                </a:ext>
              </a:extLst>
            </p:cNvPr>
            <p:cNvSpPr/>
            <p:nvPr/>
          </p:nvSpPr>
          <p:spPr>
            <a:xfrm rot="9900000" flipH="1">
              <a:off x="11095939" y="5784923"/>
              <a:ext cx="51655" cy="516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610" name="フリーフォーム 1609">
              <a:extLst>
                <a:ext uri="{FF2B5EF4-FFF2-40B4-BE49-F238E27FC236}">
                  <a16:creationId xmlns:a16="http://schemas.microsoft.com/office/drawing/2014/main" id="{89F459D4-2A15-0341-99AB-4D4461977C52}"/>
                </a:ext>
              </a:extLst>
            </p:cNvPr>
            <p:cNvSpPr/>
            <p:nvPr/>
          </p:nvSpPr>
          <p:spPr>
            <a:xfrm rot="9900000" flipH="1">
              <a:off x="11047349" y="5528350"/>
              <a:ext cx="75958" cy="292815"/>
            </a:xfrm>
            <a:custGeom>
              <a:avLst/>
              <a:gdLst>
                <a:gd name="connsiteX0" fmla="*/ 75958 w 75958"/>
                <a:gd name="connsiteY0" fmla="*/ 292815 h 292815"/>
                <a:gd name="connsiteX1" fmla="*/ 69812 w 75958"/>
                <a:gd name="connsiteY1" fmla="*/ 146042 h 292815"/>
                <a:gd name="connsiteX2" fmla="*/ 69812 w 75958"/>
                <a:gd name="connsiteY2" fmla="*/ 146042 h 292815"/>
                <a:gd name="connsiteX3" fmla="*/ 63696 w 75958"/>
                <a:gd name="connsiteY3" fmla="*/ 0 h 292815"/>
                <a:gd name="connsiteX4" fmla="*/ 12262 w 75958"/>
                <a:gd name="connsiteY4" fmla="*/ 0 h 292815"/>
                <a:gd name="connsiteX5" fmla="*/ 6146 w 75958"/>
                <a:gd name="connsiteY5" fmla="*/ 146041 h 292815"/>
                <a:gd name="connsiteX6" fmla="*/ 6146 w 75958"/>
                <a:gd name="connsiteY6" fmla="*/ 146041 h 292815"/>
                <a:gd name="connsiteX7" fmla="*/ 0 w 75958"/>
                <a:gd name="connsiteY7" fmla="*/ 292815 h 292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958" h="292815">
                  <a:moveTo>
                    <a:pt x="75958" y="292815"/>
                  </a:moveTo>
                  <a:lnTo>
                    <a:pt x="69812" y="146042"/>
                  </a:lnTo>
                  <a:lnTo>
                    <a:pt x="69812" y="146042"/>
                  </a:lnTo>
                  <a:lnTo>
                    <a:pt x="63696" y="0"/>
                  </a:lnTo>
                  <a:lnTo>
                    <a:pt x="12262" y="0"/>
                  </a:lnTo>
                  <a:lnTo>
                    <a:pt x="6146" y="146041"/>
                  </a:lnTo>
                  <a:lnTo>
                    <a:pt x="6146" y="146041"/>
                  </a:lnTo>
                  <a:lnTo>
                    <a:pt x="0" y="2928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17" name="グループ化 1616">
            <a:extLst>
              <a:ext uri="{FF2B5EF4-FFF2-40B4-BE49-F238E27FC236}">
                <a16:creationId xmlns:a16="http://schemas.microsoft.com/office/drawing/2014/main" id="{D9FE4730-83FD-BA45-B9B6-5544D56303CC}"/>
              </a:ext>
            </a:extLst>
          </p:cNvPr>
          <p:cNvGrpSpPr/>
          <p:nvPr/>
        </p:nvGrpSpPr>
        <p:grpSpPr>
          <a:xfrm rot="2700000">
            <a:off x="6584887" y="2178172"/>
            <a:ext cx="645319" cy="594763"/>
            <a:chOff x="6415804" y="2874941"/>
            <a:chExt cx="3957559" cy="3647512"/>
          </a:xfrm>
          <a:solidFill>
            <a:srgbClr val="002060"/>
          </a:solidFill>
        </p:grpSpPr>
        <p:sp>
          <p:nvSpPr>
            <p:cNvPr id="1618" name="フリーフォーム 1617">
              <a:extLst>
                <a:ext uri="{FF2B5EF4-FFF2-40B4-BE49-F238E27FC236}">
                  <a16:creationId xmlns:a16="http://schemas.microsoft.com/office/drawing/2014/main" id="{628857EE-3A72-8643-8EDC-4BDA473012CB}"/>
                </a:ext>
              </a:extLst>
            </p:cNvPr>
            <p:cNvSpPr/>
            <p:nvPr/>
          </p:nvSpPr>
          <p:spPr>
            <a:xfrm>
              <a:off x="6579492" y="2874941"/>
              <a:ext cx="3603848" cy="1555935"/>
            </a:xfrm>
            <a:custGeom>
              <a:avLst/>
              <a:gdLst>
                <a:gd name="connsiteX0" fmla="*/ 1801924 w 3603848"/>
                <a:gd name="connsiteY0" fmla="*/ 0 h 1555935"/>
                <a:gd name="connsiteX1" fmla="*/ 3588628 w 3603848"/>
                <a:gd name="connsiteY1" fmla="*/ 1456205 h 1555935"/>
                <a:gd name="connsiteX2" fmla="*/ 3603848 w 3603848"/>
                <a:gd name="connsiteY2" fmla="*/ 1555935 h 1555935"/>
                <a:gd name="connsiteX3" fmla="*/ 3431290 w 3603848"/>
                <a:gd name="connsiteY3" fmla="*/ 1555935 h 1555935"/>
                <a:gd name="connsiteX4" fmla="*/ 3421322 w 3603848"/>
                <a:gd name="connsiteY4" fmla="*/ 1490623 h 1555935"/>
                <a:gd name="connsiteX5" fmla="*/ 1801924 w 3603848"/>
                <a:gd name="connsiteY5" fmla="*/ 170775 h 1555935"/>
                <a:gd name="connsiteX6" fmla="*/ 182526 w 3603848"/>
                <a:gd name="connsiteY6" fmla="*/ 1490623 h 1555935"/>
                <a:gd name="connsiteX7" fmla="*/ 172558 w 3603848"/>
                <a:gd name="connsiteY7" fmla="*/ 1555935 h 1555935"/>
                <a:gd name="connsiteX8" fmla="*/ 0 w 3603848"/>
                <a:gd name="connsiteY8" fmla="*/ 1555935 h 1555935"/>
                <a:gd name="connsiteX9" fmla="*/ 15220 w 3603848"/>
                <a:gd name="connsiteY9" fmla="*/ 1456205 h 1555935"/>
                <a:gd name="connsiteX10" fmla="*/ 1801924 w 3603848"/>
                <a:gd name="connsiteY10" fmla="*/ 0 h 15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3848" h="1555935">
                  <a:moveTo>
                    <a:pt x="1801924" y="0"/>
                  </a:moveTo>
                  <a:cubicBezTo>
                    <a:pt x="2683253" y="0"/>
                    <a:pt x="3418569" y="625150"/>
                    <a:pt x="3588628" y="1456205"/>
                  </a:cubicBezTo>
                  <a:lnTo>
                    <a:pt x="3603848" y="1555935"/>
                  </a:lnTo>
                  <a:lnTo>
                    <a:pt x="3431290" y="1555935"/>
                  </a:lnTo>
                  <a:lnTo>
                    <a:pt x="3421322" y="1490623"/>
                  </a:lnTo>
                  <a:cubicBezTo>
                    <a:pt x="3267188" y="737387"/>
                    <a:pt x="2600726" y="170775"/>
                    <a:pt x="1801924" y="170775"/>
                  </a:cubicBezTo>
                  <a:cubicBezTo>
                    <a:pt x="1003123" y="170775"/>
                    <a:pt x="336660" y="737387"/>
                    <a:pt x="182526" y="1490623"/>
                  </a:cubicBezTo>
                  <a:lnTo>
                    <a:pt x="172558" y="1555935"/>
                  </a:lnTo>
                  <a:lnTo>
                    <a:pt x="0" y="1555935"/>
                  </a:lnTo>
                  <a:lnTo>
                    <a:pt x="15220" y="1456205"/>
                  </a:lnTo>
                  <a:cubicBezTo>
                    <a:pt x="185279" y="625150"/>
                    <a:pt x="920595" y="0"/>
                    <a:pt x="180192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9" name="フリーフォーム 1618">
              <a:extLst>
                <a:ext uri="{FF2B5EF4-FFF2-40B4-BE49-F238E27FC236}">
                  <a16:creationId xmlns:a16="http://schemas.microsoft.com/office/drawing/2014/main" id="{3D48F49C-3075-BB49-90F9-1565179AD917}"/>
                </a:ext>
              </a:extLst>
            </p:cNvPr>
            <p:cNvSpPr/>
            <p:nvPr/>
          </p:nvSpPr>
          <p:spPr>
            <a:xfrm>
              <a:off x="6579492" y="4966518"/>
              <a:ext cx="3603848" cy="1555935"/>
            </a:xfrm>
            <a:custGeom>
              <a:avLst/>
              <a:gdLst>
                <a:gd name="connsiteX0" fmla="*/ 0 w 3603848"/>
                <a:gd name="connsiteY0" fmla="*/ 0 h 1555935"/>
                <a:gd name="connsiteX1" fmla="*/ 172558 w 3603848"/>
                <a:gd name="connsiteY1" fmla="*/ 0 h 1555935"/>
                <a:gd name="connsiteX2" fmla="*/ 182526 w 3603848"/>
                <a:gd name="connsiteY2" fmla="*/ 65312 h 1555935"/>
                <a:gd name="connsiteX3" fmla="*/ 1801924 w 3603848"/>
                <a:gd name="connsiteY3" fmla="*/ 1385160 h 1555935"/>
                <a:gd name="connsiteX4" fmla="*/ 3421322 w 3603848"/>
                <a:gd name="connsiteY4" fmla="*/ 65312 h 1555935"/>
                <a:gd name="connsiteX5" fmla="*/ 3431290 w 3603848"/>
                <a:gd name="connsiteY5" fmla="*/ 0 h 1555935"/>
                <a:gd name="connsiteX6" fmla="*/ 3603848 w 3603848"/>
                <a:gd name="connsiteY6" fmla="*/ 0 h 1555935"/>
                <a:gd name="connsiteX7" fmla="*/ 3588628 w 3603848"/>
                <a:gd name="connsiteY7" fmla="*/ 99730 h 1555935"/>
                <a:gd name="connsiteX8" fmla="*/ 1801924 w 3603848"/>
                <a:gd name="connsiteY8" fmla="*/ 1555935 h 1555935"/>
                <a:gd name="connsiteX9" fmla="*/ 15220 w 3603848"/>
                <a:gd name="connsiteY9" fmla="*/ 99730 h 1555935"/>
                <a:gd name="connsiteX10" fmla="*/ 0 w 3603848"/>
                <a:gd name="connsiteY10" fmla="*/ 0 h 155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3848" h="1555935">
                  <a:moveTo>
                    <a:pt x="0" y="0"/>
                  </a:moveTo>
                  <a:lnTo>
                    <a:pt x="172558" y="0"/>
                  </a:lnTo>
                  <a:lnTo>
                    <a:pt x="182526" y="65312"/>
                  </a:lnTo>
                  <a:cubicBezTo>
                    <a:pt x="336660" y="818548"/>
                    <a:pt x="1003123" y="1385160"/>
                    <a:pt x="1801924" y="1385160"/>
                  </a:cubicBezTo>
                  <a:cubicBezTo>
                    <a:pt x="2600726" y="1385160"/>
                    <a:pt x="3267188" y="818548"/>
                    <a:pt x="3421322" y="65312"/>
                  </a:cubicBezTo>
                  <a:lnTo>
                    <a:pt x="3431290" y="0"/>
                  </a:lnTo>
                  <a:lnTo>
                    <a:pt x="3603848" y="0"/>
                  </a:lnTo>
                  <a:lnTo>
                    <a:pt x="3588628" y="99730"/>
                  </a:lnTo>
                  <a:cubicBezTo>
                    <a:pt x="3418569" y="930785"/>
                    <a:pt x="2683253" y="1555935"/>
                    <a:pt x="1801924" y="1555935"/>
                  </a:cubicBezTo>
                  <a:cubicBezTo>
                    <a:pt x="920595" y="1555935"/>
                    <a:pt x="185279" y="930785"/>
                    <a:pt x="15220" y="9973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0" name="三角形 1619">
              <a:extLst>
                <a:ext uri="{FF2B5EF4-FFF2-40B4-BE49-F238E27FC236}">
                  <a16:creationId xmlns:a16="http://schemas.microsoft.com/office/drawing/2014/main" id="{586B17E9-FBE2-754B-83EF-773B6897052B}"/>
                </a:ext>
              </a:extLst>
            </p:cNvPr>
            <p:cNvSpPr/>
            <p:nvPr/>
          </p:nvSpPr>
          <p:spPr>
            <a:xfrm>
              <a:off x="9845347" y="4542710"/>
              <a:ext cx="528016" cy="45518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1" name="三角形 1620">
              <a:extLst>
                <a:ext uri="{FF2B5EF4-FFF2-40B4-BE49-F238E27FC236}">
                  <a16:creationId xmlns:a16="http://schemas.microsoft.com/office/drawing/2014/main" id="{CC80A394-7D23-6D42-A7CF-225CBB26E5BA}"/>
                </a:ext>
              </a:extLst>
            </p:cNvPr>
            <p:cNvSpPr/>
            <p:nvPr/>
          </p:nvSpPr>
          <p:spPr>
            <a:xfrm rot="10800000">
              <a:off x="6415804" y="4430876"/>
              <a:ext cx="528016" cy="45518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84" name="グループ化 1183">
            <a:extLst>
              <a:ext uri="{FF2B5EF4-FFF2-40B4-BE49-F238E27FC236}">
                <a16:creationId xmlns:a16="http://schemas.microsoft.com/office/drawing/2014/main" id="{0D3D23B7-D70A-CA4C-B99C-DEE66277F181}"/>
              </a:ext>
            </a:extLst>
          </p:cNvPr>
          <p:cNvGrpSpPr>
            <a:grpSpLocks noChangeAspect="1"/>
          </p:cNvGrpSpPr>
          <p:nvPr/>
        </p:nvGrpSpPr>
        <p:grpSpPr>
          <a:xfrm>
            <a:off x="8401386" y="2234311"/>
            <a:ext cx="396000" cy="289959"/>
            <a:chOff x="5804948" y="4161173"/>
            <a:chExt cx="1009707" cy="739327"/>
          </a:xfrm>
        </p:grpSpPr>
        <p:sp>
          <p:nvSpPr>
            <p:cNvPr id="1185" name="フリーフォーム 1184">
              <a:extLst>
                <a:ext uri="{FF2B5EF4-FFF2-40B4-BE49-F238E27FC236}">
                  <a16:creationId xmlns:a16="http://schemas.microsoft.com/office/drawing/2014/main" id="{706CBC4B-8054-5047-B8A9-9876BBF8638C}"/>
                </a:ext>
              </a:extLst>
            </p:cNvPr>
            <p:cNvSpPr/>
            <p:nvPr/>
          </p:nvSpPr>
          <p:spPr>
            <a:xfrm>
              <a:off x="5804948" y="4254163"/>
              <a:ext cx="862473" cy="646337"/>
            </a:xfrm>
            <a:custGeom>
              <a:avLst/>
              <a:gdLst>
                <a:gd name="connsiteX0" fmla="*/ 0 w 1173727"/>
                <a:gd name="connsiteY0" fmla="*/ 0 h 879590"/>
                <a:gd name="connsiteX1" fmla="*/ 595851 w 1173727"/>
                <a:gd name="connsiteY1" fmla="*/ 0 h 879590"/>
                <a:gd name="connsiteX2" fmla="*/ 739184 w 1173727"/>
                <a:gd name="connsiteY2" fmla="*/ 143420 h 879590"/>
                <a:gd name="connsiteX3" fmla="*/ 1144023 w 1173727"/>
                <a:gd name="connsiteY3" fmla="*/ 143420 h 879590"/>
                <a:gd name="connsiteX4" fmla="*/ 1173727 w 1173727"/>
                <a:gd name="connsiteY4" fmla="*/ 173124 h 879590"/>
                <a:gd name="connsiteX5" fmla="*/ 1173727 w 1173727"/>
                <a:gd name="connsiteY5" fmla="*/ 849886 h 879590"/>
                <a:gd name="connsiteX6" fmla="*/ 1144023 w 1173727"/>
                <a:gd name="connsiteY6" fmla="*/ 879590 h 879590"/>
                <a:gd name="connsiteX7" fmla="*/ 29704 w 1173727"/>
                <a:gd name="connsiteY7" fmla="*/ 879590 h 879590"/>
                <a:gd name="connsiteX8" fmla="*/ 0 w 1173727"/>
                <a:gd name="connsiteY8" fmla="*/ 849886 h 879590"/>
                <a:gd name="connsiteX9" fmla="*/ 0 w 1173727"/>
                <a:gd name="connsiteY9" fmla="*/ 201600 h 879590"/>
                <a:gd name="connsiteX10" fmla="*/ 0 w 1173727"/>
                <a:gd name="connsiteY10" fmla="*/ 173124 h 87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3727" h="879590">
                  <a:moveTo>
                    <a:pt x="0" y="0"/>
                  </a:moveTo>
                  <a:lnTo>
                    <a:pt x="595851" y="0"/>
                  </a:lnTo>
                  <a:lnTo>
                    <a:pt x="739184" y="143420"/>
                  </a:lnTo>
                  <a:lnTo>
                    <a:pt x="1144023" y="143420"/>
                  </a:lnTo>
                  <a:cubicBezTo>
                    <a:pt x="1160428" y="143420"/>
                    <a:pt x="1173727" y="156719"/>
                    <a:pt x="1173727" y="173124"/>
                  </a:cubicBezTo>
                  <a:lnTo>
                    <a:pt x="1173727" y="849886"/>
                  </a:lnTo>
                  <a:cubicBezTo>
                    <a:pt x="1173727" y="866291"/>
                    <a:pt x="1160428" y="879590"/>
                    <a:pt x="1144023" y="879590"/>
                  </a:cubicBezTo>
                  <a:lnTo>
                    <a:pt x="29704" y="879590"/>
                  </a:lnTo>
                  <a:cubicBezTo>
                    <a:pt x="13299" y="879590"/>
                    <a:pt x="0" y="866291"/>
                    <a:pt x="0" y="849886"/>
                  </a:cubicBezTo>
                  <a:lnTo>
                    <a:pt x="0" y="201600"/>
                  </a:lnTo>
                  <a:lnTo>
                    <a:pt x="0" y="173124"/>
                  </a:lnTo>
                  <a:close/>
                </a:path>
              </a:pathLst>
            </a:custGeom>
            <a:solidFill>
              <a:srgbClr val="00206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6" name="フリーフォーム 1185">
              <a:extLst>
                <a:ext uri="{FF2B5EF4-FFF2-40B4-BE49-F238E27FC236}">
                  <a16:creationId xmlns:a16="http://schemas.microsoft.com/office/drawing/2014/main" id="{70F02572-C0E3-0E4C-AA13-E7781271B073}"/>
                </a:ext>
              </a:extLst>
            </p:cNvPr>
            <p:cNvSpPr/>
            <p:nvPr/>
          </p:nvSpPr>
          <p:spPr>
            <a:xfrm>
              <a:off x="5952182" y="4161173"/>
              <a:ext cx="862473" cy="646337"/>
            </a:xfrm>
            <a:custGeom>
              <a:avLst/>
              <a:gdLst>
                <a:gd name="connsiteX0" fmla="*/ 0 w 862473"/>
                <a:gd name="connsiteY0" fmla="*/ 0 h 646337"/>
                <a:gd name="connsiteX1" fmla="*/ 437841 w 862473"/>
                <a:gd name="connsiteY1" fmla="*/ 0 h 646337"/>
                <a:gd name="connsiteX2" fmla="*/ 543164 w 862473"/>
                <a:gd name="connsiteY2" fmla="*/ 105387 h 646337"/>
                <a:gd name="connsiteX3" fmla="*/ 840646 w 862473"/>
                <a:gd name="connsiteY3" fmla="*/ 105387 h 646337"/>
                <a:gd name="connsiteX4" fmla="*/ 862473 w 862473"/>
                <a:gd name="connsiteY4" fmla="*/ 127214 h 646337"/>
                <a:gd name="connsiteX5" fmla="*/ 862473 w 862473"/>
                <a:gd name="connsiteY5" fmla="*/ 624510 h 646337"/>
                <a:gd name="connsiteX6" fmla="*/ 840646 w 862473"/>
                <a:gd name="connsiteY6" fmla="*/ 646337 h 646337"/>
                <a:gd name="connsiteX7" fmla="*/ 754033 w 862473"/>
                <a:gd name="connsiteY7" fmla="*/ 646337 h 646337"/>
                <a:gd name="connsiteX8" fmla="*/ 754033 w 862473"/>
                <a:gd name="connsiteY8" fmla="*/ 181410 h 646337"/>
                <a:gd name="connsiteX9" fmla="*/ 732206 w 862473"/>
                <a:gd name="connsiteY9" fmla="*/ 159583 h 646337"/>
                <a:gd name="connsiteX10" fmla="*/ 434724 w 862473"/>
                <a:gd name="connsiteY10" fmla="*/ 159583 h 646337"/>
                <a:gd name="connsiteX11" fmla="*/ 329401 w 862473"/>
                <a:gd name="connsiteY11" fmla="*/ 54196 h 646337"/>
                <a:gd name="connsiteX12" fmla="*/ 0 w 862473"/>
                <a:gd name="connsiteY12" fmla="*/ 54196 h 646337"/>
                <a:gd name="connsiteX13" fmla="*/ 0 w 862473"/>
                <a:gd name="connsiteY13" fmla="*/ 0 h 64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2473" h="646337">
                  <a:moveTo>
                    <a:pt x="0" y="0"/>
                  </a:moveTo>
                  <a:lnTo>
                    <a:pt x="437841" y="0"/>
                  </a:lnTo>
                  <a:lnTo>
                    <a:pt x="543164" y="105387"/>
                  </a:lnTo>
                  <a:lnTo>
                    <a:pt x="840646" y="105387"/>
                  </a:lnTo>
                  <a:cubicBezTo>
                    <a:pt x="852701" y="105387"/>
                    <a:pt x="862473" y="115160"/>
                    <a:pt x="862473" y="127214"/>
                  </a:cubicBezTo>
                  <a:lnTo>
                    <a:pt x="862473" y="624510"/>
                  </a:lnTo>
                  <a:cubicBezTo>
                    <a:pt x="862473" y="636565"/>
                    <a:pt x="852701" y="646337"/>
                    <a:pt x="840646" y="646337"/>
                  </a:cubicBezTo>
                  <a:lnTo>
                    <a:pt x="754033" y="646337"/>
                  </a:lnTo>
                  <a:lnTo>
                    <a:pt x="754033" y="181410"/>
                  </a:lnTo>
                  <a:cubicBezTo>
                    <a:pt x="754033" y="169356"/>
                    <a:pt x="744261" y="159583"/>
                    <a:pt x="732206" y="159583"/>
                  </a:cubicBezTo>
                  <a:lnTo>
                    <a:pt x="434724" y="159583"/>
                  </a:lnTo>
                  <a:lnTo>
                    <a:pt x="329401" y="54196"/>
                  </a:lnTo>
                  <a:lnTo>
                    <a:pt x="0" y="541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87" name="グループ化 1186">
            <a:extLst>
              <a:ext uri="{FF2B5EF4-FFF2-40B4-BE49-F238E27FC236}">
                <a16:creationId xmlns:a16="http://schemas.microsoft.com/office/drawing/2014/main" id="{D7C27E06-7972-8349-9E35-3C28CBE574D8}"/>
              </a:ext>
            </a:extLst>
          </p:cNvPr>
          <p:cNvGrpSpPr/>
          <p:nvPr/>
        </p:nvGrpSpPr>
        <p:grpSpPr>
          <a:xfrm>
            <a:off x="821606" y="3570886"/>
            <a:ext cx="437153" cy="461447"/>
            <a:chOff x="620173" y="6107303"/>
            <a:chExt cx="507600" cy="535809"/>
          </a:xfrm>
        </p:grpSpPr>
        <p:sp>
          <p:nvSpPr>
            <p:cNvPr id="1188" name="フリーフォーム 1187">
              <a:extLst>
                <a:ext uri="{FF2B5EF4-FFF2-40B4-BE49-F238E27FC236}">
                  <a16:creationId xmlns:a16="http://schemas.microsoft.com/office/drawing/2014/main" id="{E1328059-3DC0-704C-A3BE-D391F22275A0}"/>
                </a:ext>
              </a:extLst>
            </p:cNvPr>
            <p:cNvSpPr/>
            <p:nvPr/>
          </p:nvSpPr>
          <p:spPr>
            <a:xfrm>
              <a:off x="620173" y="6170064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9" name="円/楕円 1188">
              <a:extLst>
                <a:ext uri="{FF2B5EF4-FFF2-40B4-BE49-F238E27FC236}">
                  <a16:creationId xmlns:a16="http://schemas.microsoft.com/office/drawing/2014/main" id="{B4ADA783-BF88-8C4C-9470-34CB3B12C0E4}"/>
                </a:ext>
              </a:extLst>
            </p:cNvPr>
            <p:cNvSpPr/>
            <p:nvPr/>
          </p:nvSpPr>
          <p:spPr>
            <a:xfrm>
              <a:off x="620173" y="6107303"/>
              <a:ext cx="507600" cy="8255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0" name="フリーフォーム 1189">
              <a:extLst>
                <a:ext uri="{FF2B5EF4-FFF2-40B4-BE49-F238E27FC236}">
                  <a16:creationId xmlns:a16="http://schemas.microsoft.com/office/drawing/2014/main" id="{F0E88221-79E2-5344-88E8-B9937C76BD9E}"/>
                </a:ext>
              </a:extLst>
            </p:cNvPr>
            <p:cNvSpPr/>
            <p:nvPr/>
          </p:nvSpPr>
          <p:spPr>
            <a:xfrm>
              <a:off x="620173" y="6321150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1" name="フリーフォーム 1190">
              <a:extLst>
                <a:ext uri="{FF2B5EF4-FFF2-40B4-BE49-F238E27FC236}">
                  <a16:creationId xmlns:a16="http://schemas.microsoft.com/office/drawing/2014/main" id="{46B3A112-D67E-D042-B599-27A3CD85E762}"/>
                </a:ext>
              </a:extLst>
            </p:cNvPr>
            <p:cNvSpPr/>
            <p:nvPr/>
          </p:nvSpPr>
          <p:spPr>
            <a:xfrm>
              <a:off x="620173" y="6472237"/>
              <a:ext cx="507600" cy="170875"/>
            </a:xfrm>
            <a:custGeom>
              <a:avLst/>
              <a:gdLst>
                <a:gd name="connsiteX0" fmla="*/ 0 w 507600"/>
                <a:gd name="connsiteY0" fmla="*/ 0 h 170875"/>
                <a:gd name="connsiteX1" fmla="*/ 253800 w 507600"/>
                <a:gd name="connsiteY1" fmla="*/ 41275 h 170875"/>
                <a:gd name="connsiteX2" fmla="*/ 507600 w 507600"/>
                <a:gd name="connsiteY2" fmla="*/ 0 h 170875"/>
                <a:gd name="connsiteX3" fmla="*/ 507600 w 507600"/>
                <a:gd name="connsiteY3" fmla="*/ 129600 h 170875"/>
                <a:gd name="connsiteX4" fmla="*/ 253800 w 507600"/>
                <a:gd name="connsiteY4" fmla="*/ 170875 h 170875"/>
                <a:gd name="connsiteX5" fmla="*/ 0 w 507600"/>
                <a:gd name="connsiteY5" fmla="*/ 129600 h 170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7600" h="170875">
                  <a:moveTo>
                    <a:pt x="0" y="0"/>
                  </a:moveTo>
                  <a:cubicBezTo>
                    <a:pt x="0" y="22796"/>
                    <a:pt x="113630" y="41275"/>
                    <a:pt x="253800" y="41275"/>
                  </a:cubicBezTo>
                  <a:cubicBezTo>
                    <a:pt x="393970" y="41275"/>
                    <a:pt x="507600" y="22796"/>
                    <a:pt x="507600" y="0"/>
                  </a:cubicBezTo>
                  <a:lnTo>
                    <a:pt x="507600" y="129600"/>
                  </a:lnTo>
                  <a:cubicBezTo>
                    <a:pt x="507600" y="152396"/>
                    <a:pt x="393970" y="170875"/>
                    <a:pt x="253800" y="170875"/>
                  </a:cubicBezTo>
                  <a:cubicBezTo>
                    <a:pt x="113630" y="170875"/>
                    <a:pt x="0" y="152396"/>
                    <a:pt x="0" y="12960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92" name="フリーフォーム 1191">
            <a:extLst>
              <a:ext uri="{FF2B5EF4-FFF2-40B4-BE49-F238E27FC236}">
                <a16:creationId xmlns:a16="http://schemas.microsoft.com/office/drawing/2014/main" id="{C0B030F1-5C63-0F4D-89E2-29E5744CD4EF}"/>
              </a:ext>
            </a:extLst>
          </p:cNvPr>
          <p:cNvSpPr/>
          <p:nvPr/>
        </p:nvSpPr>
        <p:spPr>
          <a:xfrm>
            <a:off x="2250080" y="3614398"/>
            <a:ext cx="273091" cy="379499"/>
          </a:xfrm>
          <a:custGeom>
            <a:avLst/>
            <a:gdLst>
              <a:gd name="connsiteX0" fmla="*/ 383497 w 531892"/>
              <a:gd name="connsiteY0" fmla="*/ 31754 h 739140"/>
              <a:gd name="connsiteX1" fmla="*/ 383497 w 531892"/>
              <a:gd name="connsiteY1" fmla="*/ 146689 h 739140"/>
              <a:gd name="connsiteX2" fmla="*/ 429216 w 531892"/>
              <a:gd name="connsiteY2" fmla="*/ 146689 h 739140"/>
              <a:gd name="connsiteX3" fmla="*/ 429216 w 531892"/>
              <a:gd name="connsiteY3" fmla="*/ 31754 h 739140"/>
              <a:gd name="connsiteX4" fmla="*/ 296184 w 531892"/>
              <a:gd name="connsiteY4" fmla="*/ 31753 h 739140"/>
              <a:gd name="connsiteX5" fmla="*/ 296184 w 531892"/>
              <a:gd name="connsiteY5" fmla="*/ 146688 h 739140"/>
              <a:gd name="connsiteX6" fmla="*/ 341903 w 531892"/>
              <a:gd name="connsiteY6" fmla="*/ 146688 h 739140"/>
              <a:gd name="connsiteX7" fmla="*/ 341903 w 531892"/>
              <a:gd name="connsiteY7" fmla="*/ 31753 h 739140"/>
              <a:gd name="connsiteX8" fmla="*/ 208870 w 531892"/>
              <a:gd name="connsiteY8" fmla="*/ 31752 h 739140"/>
              <a:gd name="connsiteX9" fmla="*/ 208870 w 531892"/>
              <a:gd name="connsiteY9" fmla="*/ 146687 h 739140"/>
              <a:gd name="connsiteX10" fmla="*/ 254589 w 531892"/>
              <a:gd name="connsiteY10" fmla="*/ 146687 h 739140"/>
              <a:gd name="connsiteX11" fmla="*/ 254589 w 531892"/>
              <a:gd name="connsiteY11" fmla="*/ 31752 h 739140"/>
              <a:gd name="connsiteX12" fmla="*/ 121556 w 531892"/>
              <a:gd name="connsiteY12" fmla="*/ 31751 h 739140"/>
              <a:gd name="connsiteX13" fmla="*/ 121556 w 531892"/>
              <a:gd name="connsiteY13" fmla="*/ 146686 h 739140"/>
              <a:gd name="connsiteX14" fmla="*/ 167275 w 531892"/>
              <a:gd name="connsiteY14" fmla="*/ 146686 h 739140"/>
              <a:gd name="connsiteX15" fmla="*/ 167275 w 531892"/>
              <a:gd name="connsiteY15" fmla="*/ 31751 h 739140"/>
              <a:gd name="connsiteX16" fmla="*/ 34243 w 531892"/>
              <a:gd name="connsiteY16" fmla="*/ 31750 h 739140"/>
              <a:gd name="connsiteX17" fmla="*/ 34243 w 531892"/>
              <a:gd name="connsiteY17" fmla="*/ 146685 h 739140"/>
              <a:gd name="connsiteX18" fmla="*/ 79962 w 531892"/>
              <a:gd name="connsiteY18" fmla="*/ 146685 h 739140"/>
              <a:gd name="connsiteX19" fmla="*/ 79962 w 531892"/>
              <a:gd name="connsiteY19" fmla="*/ 31750 h 739140"/>
              <a:gd name="connsiteX20" fmla="*/ 0 w 531892"/>
              <a:gd name="connsiteY20" fmla="*/ 0 h 739140"/>
              <a:gd name="connsiteX21" fmla="*/ 443242 w 531892"/>
              <a:gd name="connsiteY21" fmla="*/ 0 h 739140"/>
              <a:gd name="connsiteX22" fmla="*/ 531892 w 531892"/>
              <a:gd name="connsiteY22" fmla="*/ 88650 h 739140"/>
              <a:gd name="connsiteX23" fmla="*/ 531892 w 531892"/>
              <a:gd name="connsiteY23" fmla="*/ 739140 h 739140"/>
              <a:gd name="connsiteX24" fmla="*/ 0 w 531892"/>
              <a:gd name="connsiteY24" fmla="*/ 739140 h 73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1892" h="739140">
                <a:moveTo>
                  <a:pt x="383497" y="31754"/>
                </a:moveTo>
                <a:lnTo>
                  <a:pt x="383497" y="146689"/>
                </a:lnTo>
                <a:lnTo>
                  <a:pt x="429216" y="146689"/>
                </a:lnTo>
                <a:lnTo>
                  <a:pt x="429216" y="31754"/>
                </a:lnTo>
                <a:close/>
                <a:moveTo>
                  <a:pt x="296184" y="31753"/>
                </a:moveTo>
                <a:lnTo>
                  <a:pt x="296184" y="146688"/>
                </a:lnTo>
                <a:lnTo>
                  <a:pt x="341903" y="146688"/>
                </a:lnTo>
                <a:lnTo>
                  <a:pt x="341903" y="31753"/>
                </a:lnTo>
                <a:close/>
                <a:moveTo>
                  <a:pt x="208870" y="31752"/>
                </a:moveTo>
                <a:lnTo>
                  <a:pt x="208870" y="146687"/>
                </a:lnTo>
                <a:lnTo>
                  <a:pt x="254589" y="146687"/>
                </a:lnTo>
                <a:lnTo>
                  <a:pt x="254589" y="31752"/>
                </a:lnTo>
                <a:close/>
                <a:moveTo>
                  <a:pt x="121556" y="31751"/>
                </a:moveTo>
                <a:lnTo>
                  <a:pt x="121556" y="146686"/>
                </a:lnTo>
                <a:lnTo>
                  <a:pt x="167275" y="146686"/>
                </a:lnTo>
                <a:lnTo>
                  <a:pt x="167275" y="31751"/>
                </a:lnTo>
                <a:close/>
                <a:moveTo>
                  <a:pt x="34243" y="31750"/>
                </a:moveTo>
                <a:lnTo>
                  <a:pt x="34243" y="146685"/>
                </a:lnTo>
                <a:lnTo>
                  <a:pt x="79962" y="146685"/>
                </a:lnTo>
                <a:lnTo>
                  <a:pt x="79962" y="31750"/>
                </a:lnTo>
                <a:close/>
                <a:moveTo>
                  <a:pt x="0" y="0"/>
                </a:moveTo>
                <a:lnTo>
                  <a:pt x="443242" y="0"/>
                </a:lnTo>
                <a:lnTo>
                  <a:pt x="531892" y="88650"/>
                </a:lnTo>
                <a:lnTo>
                  <a:pt x="531892" y="739140"/>
                </a:lnTo>
                <a:lnTo>
                  <a:pt x="0" y="73914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3" name="フリーフォーム 1192">
            <a:extLst>
              <a:ext uri="{FF2B5EF4-FFF2-40B4-BE49-F238E27FC236}">
                <a16:creationId xmlns:a16="http://schemas.microsoft.com/office/drawing/2014/main" id="{B141D255-D353-2844-BC38-757DD21EB6C3}"/>
              </a:ext>
            </a:extLst>
          </p:cNvPr>
          <p:cNvSpPr/>
          <p:nvPr/>
        </p:nvSpPr>
        <p:spPr>
          <a:xfrm rot="19800000">
            <a:off x="9179615" y="2232485"/>
            <a:ext cx="420071" cy="371812"/>
          </a:xfrm>
          <a:custGeom>
            <a:avLst/>
            <a:gdLst>
              <a:gd name="connsiteX0" fmla="*/ 281710 w 564359"/>
              <a:gd name="connsiteY0" fmla="*/ 139270 h 499524"/>
              <a:gd name="connsiteX1" fmla="*/ 185913 w 564359"/>
              <a:gd name="connsiteY1" fmla="*/ 304437 h 499524"/>
              <a:gd name="connsiteX2" fmla="*/ 377507 w 564359"/>
              <a:gd name="connsiteY2" fmla="*/ 304437 h 499524"/>
              <a:gd name="connsiteX3" fmla="*/ 192703 w 564359"/>
              <a:gd name="connsiteY3" fmla="*/ 7385 h 499524"/>
              <a:gd name="connsiteX4" fmla="*/ 536822 w 564359"/>
              <a:gd name="connsiteY4" fmla="*/ 206062 h 499524"/>
              <a:gd name="connsiteX5" fmla="*/ 556974 w 564359"/>
              <a:gd name="connsiteY5" fmla="*/ 281272 h 499524"/>
              <a:gd name="connsiteX6" fmla="*/ 446865 w 564359"/>
              <a:gd name="connsiteY6" fmla="*/ 471987 h 499524"/>
              <a:gd name="connsiteX7" fmla="*/ 371656 w 564359"/>
              <a:gd name="connsiteY7" fmla="*/ 492139 h 499524"/>
              <a:gd name="connsiteX8" fmla="*/ 27537 w 564359"/>
              <a:gd name="connsiteY8" fmla="*/ 293462 h 499524"/>
              <a:gd name="connsiteX9" fmla="*/ 7385 w 564359"/>
              <a:gd name="connsiteY9" fmla="*/ 218253 h 499524"/>
              <a:gd name="connsiteX10" fmla="*/ 117494 w 564359"/>
              <a:gd name="connsiteY10" fmla="*/ 27538 h 499524"/>
              <a:gd name="connsiteX11" fmla="*/ 192703 w 564359"/>
              <a:gd name="connsiteY11" fmla="*/ 7385 h 499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4359" h="499524">
                <a:moveTo>
                  <a:pt x="281710" y="139270"/>
                </a:moveTo>
                <a:lnTo>
                  <a:pt x="185913" y="304437"/>
                </a:lnTo>
                <a:lnTo>
                  <a:pt x="377507" y="304437"/>
                </a:lnTo>
                <a:close/>
                <a:moveTo>
                  <a:pt x="192703" y="7385"/>
                </a:moveTo>
                <a:lnTo>
                  <a:pt x="536822" y="206062"/>
                </a:lnTo>
                <a:cubicBezTo>
                  <a:pt x="563155" y="221266"/>
                  <a:pt x="572178" y="254938"/>
                  <a:pt x="556974" y="281272"/>
                </a:cubicBezTo>
                <a:lnTo>
                  <a:pt x="446865" y="471987"/>
                </a:lnTo>
                <a:cubicBezTo>
                  <a:pt x="431661" y="498320"/>
                  <a:pt x="397989" y="507343"/>
                  <a:pt x="371656" y="492139"/>
                </a:cubicBezTo>
                <a:lnTo>
                  <a:pt x="27537" y="293462"/>
                </a:lnTo>
                <a:cubicBezTo>
                  <a:pt x="1204" y="278259"/>
                  <a:pt x="-7819" y="244586"/>
                  <a:pt x="7385" y="218253"/>
                </a:cubicBezTo>
                <a:lnTo>
                  <a:pt x="117494" y="27538"/>
                </a:lnTo>
                <a:cubicBezTo>
                  <a:pt x="132698" y="1204"/>
                  <a:pt x="166370" y="-7818"/>
                  <a:pt x="192703" y="7385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4" name="フリーフォーム 1193">
            <a:extLst>
              <a:ext uri="{FF2B5EF4-FFF2-40B4-BE49-F238E27FC236}">
                <a16:creationId xmlns:a16="http://schemas.microsoft.com/office/drawing/2014/main" id="{2822B0BA-C1FF-424C-B1D2-98904D46A720}"/>
              </a:ext>
            </a:extLst>
          </p:cNvPr>
          <p:cNvSpPr/>
          <p:nvPr/>
        </p:nvSpPr>
        <p:spPr>
          <a:xfrm>
            <a:off x="821606" y="5142378"/>
            <a:ext cx="728203" cy="451646"/>
          </a:xfrm>
          <a:custGeom>
            <a:avLst/>
            <a:gdLst>
              <a:gd name="connsiteX0" fmla="*/ 825982 w 884589"/>
              <a:gd name="connsiteY0" fmla="*/ 237925 h 548640"/>
              <a:gd name="connsiteX1" fmla="*/ 789586 w 884589"/>
              <a:gd name="connsiteY1" fmla="*/ 274321 h 548640"/>
              <a:gd name="connsiteX2" fmla="*/ 825982 w 884589"/>
              <a:gd name="connsiteY2" fmla="*/ 310717 h 548640"/>
              <a:gd name="connsiteX3" fmla="*/ 862378 w 884589"/>
              <a:gd name="connsiteY3" fmla="*/ 274321 h 548640"/>
              <a:gd name="connsiteX4" fmla="*/ 825982 w 884589"/>
              <a:gd name="connsiteY4" fmla="*/ 237925 h 548640"/>
              <a:gd name="connsiteX5" fmla="*/ 59302 w 884589"/>
              <a:gd name="connsiteY5" fmla="*/ 42204 h 548640"/>
              <a:gd name="connsiteX6" fmla="*/ 59302 w 884589"/>
              <a:gd name="connsiteY6" fmla="*/ 506438 h 548640"/>
              <a:gd name="connsiteX7" fmla="*/ 767375 w 884589"/>
              <a:gd name="connsiteY7" fmla="*/ 506438 h 548640"/>
              <a:gd name="connsiteX8" fmla="*/ 767375 w 884589"/>
              <a:gd name="connsiteY8" fmla="*/ 42204 h 548640"/>
              <a:gd name="connsiteX9" fmla="*/ 39859 w 884589"/>
              <a:gd name="connsiteY9" fmla="*/ 0 h 548640"/>
              <a:gd name="connsiteX10" fmla="*/ 844730 w 884589"/>
              <a:gd name="connsiteY10" fmla="*/ 0 h 548640"/>
              <a:gd name="connsiteX11" fmla="*/ 884589 w 884589"/>
              <a:gd name="connsiteY11" fmla="*/ 39859 h 548640"/>
              <a:gd name="connsiteX12" fmla="*/ 884589 w 884589"/>
              <a:gd name="connsiteY12" fmla="*/ 508781 h 548640"/>
              <a:gd name="connsiteX13" fmla="*/ 844730 w 884589"/>
              <a:gd name="connsiteY13" fmla="*/ 548640 h 548640"/>
              <a:gd name="connsiteX14" fmla="*/ 39859 w 884589"/>
              <a:gd name="connsiteY14" fmla="*/ 548640 h 548640"/>
              <a:gd name="connsiteX15" fmla="*/ 0 w 884589"/>
              <a:gd name="connsiteY15" fmla="*/ 508781 h 548640"/>
              <a:gd name="connsiteX16" fmla="*/ 0 w 884589"/>
              <a:gd name="connsiteY16" fmla="*/ 39859 h 548640"/>
              <a:gd name="connsiteX17" fmla="*/ 39859 w 884589"/>
              <a:gd name="connsiteY17" fmla="*/ 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84589" h="548640">
                <a:moveTo>
                  <a:pt x="825982" y="237925"/>
                </a:moveTo>
                <a:cubicBezTo>
                  <a:pt x="805881" y="237925"/>
                  <a:pt x="789586" y="254220"/>
                  <a:pt x="789586" y="274321"/>
                </a:cubicBezTo>
                <a:cubicBezTo>
                  <a:pt x="789586" y="294422"/>
                  <a:pt x="805881" y="310717"/>
                  <a:pt x="825982" y="310717"/>
                </a:cubicBezTo>
                <a:cubicBezTo>
                  <a:pt x="846083" y="310717"/>
                  <a:pt x="862378" y="294422"/>
                  <a:pt x="862378" y="274321"/>
                </a:cubicBezTo>
                <a:cubicBezTo>
                  <a:pt x="862378" y="254220"/>
                  <a:pt x="846083" y="237925"/>
                  <a:pt x="825982" y="237925"/>
                </a:cubicBezTo>
                <a:close/>
                <a:moveTo>
                  <a:pt x="59302" y="42204"/>
                </a:moveTo>
                <a:lnTo>
                  <a:pt x="59302" y="506438"/>
                </a:lnTo>
                <a:lnTo>
                  <a:pt x="767375" y="506438"/>
                </a:lnTo>
                <a:lnTo>
                  <a:pt x="767375" y="42204"/>
                </a:lnTo>
                <a:close/>
                <a:moveTo>
                  <a:pt x="39859" y="0"/>
                </a:moveTo>
                <a:lnTo>
                  <a:pt x="844730" y="0"/>
                </a:lnTo>
                <a:cubicBezTo>
                  <a:pt x="866744" y="0"/>
                  <a:pt x="884589" y="17845"/>
                  <a:pt x="884589" y="39859"/>
                </a:cubicBezTo>
                <a:lnTo>
                  <a:pt x="884589" y="508781"/>
                </a:lnTo>
                <a:cubicBezTo>
                  <a:pt x="884589" y="530795"/>
                  <a:pt x="866744" y="548640"/>
                  <a:pt x="844730" y="548640"/>
                </a:cubicBezTo>
                <a:lnTo>
                  <a:pt x="39859" y="548640"/>
                </a:lnTo>
                <a:cubicBezTo>
                  <a:pt x="17845" y="548640"/>
                  <a:pt x="0" y="530795"/>
                  <a:pt x="0" y="508781"/>
                </a:cubicBezTo>
                <a:lnTo>
                  <a:pt x="0" y="39859"/>
                </a:lnTo>
                <a:cubicBezTo>
                  <a:pt x="0" y="17845"/>
                  <a:pt x="17845" y="0"/>
                  <a:pt x="39859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2" name="フリーフォーム 1201">
            <a:extLst>
              <a:ext uri="{FF2B5EF4-FFF2-40B4-BE49-F238E27FC236}">
                <a16:creationId xmlns:a16="http://schemas.microsoft.com/office/drawing/2014/main" id="{C1A02C26-D8F5-AD4C-AB4E-59E1C3B98C86}"/>
              </a:ext>
            </a:extLst>
          </p:cNvPr>
          <p:cNvSpPr/>
          <p:nvPr/>
        </p:nvSpPr>
        <p:spPr>
          <a:xfrm>
            <a:off x="821606" y="970803"/>
            <a:ext cx="760645" cy="459639"/>
          </a:xfrm>
          <a:custGeom>
            <a:avLst/>
            <a:gdLst>
              <a:gd name="connsiteX0" fmla="*/ 799076 w 1881512"/>
              <a:gd name="connsiteY0" fmla="*/ 0 h 1136950"/>
              <a:gd name="connsiteX1" fmla="*/ 1140441 w 1881512"/>
              <a:gd name="connsiteY1" fmla="*/ 226272 h 1136950"/>
              <a:gd name="connsiteX2" fmla="*/ 1145039 w 1881512"/>
              <a:gd name="connsiteY2" fmla="*/ 241085 h 1136950"/>
              <a:gd name="connsiteX3" fmla="*/ 1169555 w 1881512"/>
              <a:gd name="connsiteY3" fmla="*/ 238614 h 1136950"/>
              <a:gd name="connsiteX4" fmla="*/ 1427576 w 1881512"/>
              <a:gd name="connsiteY4" fmla="*/ 375802 h 1136950"/>
              <a:gd name="connsiteX5" fmla="*/ 1442295 w 1881512"/>
              <a:gd name="connsiteY5" fmla="*/ 402920 h 1136950"/>
              <a:gd name="connsiteX6" fmla="*/ 1511033 w 1881512"/>
              <a:gd name="connsiteY6" fmla="*/ 395991 h 1136950"/>
              <a:gd name="connsiteX7" fmla="*/ 1881512 w 1881512"/>
              <a:gd name="connsiteY7" fmla="*/ 766470 h 1136950"/>
              <a:gd name="connsiteX8" fmla="*/ 1511033 w 1881512"/>
              <a:gd name="connsiteY8" fmla="*/ 1136949 h 1136950"/>
              <a:gd name="connsiteX9" fmla="*/ 1499875 w 1881512"/>
              <a:gd name="connsiteY9" fmla="*/ 1135824 h 1136950"/>
              <a:gd name="connsiteX10" fmla="*/ 1499875 w 1881512"/>
              <a:gd name="connsiteY10" fmla="*/ 1136949 h 1136950"/>
              <a:gd name="connsiteX11" fmla="*/ 428608 w 1881512"/>
              <a:gd name="connsiteY11" fmla="*/ 1136949 h 1136950"/>
              <a:gd name="connsiteX12" fmla="*/ 428598 w 1881512"/>
              <a:gd name="connsiteY12" fmla="*/ 1136950 h 1136950"/>
              <a:gd name="connsiteX13" fmla="*/ 0 w 1881512"/>
              <a:gd name="connsiteY13" fmla="*/ 708352 h 1136950"/>
              <a:gd name="connsiteX14" fmla="*/ 428598 w 1881512"/>
              <a:gd name="connsiteY14" fmla="*/ 279754 h 1136950"/>
              <a:gd name="connsiteX15" fmla="*/ 440822 w 1881512"/>
              <a:gd name="connsiteY15" fmla="*/ 280679 h 1136950"/>
              <a:gd name="connsiteX16" fmla="*/ 457711 w 1881512"/>
              <a:gd name="connsiteY16" fmla="*/ 226272 h 1136950"/>
              <a:gd name="connsiteX17" fmla="*/ 799076 w 1881512"/>
              <a:gd name="connsiteY17" fmla="*/ 0 h 11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1512" h="1136950">
                <a:moveTo>
                  <a:pt x="799076" y="0"/>
                </a:moveTo>
                <a:cubicBezTo>
                  <a:pt x="952534" y="0"/>
                  <a:pt x="1084199" y="93301"/>
                  <a:pt x="1140441" y="226272"/>
                </a:cubicBezTo>
                <a:lnTo>
                  <a:pt x="1145039" y="241085"/>
                </a:lnTo>
                <a:lnTo>
                  <a:pt x="1169555" y="238614"/>
                </a:lnTo>
                <a:cubicBezTo>
                  <a:pt x="1276962" y="238614"/>
                  <a:pt x="1371658" y="293033"/>
                  <a:pt x="1427576" y="375802"/>
                </a:cubicBezTo>
                <a:lnTo>
                  <a:pt x="1442295" y="402920"/>
                </a:lnTo>
                <a:lnTo>
                  <a:pt x="1511033" y="395991"/>
                </a:lnTo>
                <a:cubicBezTo>
                  <a:pt x="1715643" y="395991"/>
                  <a:pt x="1881512" y="561860"/>
                  <a:pt x="1881512" y="766470"/>
                </a:cubicBezTo>
                <a:cubicBezTo>
                  <a:pt x="1881512" y="971080"/>
                  <a:pt x="1715643" y="1136949"/>
                  <a:pt x="1511033" y="1136949"/>
                </a:cubicBezTo>
                <a:lnTo>
                  <a:pt x="1499875" y="1135824"/>
                </a:lnTo>
                <a:lnTo>
                  <a:pt x="1499875" y="1136949"/>
                </a:lnTo>
                <a:lnTo>
                  <a:pt x="428608" y="1136949"/>
                </a:lnTo>
                <a:lnTo>
                  <a:pt x="428598" y="1136950"/>
                </a:lnTo>
                <a:cubicBezTo>
                  <a:pt x="191890" y="1136950"/>
                  <a:pt x="0" y="945060"/>
                  <a:pt x="0" y="708352"/>
                </a:cubicBezTo>
                <a:cubicBezTo>
                  <a:pt x="0" y="471644"/>
                  <a:pt x="191890" y="279754"/>
                  <a:pt x="428598" y="279754"/>
                </a:cubicBezTo>
                <a:lnTo>
                  <a:pt x="440822" y="280679"/>
                </a:lnTo>
                <a:lnTo>
                  <a:pt x="457711" y="226272"/>
                </a:lnTo>
                <a:cubicBezTo>
                  <a:pt x="513953" y="93301"/>
                  <a:pt x="645619" y="0"/>
                  <a:pt x="799076" y="0"/>
                </a:cubicBezTo>
                <a:close/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3" name="フリーフォーム 542">
            <a:extLst>
              <a:ext uri="{FF2B5EF4-FFF2-40B4-BE49-F238E27FC236}">
                <a16:creationId xmlns:a16="http://schemas.microsoft.com/office/drawing/2014/main" id="{EE99F34B-AF09-F842-B627-4DEA0029A161}"/>
              </a:ext>
            </a:extLst>
          </p:cNvPr>
          <p:cNvSpPr/>
          <p:nvPr/>
        </p:nvSpPr>
        <p:spPr>
          <a:xfrm>
            <a:off x="1887835" y="2216104"/>
            <a:ext cx="320765" cy="518717"/>
          </a:xfrm>
          <a:custGeom>
            <a:avLst/>
            <a:gdLst>
              <a:gd name="connsiteX0" fmla="*/ 243739 w 320765"/>
              <a:gd name="connsiteY0" fmla="*/ 311219 h 518717"/>
              <a:gd name="connsiteX1" fmla="*/ 243739 w 320765"/>
              <a:gd name="connsiteY1" fmla="*/ 358233 h 518717"/>
              <a:gd name="connsiteX2" fmla="*/ 290753 w 320765"/>
              <a:gd name="connsiteY2" fmla="*/ 358233 h 518717"/>
              <a:gd name="connsiteX3" fmla="*/ 290753 w 320765"/>
              <a:gd name="connsiteY3" fmla="*/ 311219 h 518717"/>
              <a:gd name="connsiteX4" fmla="*/ 171563 w 320765"/>
              <a:gd name="connsiteY4" fmla="*/ 311219 h 518717"/>
              <a:gd name="connsiteX5" fmla="*/ 171563 w 320765"/>
              <a:gd name="connsiteY5" fmla="*/ 358233 h 518717"/>
              <a:gd name="connsiteX6" fmla="*/ 218577 w 320765"/>
              <a:gd name="connsiteY6" fmla="*/ 358233 h 518717"/>
              <a:gd name="connsiteX7" fmla="*/ 218577 w 320765"/>
              <a:gd name="connsiteY7" fmla="*/ 311219 h 518717"/>
              <a:gd name="connsiteX8" fmla="*/ 99387 w 320765"/>
              <a:gd name="connsiteY8" fmla="*/ 311219 h 518717"/>
              <a:gd name="connsiteX9" fmla="*/ 99387 w 320765"/>
              <a:gd name="connsiteY9" fmla="*/ 358233 h 518717"/>
              <a:gd name="connsiteX10" fmla="*/ 146401 w 320765"/>
              <a:gd name="connsiteY10" fmla="*/ 358233 h 518717"/>
              <a:gd name="connsiteX11" fmla="*/ 146401 w 320765"/>
              <a:gd name="connsiteY11" fmla="*/ 311219 h 518717"/>
              <a:gd name="connsiteX12" fmla="*/ 27211 w 320765"/>
              <a:gd name="connsiteY12" fmla="*/ 311219 h 518717"/>
              <a:gd name="connsiteX13" fmla="*/ 27211 w 320765"/>
              <a:gd name="connsiteY13" fmla="*/ 358233 h 518717"/>
              <a:gd name="connsiteX14" fmla="*/ 74225 w 320765"/>
              <a:gd name="connsiteY14" fmla="*/ 358233 h 518717"/>
              <a:gd name="connsiteX15" fmla="*/ 74225 w 320765"/>
              <a:gd name="connsiteY15" fmla="*/ 311219 h 518717"/>
              <a:gd name="connsiteX16" fmla="*/ 243739 w 320765"/>
              <a:gd name="connsiteY16" fmla="*/ 218319 h 518717"/>
              <a:gd name="connsiteX17" fmla="*/ 243739 w 320765"/>
              <a:gd name="connsiteY17" fmla="*/ 265333 h 518717"/>
              <a:gd name="connsiteX18" fmla="*/ 290753 w 320765"/>
              <a:gd name="connsiteY18" fmla="*/ 265333 h 518717"/>
              <a:gd name="connsiteX19" fmla="*/ 290753 w 320765"/>
              <a:gd name="connsiteY19" fmla="*/ 218319 h 518717"/>
              <a:gd name="connsiteX20" fmla="*/ 171563 w 320765"/>
              <a:gd name="connsiteY20" fmla="*/ 218319 h 518717"/>
              <a:gd name="connsiteX21" fmla="*/ 171563 w 320765"/>
              <a:gd name="connsiteY21" fmla="*/ 265333 h 518717"/>
              <a:gd name="connsiteX22" fmla="*/ 218577 w 320765"/>
              <a:gd name="connsiteY22" fmla="*/ 265333 h 518717"/>
              <a:gd name="connsiteX23" fmla="*/ 218577 w 320765"/>
              <a:gd name="connsiteY23" fmla="*/ 218319 h 518717"/>
              <a:gd name="connsiteX24" fmla="*/ 99387 w 320765"/>
              <a:gd name="connsiteY24" fmla="*/ 218319 h 518717"/>
              <a:gd name="connsiteX25" fmla="*/ 99387 w 320765"/>
              <a:gd name="connsiteY25" fmla="*/ 265333 h 518717"/>
              <a:gd name="connsiteX26" fmla="*/ 146401 w 320765"/>
              <a:gd name="connsiteY26" fmla="*/ 265333 h 518717"/>
              <a:gd name="connsiteX27" fmla="*/ 146401 w 320765"/>
              <a:gd name="connsiteY27" fmla="*/ 218319 h 518717"/>
              <a:gd name="connsiteX28" fmla="*/ 27211 w 320765"/>
              <a:gd name="connsiteY28" fmla="*/ 218319 h 518717"/>
              <a:gd name="connsiteX29" fmla="*/ 27211 w 320765"/>
              <a:gd name="connsiteY29" fmla="*/ 265333 h 518717"/>
              <a:gd name="connsiteX30" fmla="*/ 74225 w 320765"/>
              <a:gd name="connsiteY30" fmla="*/ 265333 h 518717"/>
              <a:gd name="connsiteX31" fmla="*/ 74225 w 320765"/>
              <a:gd name="connsiteY31" fmla="*/ 218319 h 518717"/>
              <a:gd name="connsiteX32" fmla="*/ 243739 w 320765"/>
              <a:gd name="connsiteY32" fmla="*/ 125419 h 518717"/>
              <a:gd name="connsiteX33" fmla="*/ 243739 w 320765"/>
              <a:gd name="connsiteY33" fmla="*/ 172433 h 518717"/>
              <a:gd name="connsiteX34" fmla="*/ 290753 w 320765"/>
              <a:gd name="connsiteY34" fmla="*/ 172433 h 518717"/>
              <a:gd name="connsiteX35" fmla="*/ 290753 w 320765"/>
              <a:gd name="connsiteY35" fmla="*/ 125419 h 518717"/>
              <a:gd name="connsiteX36" fmla="*/ 171563 w 320765"/>
              <a:gd name="connsiteY36" fmla="*/ 125419 h 518717"/>
              <a:gd name="connsiteX37" fmla="*/ 171563 w 320765"/>
              <a:gd name="connsiteY37" fmla="*/ 172433 h 518717"/>
              <a:gd name="connsiteX38" fmla="*/ 218577 w 320765"/>
              <a:gd name="connsiteY38" fmla="*/ 172433 h 518717"/>
              <a:gd name="connsiteX39" fmla="*/ 218577 w 320765"/>
              <a:gd name="connsiteY39" fmla="*/ 125419 h 518717"/>
              <a:gd name="connsiteX40" fmla="*/ 99387 w 320765"/>
              <a:gd name="connsiteY40" fmla="*/ 125419 h 518717"/>
              <a:gd name="connsiteX41" fmla="*/ 99387 w 320765"/>
              <a:gd name="connsiteY41" fmla="*/ 172433 h 518717"/>
              <a:gd name="connsiteX42" fmla="*/ 146401 w 320765"/>
              <a:gd name="connsiteY42" fmla="*/ 172433 h 518717"/>
              <a:gd name="connsiteX43" fmla="*/ 146401 w 320765"/>
              <a:gd name="connsiteY43" fmla="*/ 125419 h 518717"/>
              <a:gd name="connsiteX44" fmla="*/ 27211 w 320765"/>
              <a:gd name="connsiteY44" fmla="*/ 125419 h 518717"/>
              <a:gd name="connsiteX45" fmla="*/ 27211 w 320765"/>
              <a:gd name="connsiteY45" fmla="*/ 172433 h 518717"/>
              <a:gd name="connsiteX46" fmla="*/ 74225 w 320765"/>
              <a:gd name="connsiteY46" fmla="*/ 172433 h 518717"/>
              <a:gd name="connsiteX47" fmla="*/ 74225 w 320765"/>
              <a:gd name="connsiteY47" fmla="*/ 125419 h 518717"/>
              <a:gd name="connsiteX48" fmla="*/ 243739 w 320765"/>
              <a:gd name="connsiteY48" fmla="*/ 32518 h 518717"/>
              <a:gd name="connsiteX49" fmla="*/ 243739 w 320765"/>
              <a:gd name="connsiteY49" fmla="*/ 79532 h 518717"/>
              <a:gd name="connsiteX50" fmla="*/ 290753 w 320765"/>
              <a:gd name="connsiteY50" fmla="*/ 79532 h 518717"/>
              <a:gd name="connsiteX51" fmla="*/ 290753 w 320765"/>
              <a:gd name="connsiteY51" fmla="*/ 32518 h 518717"/>
              <a:gd name="connsiteX52" fmla="*/ 171563 w 320765"/>
              <a:gd name="connsiteY52" fmla="*/ 32518 h 518717"/>
              <a:gd name="connsiteX53" fmla="*/ 171563 w 320765"/>
              <a:gd name="connsiteY53" fmla="*/ 79532 h 518717"/>
              <a:gd name="connsiteX54" fmla="*/ 218577 w 320765"/>
              <a:gd name="connsiteY54" fmla="*/ 79532 h 518717"/>
              <a:gd name="connsiteX55" fmla="*/ 218577 w 320765"/>
              <a:gd name="connsiteY55" fmla="*/ 32518 h 518717"/>
              <a:gd name="connsiteX56" fmla="*/ 99387 w 320765"/>
              <a:gd name="connsiteY56" fmla="*/ 32518 h 518717"/>
              <a:gd name="connsiteX57" fmla="*/ 99387 w 320765"/>
              <a:gd name="connsiteY57" fmla="*/ 79532 h 518717"/>
              <a:gd name="connsiteX58" fmla="*/ 146401 w 320765"/>
              <a:gd name="connsiteY58" fmla="*/ 79532 h 518717"/>
              <a:gd name="connsiteX59" fmla="*/ 146401 w 320765"/>
              <a:gd name="connsiteY59" fmla="*/ 32518 h 518717"/>
              <a:gd name="connsiteX60" fmla="*/ 27211 w 320765"/>
              <a:gd name="connsiteY60" fmla="*/ 32518 h 518717"/>
              <a:gd name="connsiteX61" fmla="*/ 27211 w 320765"/>
              <a:gd name="connsiteY61" fmla="*/ 79532 h 518717"/>
              <a:gd name="connsiteX62" fmla="*/ 74225 w 320765"/>
              <a:gd name="connsiteY62" fmla="*/ 79532 h 518717"/>
              <a:gd name="connsiteX63" fmla="*/ 74225 w 320765"/>
              <a:gd name="connsiteY63" fmla="*/ 32518 h 518717"/>
              <a:gd name="connsiteX64" fmla="*/ 0 w 320765"/>
              <a:gd name="connsiteY64" fmla="*/ 0 h 518717"/>
              <a:gd name="connsiteX65" fmla="*/ 320765 w 320765"/>
              <a:gd name="connsiteY65" fmla="*/ 0 h 518717"/>
              <a:gd name="connsiteX66" fmla="*/ 320765 w 320765"/>
              <a:gd name="connsiteY66" fmla="*/ 518717 h 518717"/>
              <a:gd name="connsiteX67" fmla="*/ 0 w 320765"/>
              <a:gd name="connsiteY67" fmla="*/ 518717 h 518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0765" h="518717">
                <a:moveTo>
                  <a:pt x="243739" y="311219"/>
                </a:moveTo>
                <a:lnTo>
                  <a:pt x="243739" y="358233"/>
                </a:lnTo>
                <a:lnTo>
                  <a:pt x="290753" y="358233"/>
                </a:lnTo>
                <a:lnTo>
                  <a:pt x="290753" y="311219"/>
                </a:lnTo>
                <a:close/>
                <a:moveTo>
                  <a:pt x="171563" y="311219"/>
                </a:moveTo>
                <a:lnTo>
                  <a:pt x="171563" y="358233"/>
                </a:lnTo>
                <a:lnTo>
                  <a:pt x="218577" y="358233"/>
                </a:lnTo>
                <a:lnTo>
                  <a:pt x="218577" y="311219"/>
                </a:lnTo>
                <a:close/>
                <a:moveTo>
                  <a:pt x="99387" y="311219"/>
                </a:moveTo>
                <a:lnTo>
                  <a:pt x="99387" y="358233"/>
                </a:lnTo>
                <a:lnTo>
                  <a:pt x="146401" y="358233"/>
                </a:lnTo>
                <a:lnTo>
                  <a:pt x="146401" y="311219"/>
                </a:lnTo>
                <a:close/>
                <a:moveTo>
                  <a:pt x="27211" y="311219"/>
                </a:moveTo>
                <a:lnTo>
                  <a:pt x="27211" y="358233"/>
                </a:lnTo>
                <a:lnTo>
                  <a:pt x="74225" y="358233"/>
                </a:lnTo>
                <a:lnTo>
                  <a:pt x="74225" y="311219"/>
                </a:lnTo>
                <a:close/>
                <a:moveTo>
                  <a:pt x="243739" y="218319"/>
                </a:moveTo>
                <a:lnTo>
                  <a:pt x="243739" y="265333"/>
                </a:lnTo>
                <a:lnTo>
                  <a:pt x="290753" y="265333"/>
                </a:lnTo>
                <a:lnTo>
                  <a:pt x="290753" y="218319"/>
                </a:lnTo>
                <a:close/>
                <a:moveTo>
                  <a:pt x="171563" y="218319"/>
                </a:moveTo>
                <a:lnTo>
                  <a:pt x="171563" y="265333"/>
                </a:lnTo>
                <a:lnTo>
                  <a:pt x="218577" y="265333"/>
                </a:lnTo>
                <a:lnTo>
                  <a:pt x="218577" y="218319"/>
                </a:lnTo>
                <a:close/>
                <a:moveTo>
                  <a:pt x="99387" y="218319"/>
                </a:moveTo>
                <a:lnTo>
                  <a:pt x="99387" y="265333"/>
                </a:lnTo>
                <a:lnTo>
                  <a:pt x="146401" y="265333"/>
                </a:lnTo>
                <a:lnTo>
                  <a:pt x="146401" y="218319"/>
                </a:lnTo>
                <a:close/>
                <a:moveTo>
                  <a:pt x="27211" y="218319"/>
                </a:moveTo>
                <a:lnTo>
                  <a:pt x="27211" y="265333"/>
                </a:lnTo>
                <a:lnTo>
                  <a:pt x="74225" y="265333"/>
                </a:lnTo>
                <a:lnTo>
                  <a:pt x="74225" y="218319"/>
                </a:lnTo>
                <a:close/>
                <a:moveTo>
                  <a:pt x="243739" y="125419"/>
                </a:moveTo>
                <a:lnTo>
                  <a:pt x="243739" y="172433"/>
                </a:lnTo>
                <a:lnTo>
                  <a:pt x="290753" y="172433"/>
                </a:lnTo>
                <a:lnTo>
                  <a:pt x="290753" y="125419"/>
                </a:lnTo>
                <a:close/>
                <a:moveTo>
                  <a:pt x="171563" y="125419"/>
                </a:moveTo>
                <a:lnTo>
                  <a:pt x="171563" y="172433"/>
                </a:lnTo>
                <a:lnTo>
                  <a:pt x="218577" y="172433"/>
                </a:lnTo>
                <a:lnTo>
                  <a:pt x="218577" y="125419"/>
                </a:lnTo>
                <a:close/>
                <a:moveTo>
                  <a:pt x="99387" y="125419"/>
                </a:moveTo>
                <a:lnTo>
                  <a:pt x="99387" y="172433"/>
                </a:lnTo>
                <a:lnTo>
                  <a:pt x="146401" y="172433"/>
                </a:lnTo>
                <a:lnTo>
                  <a:pt x="146401" y="125419"/>
                </a:lnTo>
                <a:close/>
                <a:moveTo>
                  <a:pt x="27211" y="125419"/>
                </a:moveTo>
                <a:lnTo>
                  <a:pt x="27211" y="172433"/>
                </a:lnTo>
                <a:lnTo>
                  <a:pt x="74225" y="172433"/>
                </a:lnTo>
                <a:lnTo>
                  <a:pt x="74225" y="125419"/>
                </a:lnTo>
                <a:close/>
                <a:moveTo>
                  <a:pt x="243739" y="32518"/>
                </a:moveTo>
                <a:lnTo>
                  <a:pt x="243739" y="79532"/>
                </a:lnTo>
                <a:lnTo>
                  <a:pt x="290753" y="79532"/>
                </a:lnTo>
                <a:lnTo>
                  <a:pt x="290753" y="32518"/>
                </a:lnTo>
                <a:close/>
                <a:moveTo>
                  <a:pt x="171563" y="32518"/>
                </a:moveTo>
                <a:lnTo>
                  <a:pt x="171563" y="79532"/>
                </a:lnTo>
                <a:lnTo>
                  <a:pt x="218577" y="79532"/>
                </a:lnTo>
                <a:lnTo>
                  <a:pt x="218577" y="32518"/>
                </a:lnTo>
                <a:close/>
                <a:moveTo>
                  <a:pt x="99387" y="32518"/>
                </a:moveTo>
                <a:lnTo>
                  <a:pt x="99387" y="79532"/>
                </a:lnTo>
                <a:lnTo>
                  <a:pt x="146401" y="79532"/>
                </a:lnTo>
                <a:lnTo>
                  <a:pt x="146401" y="32518"/>
                </a:lnTo>
                <a:close/>
                <a:moveTo>
                  <a:pt x="27211" y="32518"/>
                </a:moveTo>
                <a:lnTo>
                  <a:pt x="27211" y="79532"/>
                </a:lnTo>
                <a:lnTo>
                  <a:pt x="74225" y="79532"/>
                </a:lnTo>
                <a:lnTo>
                  <a:pt x="74225" y="32518"/>
                </a:lnTo>
                <a:close/>
                <a:moveTo>
                  <a:pt x="0" y="0"/>
                </a:moveTo>
                <a:lnTo>
                  <a:pt x="320765" y="0"/>
                </a:lnTo>
                <a:lnTo>
                  <a:pt x="320765" y="518717"/>
                </a:lnTo>
                <a:lnTo>
                  <a:pt x="0" y="5187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5" name="フリーフォーム 1354">
            <a:extLst>
              <a:ext uri="{FF2B5EF4-FFF2-40B4-BE49-F238E27FC236}">
                <a16:creationId xmlns:a16="http://schemas.microsoft.com/office/drawing/2014/main" id="{862D254B-4E40-CA4C-9795-3BF045707C30}"/>
              </a:ext>
            </a:extLst>
          </p:cNvPr>
          <p:cNvSpPr>
            <a:spLocks noChangeAspect="1"/>
          </p:cNvSpPr>
          <p:nvPr/>
        </p:nvSpPr>
        <p:spPr>
          <a:xfrm>
            <a:off x="2910925" y="3700254"/>
            <a:ext cx="864000" cy="178991"/>
          </a:xfrm>
          <a:custGeom>
            <a:avLst/>
            <a:gdLst>
              <a:gd name="connsiteX0" fmla="*/ 1265013 w 1460383"/>
              <a:gd name="connsiteY0" fmla="*/ 100871 h 302542"/>
              <a:gd name="connsiteX1" fmla="*/ 1265013 w 1460383"/>
              <a:gd name="connsiteY1" fmla="*/ 201671 h 302542"/>
              <a:gd name="connsiteX2" fmla="*/ 1365813 w 1460383"/>
              <a:gd name="connsiteY2" fmla="*/ 201671 h 302542"/>
              <a:gd name="connsiteX3" fmla="*/ 1365813 w 1460383"/>
              <a:gd name="connsiteY3" fmla="*/ 100871 h 302542"/>
              <a:gd name="connsiteX4" fmla="*/ 1105424 w 1460383"/>
              <a:gd name="connsiteY4" fmla="*/ 100871 h 302542"/>
              <a:gd name="connsiteX5" fmla="*/ 1105424 w 1460383"/>
              <a:gd name="connsiteY5" fmla="*/ 201671 h 302542"/>
              <a:gd name="connsiteX6" fmla="*/ 1206224 w 1460383"/>
              <a:gd name="connsiteY6" fmla="*/ 201671 h 302542"/>
              <a:gd name="connsiteX7" fmla="*/ 1206224 w 1460383"/>
              <a:gd name="connsiteY7" fmla="*/ 100871 h 302542"/>
              <a:gd name="connsiteX8" fmla="*/ 941522 w 1460383"/>
              <a:gd name="connsiteY8" fmla="*/ 100871 h 302542"/>
              <a:gd name="connsiteX9" fmla="*/ 941522 w 1460383"/>
              <a:gd name="connsiteY9" fmla="*/ 201671 h 302542"/>
              <a:gd name="connsiteX10" fmla="*/ 1042322 w 1460383"/>
              <a:gd name="connsiteY10" fmla="*/ 201671 h 302542"/>
              <a:gd name="connsiteX11" fmla="*/ 1042322 w 1460383"/>
              <a:gd name="connsiteY11" fmla="*/ 100871 h 302542"/>
              <a:gd name="connsiteX12" fmla="*/ 61188 w 1460383"/>
              <a:gd name="connsiteY12" fmla="*/ 63367 h 302542"/>
              <a:gd name="connsiteX13" fmla="*/ 61188 w 1460383"/>
              <a:gd name="connsiteY13" fmla="*/ 239175 h 302542"/>
              <a:gd name="connsiteX14" fmla="*/ 655620 w 1460383"/>
              <a:gd name="connsiteY14" fmla="*/ 239175 h 302542"/>
              <a:gd name="connsiteX15" fmla="*/ 655620 w 1460383"/>
              <a:gd name="connsiteY15" fmla="*/ 63367 h 302542"/>
              <a:gd name="connsiteX16" fmla="*/ 0 w 1460383"/>
              <a:gd name="connsiteY16" fmla="*/ 0 h 302542"/>
              <a:gd name="connsiteX17" fmla="*/ 1460383 w 1460383"/>
              <a:gd name="connsiteY17" fmla="*/ 0 h 302542"/>
              <a:gd name="connsiteX18" fmla="*/ 1460383 w 1460383"/>
              <a:gd name="connsiteY18" fmla="*/ 302542 h 302542"/>
              <a:gd name="connsiteX19" fmla="*/ 0 w 1460383"/>
              <a:gd name="connsiteY19" fmla="*/ 302542 h 302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60383" h="302542">
                <a:moveTo>
                  <a:pt x="1265013" y="100871"/>
                </a:moveTo>
                <a:lnTo>
                  <a:pt x="1265013" y="201671"/>
                </a:lnTo>
                <a:lnTo>
                  <a:pt x="1365813" y="201671"/>
                </a:lnTo>
                <a:lnTo>
                  <a:pt x="1365813" y="100871"/>
                </a:lnTo>
                <a:close/>
                <a:moveTo>
                  <a:pt x="1105424" y="100871"/>
                </a:moveTo>
                <a:lnTo>
                  <a:pt x="1105424" y="201671"/>
                </a:lnTo>
                <a:lnTo>
                  <a:pt x="1206224" y="201671"/>
                </a:lnTo>
                <a:lnTo>
                  <a:pt x="1206224" y="100871"/>
                </a:lnTo>
                <a:close/>
                <a:moveTo>
                  <a:pt x="941522" y="100871"/>
                </a:moveTo>
                <a:lnTo>
                  <a:pt x="941522" y="201671"/>
                </a:lnTo>
                <a:lnTo>
                  <a:pt x="1042322" y="201671"/>
                </a:lnTo>
                <a:lnTo>
                  <a:pt x="1042322" y="100871"/>
                </a:lnTo>
                <a:close/>
                <a:moveTo>
                  <a:pt x="61188" y="63367"/>
                </a:moveTo>
                <a:lnTo>
                  <a:pt x="61188" y="239175"/>
                </a:lnTo>
                <a:lnTo>
                  <a:pt x="655620" y="239175"/>
                </a:lnTo>
                <a:lnTo>
                  <a:pt x="655620" y="63367"/>
                </a:lnTo>
                <a:close/>
                <a:moveTo>
                  <a:pt x="0" y="0"/>
                </a:moveTo>
                <a:lnTo>
                  <a:pt x="1460383" y="0"/>
                </a:lnTo>
                <a:lnTo>
                  <a:pt x="1460383" y="302542"/>
                </a:lnTo>
                <a:lnTo>
                  <a:pt x="0" y="302542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57" name="フリーフォーム 1356">
            <a:extLst>
              <a:ext uri="{FF2B5EF4-FFF2-40B4-BE49-F238E27FC236}">
                <a16:creationId xmlns:a16="http://schemas.microsoft.com/office/drawing/2014/main" id="{DF8F80C6-F08F-BD48-8186-1B9E98D46BD0}"/>
              </a:ext>
            </a:extLst>
          </p:cNvPr>
          <p:cNvSpPr/>
          <p:nvPr/>
        </p:nvSpPr>
        <p:spPr>
          <a:xfrm>
            <a:off x="4918733" y="3743588"/>
            <a:ext cx="551814" cy="135657"/>
          </a:xfrm>
          <a:custGeom>
            <a:avLst/>
            <a:gdLst>
              <a:gd name="connsiteX0" fmla="*/ 145664 w 1150502"/>
              <a:gd name="connsiteY0" fmla="*/ 99462 h 282837"/>
              <a:gd name="connsiteX1" fmla="*/ 103707 w 1150502"/>
              <a:gd name="connsiteY1" fmla="*/ 141419 h 282837"/>
              <a:gd name="connsiteX2" fmla="*/ 145664 w 1150502"/>
              <a:gd name="connsiteY2" fmla="*/ 183376 h 282837"/>
              <a:gd name="connsiteX3" fmla="*/ 187621 w 1150502"/>
              <a:gd name="connsiteY3" fmla="*/ 141419 h 282837"/>
              <a:gd name="connsiteX4" fmla="*/ 145664 w 1150502"/>
              <a:gd name="connsiteY4" fmla="*/ 99462 h 282837"/>
              <a:gd name="connsiteX5" fmla="*/ 47140 w 1150502"/>
              <a:gd name="connsiteY5" fmla="*/ 0 h 282837"/>
              <a:gd name="connsiteX6" fmla="*/ 1103362 w 1150502"/>
              <a:gd name="connsiteY6" fmla="*/ 0 h 282837"/>
              <a:gd name="connsiteX7" fmla="*/ 1150502 w 1150502"/>
              <a:gd name="connsiteY7" fmla="*/ 47140 h 282837"/>
              <a:gd name="connsiteX8" fmla="*/ 1150502 w 1150502"/>
              <a:gd name="connsiteY8" fmla="*/ 235697 h 282837"/>
              <a:gd name="connsiteX9" fmla="*/ 1103362 w 1150502"/>
              <a:gd name="connsiteY9" fmla="*/ 282837 h 282837"/>
              <a:gd name="connsiteX10" fmla="*/ 47140 w 1150502"/>
              <a:gd name="connsiteY10" fmla="*/ 282837 h 282837"/>
              <a:gd name="connsiteX11" fmla="*/ 0 w 1150502"/>
              <a:gd name="connsiteY11" fmla="*/ 235697 h 282837"/>
              <a:gd name="connsiteX12" fmla="*/ 0 w 1150502"/>
              <a:gd name="connsiteY12" fmla="*/ 47140 h 282837"/>
              <a:gd name="connsiteX13" fmla="*/ 47140 w 1150502"/>
              <a:gd name="connsiteY13" fmla="*/ 0 h 28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0502" h="282837">
                <a:moveTo>
                  <a:pt x="145664" y="99462"/>
                </a:moveTo>
                <a:cubicBezTo>
                  <a:pt x="122492" y="99462"/>
                  <a:pt x="103707" y="118247"/>
                  <a:pt x="103707" y="141419"/>
                </a:cubicBezTo>
                <a:cubicBezTo>
                  <a:pt x="103707" y="164591"/>
                  <a:pt x="122492" y="183376"/>
                  <a:pt x="145664" y="183376"/>
                </a:cubicBezTo>
                <a:cubicBezTo>
                  <a:pt x="168836" y="183376"/>
                  <a:pt x="187621" y="164591"/>
                  <a:pt x="187621" y="141419"/>
                </a:cubicBezTo>
                <a:cubicBezTo>
                  <a:pt x="187621" y="118247"/>
                  <a:pt x="168836" y="99462"/>
                  <a:pt x="145664" y="99462"/>
                </a:cubicBezTo>
                <a:close/>
                <a:moveTo>
                  <a:pt x="47140" y="0"/>
                </a:moveTo>
                <a:lnTo>
                  <a:pt x="1103362" y="0"/>
                </a:lnTo>
                <a:cubicBezTo>
                  <a:pt x="1129397" y="0"/>
                  <a:pt x="1150502" y="21105"/>
                  <a:pt x="1150502" y="47140"/>
                </a:cubicBezTo>
                <a:lnTo>
                  <a:pt x="1150502" y="235697"/>
                </a:lnTo>
                <a:cubicBezTo>
                  <a:pt x="1150502" y="261732"/>
                  <a:pt x="1129397" y="282837"/>
                  <a:pt x="1103362" y="282837"/>
                </a:cubicBezTo>
                <a:lnTo>
                  <a:pt x="47140" y="282837"/>
                </a:lnTo>
                <a:cubicBezTo>
                  <a:pt x="21105" y="282837"/>
                  <a:pt x="0" y="261732"/>
                  <a:pt x="0" y="235697"/>
                </a:cubicBezTo>
                <a:lnTo>
                  <a:pt x="0" y="47140"/>
                </a:lnTo>
                <a:cubicBezTo>
                  <a:pt x="0" y="21105"/>
                  <a:pt x="21105" y="0"/>
                  <a:pt x="47140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66A16317-F70E-D54B-B50B-CCBC5875ADE7}"/>
              </a:ext>
            </a:extLst>
          </p:cNvPr>
          <p:cNvGrpSpPr/>
          <p:nvPr/>
        </p:nvGrpSpPr>
        <p:grpSpPr>
          <a:xfrm>
            <a:off x="4799598" y="5142378"/>
            <a:ext cx="657426" cy="451646"/>
            <a:chOff x="3803930" y="3537563"/>
            <a:chExt cx="850542" cy="584315"/>
          </a:xfrm>
        </p:grpSpPr>
        <p:sp>
          <p:nvSpPr>
            <p:cNvPr id="1360" name="フリーフォーム 1359">
              <a:extLst>
                <a:ext uri="{FF2B5EF4-FFF2-40B4-BE49-F238E27FC236}">
                  <a16:creationId xmlns:a16="http://schemas.microsoft.com/office/drawing/2014/main" id="{709BB5D3-0961-3A49-BD05-BA82E95C74E6}"/>
                </a:ext>
              </a:extLst>
            </p:cNvPr>
            <p:cNvSpPr/>
            <p:nvPr/>
          </p:nvSpPr>
          <p:spPr>
            <a:xfrm>
              <a:off x="380393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1" name="フリーフォーム 1360">
              <a:extLst>
                <a:ext uri="{FF2B5EF4-FFF2-40B4-BE49-F238E27FC236}">
                  <a16:creationId xmlns:a16="http://schemas.microsoft.com/office/drawing/2014/main" id="{87158402-6C3D-A04C-A90F-264D4FD6C262}"/>
                </a:ext>
              </a:extLst>
            </p:cNvPr>
            <p:cNvSpPr/>
            <p:nvPr/>
          </p:nvSpPr>
          <p:spPr>
            <a:xfrm>
              <a:off x="402618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2" name="フリーフォーム 1361">
              <a:extLst>
                <a:ext uri="{FF2B5EF4-FFF2-40B4-BE49-F238E27FC236}">
                  <a16:creationId xmlns:a16="http://schemas.microsoft.com/office/drawing/2014/main" id="{9F85CDBE-D50D-5F4D-B9B9-A9C0959F95A3}"/>
                </a:ext>
              </a:extLst>
            </p:cNvPr>
            <p:cNvSpPr/>
            <p:nvPr/>
          </p:nvSpPr>
          <p:spPr>
            <a:xfrm>
              <a:off x="424843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63" name="フリーフォーム 1362">
              <a:extLst>
                <a:ext uri="{FF2B5EF4-FFF2-40B4-BE49-F238E27FC236}">
                  <a16:creationId xmlns:a16="http://schemas.microsoft.com/office/drawing/2014/main" id="{E2C197F8-18B9-6A49-BC84-519A359077C5}"/>
                </a:ext>
              </a:extLst>
            </p:cNvPr>
            <p:cNvSpPr/>
            <p:nvPr/>
          </p:nvSpPr>
          <p:spPr>
            <a:xfrm>
              <a:off x="4470680" y="3537563"/>
              <a:ext cx="183792" cy="584315"/>
            </a:xfrm>
            <a:custGeom>
              <a:avLst/>
              <a:gdLst>
                <a:gd name="connsiteX0" fmla="*/ 55221 w 183792"/>
                <a:gd name="connsiteY0" fmla="*/ 55151 h 584315"/>
                <a:gd name="connsiteX1" fmla="*/ 55221 w 183792"/>
                <a:gd name="connsiteY1" fmla="*/ 128501 h 584315"/>
                <a:gd name="connsiteX2" fmla="*/ 128571 w 183792"/>
                <a:gd name="connsiteY2" fmla="*/ 128501 h 584315"/>
                <a:gd name="connsiteX3" fmla="*/ 128571 w 183792"/>
                <a:gd name="connsiteY3" fmla="*/ 55151 h 584315"/>
                <a:gd name="connsiteX4" fmla="*/ 0 w 183792"/>
                <a:gd name="connsiteY4" fmla="*/ 0 h 584315"/>
                <a:gd name="connsiteX5" fmla="*/ 183792 w 183792"/>
                <a:gd name="connsiteY5" fmla="*/ 0 h 584315"/>
                <a:gd name="connsiteX6" fmla="*/ 183792 w 183792"/>
                <a:gd name="connsiteY6" fmla="*/ 584315 h 584315"/>
                <a:gd name="connsiteX7" fmla="*/ 0 w 183792"/>
                <a:gd name="connsiteY7" fmla="*/ 584315 h 58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792" h="584315">
                  <a:moveTo>
                    <a:pt x="55221" y="55151"/>
                  </a:moveTo>
                  <a:lnTo>
                    <a:pt x="55221" y="128501"/>
                  </a:lnTo>
                  <a:lnTo>
                    <a:pt x="128571" y="128501"/>
                  </a:lnTo>
                  <a:lnTo>
                    <a:pt x="128571" y="55151"/>
                  </a:lnTo>
                  <a:close/>
                  <a:moveTo>
                    <a:pt x="0" y="0"/>
                  </a:moveTo>
                  <a:lnTo>
                    <a:pt x="183792" y="0"/>
                  </a:lnTo>
                  <a:lnTo>
                    <a:pt x="183792" y="584315"/>
                  </a:lnTo>
                  <a:lnTo>
                    <a:pt x="0" y="584315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C8B6D2EB-C1D7-9C42-B66F-8412733F7DB2}"/>
              </a:ext>
            </a:extLst>
          </p:cNvPr>
          <p:cNvGrpSpPr/>
          <p:nvPr/>
        </p:nvGrpSpPr>
        <p:grpSpPr>
          <a:xfrm>
            <a:off x="5869272" y="4795060"/>
            <a:ext cx="1137717" cy="825943"/>
            <a:chOff x="7187023" y="513991"/>
            <a:chExt cx="1886933" cy="1369848"/>
          </a:xfrm>
        </p:grpSpPr>
        <p:sp>
          <p:nvSpPr>
            <p:cNvPr id="1384" name="フリーフォーム 1383">
              <a:extLst>
                <a:ext uri="{FF2B5EF4-FFF2-40B4-BE49-F238E27FC236}">
                  <a16:creationId xmlns:a16="http://schemas.microsoft.com/office/drawing/2014/main" id="{C30875D0-C6AD-6F4D-A307-D291DFD8D537}"/>
                </a:ext>
              </a:extLst>
            </p:cNvPr>
            <p:cNvSpPr/>
            <p:nvPr/>
          </p:nvSpPr>
          <p:spPr>
            <a:xfrm>
              <a:off x="7187023" y="513991"/>
              <a:ext cx="1886933" cy="1173338"/>
            </a:xfrm>
            <a:custGeom>
              <a:avLst/>
              <a:gdLst>
                <a:gd name="connsiteX0" fmla="*/ 72454 w 1886933"/>
                <a:gd name="connsiteY0" fmla="*/ 66042 h 1173338"/>
                <a:gd name="connsiteX1" fmla="*/ 72454 w 1886933"/>
                <a:gd name="connsiteY1" fmla="*/ 1107296 h 1173338"/>
                <a:gd name="connsiteX2" fmla="*/ 1814479 w 1886933"/>
                <a:gd name="connsiteY2" fmla="*/ 1107296 h 1173338"/>
                <a:gd name="connsiteX3" fmla="*/ 1814479 w 1886933"/>
                <a:gd name="connsiteY3" fmla="*/ 66042 h 1173338"/>
                <a:gd name="connsiteX4" fmla="*/ 0 w 1886933"/>
                <a:gd name="connsiteY4" fmla="*/ 0 h 1173338"/>
                <a:gd name="connsiteX5" fmla="*/ 1886933 w 1886933"/>
                <a:gd name="connsiteY5" fmla="*/ 0 h 1173338"/>
                <a:gd name="connsiteX6" fmla="*/ 1886933 w 1886933"/>
                <a:gd name="connsiteY6" fmla="*/ 1173338 h 1173338"/>
                <a:gd name="connsiteX7" fmla="*/ 0 w 1886933"/>
                <a:gd name="connsiteY7" fmla="*/ 1173338 h 117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86933" h="1173338">
                  <a:moveTo>
                    <a:pt x="72454" y="66042"/>
                  </a:moveTo>
                  <a:lnTo>
                    <a:pt x="72454" y="1107296"/>
                  </a:lnTo>
                  <a:lnTo>
                    <a:pt x="1814479" y="1107296"/>
                  </a:lnTo>
                  <a:lnTo>
                    <a:pt x="1814479" y="66042"/>
                  </a:lnTo>
                  <a:close/>
                  <a:moveTo>
                    <a:pt x="0" y="0"/>
                  </a:moveTo>
                  <a:lnTo>
                    <a:pt x="1886933" y="0"/>
                  </a:lnTo>
                  <a:lnTo>
                    <a:pt x="1886933" y="1173338"/>
                  </a:lnTo>
                  <a:lnTo>
                    <a:pt x="0" y="117333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台形 42">
              <a:extLst>
                <a:ext uri="{FF2B5EF4-FFF2-40B4-BE49-F238E27FC236}">
                  <a16:creationId xmlns:a16="http://schemas.microsoft.com/office/drawing/2014/main" id="{B734FDD9-2CFD-AF45-B33B-8061B3EE3D0A}"/>
                </a:ext>
              </a:extLst>
            </p:cNvPr>
            <p:cNvSpPr/>
            <p:nvPr/>
          </p:nvSpPr>
          <p:spPr>
            <a:xfrm>
              <a:off x="7661796" y="1750953"/>
              <a:ext cx="937386" cy="132886"/>
            </a:xfrm>
            <a:prstGeom prst="trapezoid">
              <a:avLst>
                <a:gd name="adj" fmla="val 10057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正方形/長方形 43">
              <a:extLst>
                <a:ext uri="{FF2B5EF4-FFF2-40B4-BE49-F238E27FC236}">
                  <a16:creationId xmlns:a16="http://schemas.microsoft.com/office/drawing/2014/main" id="{7235E734-F5EF-7948-AC9C-E2BB450D84FC}"/>
                </a:ext>
              </a:extLst>
            </p:cNvPr>
            <p:cNvSpPr/>
            <p:nvPr/>
          </p:nvSpPr>
          <p:spPr>
            <a:xfrm>
              <a:off x="7852486" y="1684911"/>
              <a:ext cx="556006" cy="8663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FF420C1-4543-1042-9E57-6C454D7C1995}"/>
              </a:ext>
            </a:extLst>
          </p:cNvPr>
          <p:cNvGrpSpPr>
            <a:grpSpLocks noChangeAspect="1"/>
          </p:cNvGrpSpPr>
          <p:nvPr/>
        </p:nvGrpSpPr>
        <p:grpSpPr>
          <a:xfrm>
            <a:off x="7145709" y="3655743"/>
            <a:ext cx="468000" cy="338397"/>
            <a:chOff x="5494350" y="717256"/>
            <a:chExt cx="731520" cy="528853"/>
          </a:xfrm>
        </p:grpSpPr>
        <p:sp>
          <p:nvSpPr>
            <p:cNvPr id="1385" name="フリーフォーム 1384">
              <a:extLst>
                <a:ext uri="{FF2B5EF4-FFF2-40B4-BE49-F238E27FC236}">
                  <a16:creationId xmlns:a16="http://schemas.microsoft.com/office/drawing/2014/main" id="{77887E43-0C20-A046-8AB8-007C50CCBDF5}"/>
                </a:ext>
              </a:extLst>
            </p:cNvPr>
            <p:cNvSpPr/>
            <p:nvPr/>
          </p:nvSpPr>
          <p:spPr>
            <a:xfrm>
              <a:off x="5494350" y="813690"/>
              <a:ext cx="731520" cy="432419"/>
            </a:xfrm>
            <a:custGeom>
              <a:avLst/>
              <a:gdLst>
                <a:gd name="connsiteX0" fmla="*/ 365761 w 731520"/>
                <a:gd name="connsiteY0" fmla="*/ 54030 h 432419"/>
                <a:gd name="connsiteX1" fmla="*/ 214370 w 731520"/>
                <a:gd name="connsiteY1" fmla="*/ 205421 h 432419"/>
                <a:gd name="connsiteX2" fmla="*/ 365761 w 731520"/>
                <a:gd name="connsiteY2" fmla="*/ 356812 h 432419"/>
                <a:gd name="connsiteX3" fmla="*/ 517152 w 731520"/>
                <a:gd name="connsiteY3" fmla="*/ 205421 h 432419"/>
                <a:gd name="connsiteX4" fmla="*/ 365761 w 731520"/>
                <a:gd name="connsiteY4" fmla="*/ 54030 h 432419"/>
                <a:gd name="connsiteX5" fmla="*/ 53598 w 731520"/>
                <a:gd name="connsiteY5" fmla="*/ 0 h 432419"/>
                <a:gd name="connsiteX6" fmla="*/ 677922 w 731520"/>
                <a:gd name="connsiteY6" fmla="*/ 0 h 432419"/>
                <a:gd name="connsiteX7" fmla="*/ 731520 w 731520"/>
                <a:gd name="connsiteY7" fmla="*/ 53598 h 432419"/>
                <a:gd name="connsiteX8" fmla="*/ 731520 w 731520"/>
                <a:gd name="connsiteY8" fmla="*/ 378821 h 432419"/>
                <a:gd name="connsiteX9" fmla="*/ 677922 w 731520"/>
                <a:gd name="connsiteY9" fmla="*/ 432419 h 432419"/>
                <a:gd name="connsiteX10" fmla="*/ 53598 w 731520"/>
                <a:gd name="connsiteY10" fmla="*/ 432419 h 432419"/>
                <a:gd name="connsiteX11" fmla="*/ 0 w 731520"/>
                <a:gd name="connsiteY11" fmla="*/ 378821 h 432419"/>
                <a:gd name="connsiteX12" fmla="*/ 0 w 731520"/>
                <a:gd name="connsiteY12" fmla="*/ 53598 h 432419"/>
                <a:gd name="connsiteX13" fmla="*/ 53598 w 731520"/>
                <a:gd name="connsiteY13" fmla="*/ 0 h 43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31520" h="432419">
                  <a:moveTo>
                    <a:pt x="365761" y="54030"/>
                  </a:moveTo>
                  <a:cubicBezTo>
                    <a:pt x="282150" y="54030"/>
                    <a:pt x="214370" y="121810"/>
                    <a:pt x="214370" y="205421"/>
                  </a:cubicBezTo>
                  <a:cubicBezTo>
                    <a:pt x="214370" y="289032"/>
                    <a:pt x="282150" y="356812"/>
                    <a:pt x="365761" y="356812"/>
                  </a:cubicBezTo>
                  <a:cubicBezTo>
                    <a:pt x="449372" y="356812"/>
                    <a:pt x="517152" y="289032"/>
                    <a:pt x="517152" y="205421"/>
                  </a:cubicBezTo>
                  <a:cubicBezTo>
                    <a:pt x="517152" y="121810"/>
                    <a:pt x="449372" y="54030"/>
                    <a:pt x="365761" y="54030"/>
                  </a:cubicBezTo>
                  <a:close/>
                  <a:moveTo>
                    <a:pt x="53598" y="0"/>
                  </a:moveTo>
                  <a:lnTo>
                    <a:pt x="677922" y="0"/>
                  </a:lnTo>
                  <a:cubicBezTo>
                    <a:pt x="707523" y="0"/>
                    <a:pt x="731520" y="23997"/>
                    <a:pt x="731520" y="53598"/>
                  </a:cubicBezTo>
                  <a:lnTo>
                    <a:pt x="731520" y="378821"/>
                  </a:lnTo>
                  <a:cubicBezTo>
                    <a:pt x="731520" y="408422"/>
                    <a:pt x="707523" y="432419"/>
                    <a:pt x="677922" y="432419"/>
                  </a:cubicBezTo>
                  <a:lnTo>
                    <a:pt x="53598" y="432419"/>
                  </a:lnTo>
                  <a:cubicBezTo>
                    <a:pt x="23997" y="432419"/>
                    <a:pt x="0" y="408422"/>
                    <a:pt x="0" y="378821"/>
                  </a:cubicBezTo>
                  <a:lnTo>
                    <a:pt x="0" y="53598"/>
                  </a:lnTo>
                  <a:cubicBezTo>
                    <a:pt x="0" y="23997"/>
                    <a:pt x="23997" y="0"/>
                    <a:pt x="5359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台形 48">
              <a:extLst>
                <a:ext uri="{FF2B5EF4-FFF2-40B4-BE49-F238E27FC236}">
                  <a16:creationId xmlns:a16="http://schemas.microsoft.com/office/drawing/2014/main" id="{D36CB8CF-256D-FD4A-A961-1BBE12364B02}"/>
                </a:ext>
              </a:extLst>
            </p:cNvPr>
            <p:cNvSpPr/>
            <p:nvPr/>
          </p:nvSpPr>
          <p:spPr>
            <a:xfrm>
              <a:off x="5708721" y="717256"/>
              <a:ext cx="302781" cy="107532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C26D8146-FB39-E547-AD19-D910E4656EDB}"/>
                </a:ext>
              </a:extLst>
            </p:cNvPr>
            <p:cNvSpPr/>
            <p:nvPr/>
          </p:nvSpPr>
          <p:spPr>
            <a:xfrm>
              <a:off x="5559285" y="782833"/>
              <a:ext cx="125976" cy="5258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23D087DB-CA63-054C-808A-B43884D49581}"/>
              </a:ext>
            </a:extLst>
          </p:cNvPr>
          <p:cNvGrpSpPr/>
          <p:nvPr/>
        </p:nvGrpSpPr>
        <p:grpSpPr>
          <a:xfrm>
            <a:off x="7648711" y="1015179"/>
            <a:ext cx="1195592" cy="383701"/>
            <a:chOff x="3792365" y="512747"/>
            <a:chExt cx="1195592" cy="383701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A15FCD28-4F68-184B-91A9-23F19AA22E5F}"/>
                </a:ext>
              </a:extLst>
            </p:cNvPr>
            <p:cNvGrpSpPr/>
            <p:nvPr/>
          </p:nvGrpSpPr>
          <p:grpSpPr>
            <a:xfrm>
              <a:off x="3792365" y="512747"/>
              <a:ext cx="362887" cy="383701"/>
              <a:chOff x="3792365" y="512747"/>
              <a:chExt cx="362887" cy="383701"/>
            </a:xfrm>
          </p:grpSpPr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032347E5-1EC7-F345-9B89-AAEF7754AD6D}"/>
                  </a:ext>
                </a:extLst>
              </p:cNvPr>
              <p:cNvSpPr/>
              <p:nvPr/>
            </p:nvSpPr>
            <p:spPr>
              <a:xfrm>
                <a:off x="3792365" y="512747"/>
                <a:ext cx="362887" cy="36288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532" name="グループ化 1531">
                <a:extLst>
                  <a:ext uri="{FF2B5EF4-FFF2-40B4-BE49-F238E27FC236}">
                    <a16:creationId xmlns:a16="http://schemas.microsoft.com/office/drawing/2014/main" id="{C832F722-CC6F-3C4E-BE37-B60B4427ECBE}"/>
                  </a:ext>
                </a:extLst>
              </p:cNvPr>
              <p:cNvGrpSpPr/>
              <p:nvPr/>
            </p:nvGrpSpPr>
            <p:grpSpPr>
              <a:xfrm>
                <a:off x="3839528" y="565778"/>
                <a:ext cx="268560" cy="330670"/>
                <a:chOff x="8260273" y="1887305"/>
                <a:chExt cx="895583" cy="1102706"/>
              </a:xfrm>
              <a:solidFill>
                <a:schemeClr val="bg1"/>
              </a:solidFill>
            </p:grpSpPr>
            <p:sp>
              <p:nvSpPr>
                <p:cNvPr id="1533" name="円/楕円 1532">
                  <a:extLst>
                    <a:ext uri="{FF2B5EF4-FFF2-40B4-BE49-F238E27FC236}">
                      <a16:creationId xmlns:a16="http://schemas.microsoft.com/office/drawing/2014/main" id="{AF0341D6-FD5C-464E-B4BA-DEBAB7B3460B}"/>
                    </a:ext>
                  </a:extLst>
                </p:cNvPr>
                <p:cNvSpPr/>
                <p:nvPr/>
              </p:nvSpPr>
              <p:spPr>
                <a:xfrm>
                  <a:off x="8577508" y="1887305"/>
                  <a:ext cx="288720" cy="288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534" name="グループ化 1533">
                  <a:extLst>
                    <a:ext uri="{FF2B5EF4-FFF2-40B4-BE49-F238E27FC236}">
                      <a16:creationId xmlns:a16="http://schemas.microsoft.com/office/drawing/2014/main" id="{5C35034E-264B-344D-A115-97E36EEF4D8C}"/>
                    </a:ext>
                  </a:extLst>
                </p:cNvPr>
                <p:cNvGrpSpPr/>
                <p:nvPr/>
              </p:nvGrpSpPr>
              <p:grpSpPr>
                <a:xfrm>
                  <a:off x="8260273" y="224226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543" name="グループ化 1542">
                    <a:extLst>
                      <a:ext uri="{FF2B5EF4-FFF2-40B4-BE49-F238E27FC236}">
                        <a16:creationId xmlns:a16="http://schemas.microsoft.com/office/drawing/2014/main" id="{3A912101-3395-E443-AE78-CF4F1C2EEB80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545" name="円/楕円 1544">
                      <a:extLst>
                        <a:ext uri="{FF2B5EF4-FFF2-40B4-BE49-F238E27FC236}">
                          <a16:creationId xmlns:a16="http://schemas.microsoft.com/office/drawing/2014/main" id="{F82442A4-B0F2-1E42-A87A-F6D47AB3B5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6" name="円/楕円 1545">
                      <a:extLst>
                        <a:ext uri="{FF2B5EF4-FFF2-40B4-BE49-F238E27FC236}">
                          <a16:creationId xmlns:a16="http://schemas.microsoft.com/office/drawing/2014/main" id="{DF1D97C5-FE53-CD44-A920-DE10E7F66BA6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7" name="フリーフォーム 1546">
                      <a:extLst>
                        <a:ext uri="{FF2B5EF4-FFF2-40B4-BE49-F238E27FC236}">
                          <a16:creationId xmlns:a16="http://schemas.microsoft.com/office/drawing/2014/main" id="{333F599B-1310-C840-AEB4-D1633A0BD76A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8" name="フリーフォーム 1547">
                      <a:extLst>
                        <a:ext uri="{FF2B5EF4-FFF2-40B4-BE49-F238E27FC236}">
                          <a16:creationId xmlns:a16="http://schemas.microsoft.com/office/drawing/2014/main" id="{0EFC6100-6D2A-494F-A1FE-3DD7452908DC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544" name="円/楕円 1543">
                    <a:extLst>
                      <a:ext uri="{FF2B5EF4-FFF2-40B4-BE49-F238E27FC236}">
                        <a16:creationId xmlns:a16="http://schemas.microsoft.com/office/drawing/2014/main" id="{733820B3-5BC0-3743-B71D-E0F4AB156E97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535" name="フリーフォーム 1534">
                  <a:extLst>
                    <a:ext uri="{FF2B5EF4-FFF2-40B4-BE49-F238E27FC236}">
                      <a16:creationId xmlns:a16="http://schemas.microsoft.com/office/drawing/2014/main" id="{BF4B060F-75E1-6648-B8D9-69CA68CF0BE8}"/>
                    </a:ext>
                  </a:extLst>
                </p:cNvPr>
                <p:cNvSpPr/>
                <p:nvPr/>
              </p:nvSpPr>
              <p:spPr>
                <a:xfrm rot="159025" flipH="1">
                  <a:off x="8446603" y="221033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536" name="グループ化 1535">
                  <a:extLst>
                    <a:ext uri="{FF2B5EF4-FFF2-40B4-BE49-F238E27FC236}">
                      <a16:creationId xmlns:a16="http://schemas.microsoft.com/office/drawing/2014/main" id="{760DC031-964D-2A46-BBEB-8E54867D85E8}"/>
                    </a:ext>
                  </a:extLst>
                </p:cNvPr>
                <p:cNvGrpSpPr/>
                <p:nvPr/>
              </p:nvGrpSpPr>
              <p:grpSpPr>
                <a:xfrm flipH="1">
                  <a:off x="8814495" y="223848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537" name="グループ化 1536">
                    <a:extLst>
                      <a:ext uri="{FF2B5EF4-FFF2-40B4-BE49-F238E27FC236}">
                        <a16:creationId xmlns:a16="http://schemas.microsoft.com/office/drawing/2014/main" id="{A16DD2D7-396D-254D-8DBC-DEF1BC8B6E03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539" name="円/楕円 1538">
                      <a:extLst>
                        <a:ext uri="{FF2B5EF4-FFF2-40B4-BE49-F238E27FC236}">
                          <a16:creationId xmlns:a16="http://schemas.microsoft.com/office/drawing/2014/main" id="{FD13C1E8-CB60-AA4F-B6F2-6F539B1199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0" name="円/楕円 1539">
                      <a:extLst>
                        <a:ext uri="{FF2B5EF4-FFF2-40B4-BE49-F238E27FC236}">
                          <a16:creationId xmlns:a16="http://schemas.microsoft.com/office/drawing/2014/main" id="{667A1507-C5B8-8948-939B-18BFBC59708C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1" name="フリーフォーム 1540">
                      <a:extLst>
                        <a:ext uri="{FF2B5EF4-FFF2-40B4-BE49-F238E27FC236}">
                          <a16:creationId xmlns:a16="http://schemas.microsoft.com/office/drawing/2014/main" id="{538FF5A9-3B5E-284A-B178-0C482439C370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42" name="フリーフォーム 1541">
                      <a:extLst>
                        <a:ext uri="{FF2B5EF4-FFF2-40B4-BE49-F238E27FC236}">
                          <a16:creationId xmlns:a16="http://schemas.microsoft.com/office/drawing/2014/main" id="{E9B00BAA-FAED-5344-833E-A8CBC9383A59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538" name="円/楕円 1537">
                    <a:extLst>
                      <a:ext uri="{FF2B5EF4-FFF2-40B4-BE49-F238E27FC236}">
                        <a16:creationId xmlns:a16="http://schemas.microsoft.com/office/drawing/2014/main" id="{AB1E903E-2B0C-874F-B002-881960EFBB44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391" name="グループ化 1390">
              <a:extLst>
                <a:ext uri="{FF2B5EF4-FFF2-40B4-BE49-F238E27FC236}">
                  <a16:creationId xmlns:a16="http://schemas.microsoft.com/office/drawing/2014/main" id="{DA36E3F8-086E-0144-AC20-9872E2696727}"/>
                </a:ext>
              </a:extLst>
            </p:cNvPr>
            <p:cNvGrpSpPr/>
            <p:nvPr/>
          </p:nvGrpSpPr>
          <p:grpSpPr>
            <a:xfrm>
              <a:off x="4208717" y="512747"/>
              <a:ext cx="362887" cy="383701"/>
              <a:chOff x="3792365" y="512747"/>
              <a:chExt cx="362887" cy="383701"/>
            </a:xfrm>
          </p:grpSpPr>
          <p:sp>
            <p:nvSpPr>
              <p:cNvPr id="1392" name="正方形/長方形 1391">
                <a:extLst>
                  <a:ext uri="{FF2B5EF4-FFF2-40B4-BE49-F238E27FC236}">
                    <a16:creationId xmlns:a16="http://schemas.microsoft.com/office/drawing/2014/main" id="{1CF2F377-060E-B548-AC4C-6195DFDB3C05}"/>
                  </a:ext>
                </a:extLst>
              </p:cNvPr>
              <p:cNvSpPr/>
              <p:nvPr/>
            </p:nvSpPr>
            <p:spPr>
              <a:xfrm>
                <a:off x="3792365" y="512747"/>
                <a:ext cx="362887" cy="36288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394" name="グループ化 1393">
                <a:extLst>
                  <a:ext uri="{FF2B5EF4-FFF2-40B4-BE49-F238E27FC236}">
                    <a16:creationId xmlns:a16="http://schemas.microsoft.com/office/drawing/2014/main" id="{E28BD3B6-D4FE-9643-9C84-30DC0ABA56E8}"/>
                  </a:ext>
                </a:extLst>
              </p:cNvPr>
              <p:cNvGrpSpPr/>
              <p:nvPr/>
            </p:nvGrpSpPr>
            <p:grpSpPr>
              <a:xfrm>
                <a:off x="3839528" y="565778"/>
                <a:ext cx="268560" cy="330670"/>
                <a:chOff x="8260273" y="1887305"/>
                <a:chExt cx="895583" cy="1102706"/>
              </a:xfrm>
              <a:solidFill>
                <a:schemeClr val="bg1"/>
              </a:solidFill>
            </p:grpSpPr>
            <p:sp>
              <p:nvSpPr>
                <p:cNvPr id="1395" name="円/楕円 1394">
                  <a:extLst>
                    <a:ext uri="{FF2B5EF4-FFF2-40B4-BE49-F238E27FC236}">
                      <a16:creationId xmlns:a16="http://schemas.microsoft.com/office/drawing/2014/main" id="{0519228A-F883-5748-8250-11BA974CAC33}"/>
                    </a:ext>
                  </a:extLst>
                </p:cNvPr>
                <p:cNvSpPr/>
                <p:nvPr/>
              </p:nvSpPr>
              <p:spPr>
                <a:xfrm>
                  <a:off x="8577508" y="1887305"/>
                  <a:ext cx="288720" cy="288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404" name="グループ化 1403">
                  <a:extLst>
                    <a:ext uri="{FF2B5EF4-FFF2-40B4-BE49-F238E27FC236}">
                      <a16:creationId xmlns:a16="http://schemas.microsoft.com/office/drawing/2014/main" id="{1C66427A-11E8-D54C-A23E-2B9208002D21}"/>
                    </a:ext>
                  </a:extLst>
                </p:cNvPr>
                <p:cNvGrpSpPr/>
                <p:nvPr/>
              </p:nvGrpSpPr>
              <p:grpSpPr>
                <a:xfrm>
                  <a:off x="8260273" y="224226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427" name="グループ化 1426">
                    <a:extLst>
                      <a:ext uri="{FF2B5EF4-FFF2-40B4-BE49-F238E27FC236}">
                        <a16:creationId xmlns:a16="http://schemas.microsoft.com/office/drawing/2014/main" id="{40BD8F39-05B7-CB48-9FA4-E1FCCE234FBA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429" name="円/楕円 1428">
                      <a:extLst>
                        <a:ext uri="{FF2B5EF4-FFF2-40B4-BE49-F238E27FC236}">
                          <a16:creationId xmlns:a16="http://schemas.microsoft.com/office/drawing/2014/main" id="{3FE9DA8A-090F-BC4A-8E61-F338D72405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30" name="円/楕円 1429">
                      <a:extLst>
                        <a:ext uri="{FF2B5EF4-FFF2-40B4-BE49-F238E27FC236}">
                          <a16:creationId xmlns:a16="http://schemas.microsoft.com/office/drawing/2014/main" id="{728B34A7-FB04-E644-AC56-8C4EE9117298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31" name="フリーフォーム 1430">
                      <a:extLst>
                        <a:ext uri="{FF2B5EF4-FFF2-40B4-BE49-F238E27FC236}">
                          <a16:creationId xmlns:a16="http://schemas.microsoft.com/office/drawing/2014/main" id="{C4C75AF3-511A-8445-9E80-A234379DCE05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32" name="フリーフォーム 1431">
                      <a:extLst>
                        <a:ext uri="{FF2B5EF4-FFF2-40B4-BE49-F238E27FC236}">
                          <a16:creationId xmlns:a16="http://schemas.microsoft.com/office/drawing/2014/main" id="{4B568439-818E-2E42-860F-9A53CBB57766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428" name="円/楕円 1427">
                    <a:extLst>
                      <a:ext uri="{FF2B5EF4-FFF2-40B4-BE49-F238E27FC236}">
                        <a16:creationId xmlns:a16="http://schemas.microsoft.com/office/drawing/2014/main" id="{172DE110-B9F6-BA48-BB90-359BDCD8C30D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410" name="フリーフォーム 1409">
                  <a:extLst>
                    <a:ext uri="{FF2B5EF4-FFF2-40B4-BE49-F238E27FC236}">
                      <a16:creationId xmlns:a16="http://schemas.microsoft.com/office/drawing/2014/main" id="{D78DD78B-F663-1546-A7ED-FD9740B24C64}"/>
                    </a:ext>
                  </a:extLst>
                </p:cNvPr>
                <p:cNvSpPr/>
                <p:nvPr/>
              </p:nvSpPr>
              <p:spPr>
                <a:xfrm rot="159025" flipH="1">
                  <a:off x="8446603" y="221033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411" name="グループ化 1410">
                  <a:extLst>
                    <a:ext uri="{FF2B5EF4-FFF2-40B4-BE49-F238E27FC236}">
                      <a16:creationId xmlns:a16="http://schemas.microsoft.com/office/drawing/2014/main" id="{CAB794E8-7DA3-AF43-8FD1-BE88C5FA3BB6}"/>
                    </a:ext>
                  </a:extLst>
                </p:cNvPr>
                <p:cNvGrpSpPr/>
                <p:nvPr/>
              </p:nvGrpSpPr>
              <p:grpSpPr>
                <a:xfrm flipH="1">
                  <a:off x="8814495" y="223848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412" name="グループ化 1411">
                    <a:extLst>
                      <a:ext uri="{FF2B5EF4-FFF2-40B4-BE49-F238E27FC236}">
                        <a16:creationId xmlns:a16="http://schemas.microsoft.com/office/drawing/2014/main" id="{C1AD08EF-A971-7444-890F-89DDFC695C62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419" name="円/楕円 1418">
                      <a:extLst>
                        <a:ext uri="{FF2B5EF4-FFF2-40B4-BE49-F238E27FC236}">
                          <a16:creationId xmlns:a16="http://schemas.microsoft.com/office/drawing/2014/main" id="{2C625427-B225-294A-BDD4-A77757956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20" name="円/楕円 1419">
                      <a:extLst>
                        <a:ext uri="{FF2B5EF4-FFF2-40B4-BE49-F238E27FC236}">
                          <a16:creationId xmlns:a16="http://schemas.microsoft.com/office/drawing/2014/main" id="{E5B3A3F6-D7AE-AB42-883D-C370449221B8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25" name="フリーフォーム 1424">
                      <a:extLst>
                        <a:ext uri="{FF2B5EF4-FFF2-40B4-BE49-F238E27FC236}">
                          <a16:creationId xmlns:a16="http://schemas.microsoft.com/office/drawing/2014/main" id="{4BCBE0FF-2B26-AF46-9D41-4431D4312673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426" name="フリーフォーム 1425">
                      <a:extLst>
                        <a:ext uri="{FF2B5EF4-FFF2-40B4-BE49-F238E27FC236}">
                          <a16:creationId xmlns:a16="http://schemas.microsoft.com/office/drawing/2014/main" id="{BB3BBC64-5122-9142-88DC-E72C16A3C7C4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413" name="円/楕円 1412">
                    <a:extLst>
                      <a:ext uri="{FF2B5EF4-FFF2-40B4-BE49-F238E27FC236}">
                        <a16:creationId xmlns:a16="http://schemas.microsoft.com/office/drawing/2014/main" id="{78FE4BF7-B182-B445-9DC1-3109A400F1AF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433" name="グループ化 1432">
              <a:extLst>
                <a:ext uri="{FF2B5EF4-FFF2-40B4-BE49-F238E27FC236}">
                  <a16:creationId xmlns:a16="http://schemas.microsoft.com/office/drawing/2014/main" id="{BCC109EF-84E7-964F-81ED-E2C165A96A1E}"/>
                </a:ext>
              </a:extLst>
            </p:cNvPr>
            <p:cNvGrpSpPr/>
            <p:nvPr/>
          </p:nvGrpSpPr>
          <p:grpSpPr>
            <a:xfrm>
              <a:off x="4625070" y="512747"/>
              <a:ext cx="362887" cy="383701"/>
              <a:chOff x="3792365" y="512747"/>
              <a:chExt cx="362887" cy="383701"/>
            </a:xfrm>
          </p:grpSpPr>
          <p:sp>
            <p:nvSpPr>
              <p:cNvPr id="1434" name="正方形/長方形 1433">
                <a:extLst>
                  <a:ext uri="{FF2B5EF4-FFF2-40B4-BE49-F238E27FC236}">
                    <a16:creationId xmlns:a16="http://schemas.microsoft.com/office/drawing/2014/main" id="{3664661F-63F6-C243-B1C4-F55B5E662814}"/>
                  </a:ext>
                </a:extLst>
              </p:cNvPr>
              <p:cNvSpPr/>
              <p:nvPr/>
            </p:nvSpPr>
            <p:spPr>
              <a:xfrm>
                <a:off x="3792365" y="512747"/>
                <a:ext cx="362887" cy="36288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438" name="グループ化 1437">
                <a:extLst>
                  <a:ext uri="{FF2B5EF4-FFF2-40B4-BE49-F238E27FC236}">
                    <a16:creationId xmlns:a16="http://schemas.microsoft.com/office/drawing/2014/main" id="{CB86D21D-AC88-3A4A-924B-26AA73FADA37}"/>
                  </a:ext>
                </a:extLst>
              </p:cNvPr>
              <p:cNvGrpSpPr/>
              <p:nvPr/>
            </p:nvGrpSpPr>
            <p:grpSpPr>
              <a:xfrm>
                <a:off x="3839528" y="565778"/>
                <a:ext cx="268560" cy="330670"/>
                <a:chOff x="8260273" y="1887305"/>
                <a:chExt cx="895583" cy="1102706"/>
              </a:xfrm>
              <a:solidFill>
                <a:schemeClr val="bg1"/>
              </a:solidFill>
            </p:grpSpPr>
            <p:sp>
              <p:nvSpPr>
                <p:cNvPr id="1439" name="円/楕円 1438">
                  <a:extLst>
                    <a:ext uri="{FF2B5EF4-FFF2-40B4-BE49-F238E27FC236}">
                      <a16:creationId xmlns:a16="http://schemas.microsoft.com/office/drawing/2014/main" id="{1860A60D-FBC4-AF40-834B-CBC4DCB34B62}"/>
                    </a:ext>
                  </a:extLst>
                </p:cNvPr>
                <p:cNvSpPr/>
                <p:nvPr/>
              </p:nvSpPr>
              <p:spPr>
                <a:xfrm>
                  <a:off x="8577508" y="1887305"/>
                  <a:ext cx="288720" cy="28872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440" name="グループ化 1439">
                  <a:extLst>
                    <a:ext uri="{FF2B5EF4-FFF2-40B4-BE49-F238E27FC236}">
                      <a16:creationId xmlns:a16="http://schemas.microsoft.com/office/drawing/2014/main" id="{BADD4D79-952D-6D40-A050-8D0B910A090B}"/>
                    </a:ext>
                  </a:extLst>
                </p:cNvPr>
                <p:cNvGrpSpPr/>
                <p:nvPr/>
              </p:nvGrpSpPr>
              <p:grpSpPr>
                <a:xfrm>
                  <a:off x="8260273" y="224226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517" name="グループ化 1516">
                    <a:extLst>
                      <a:ext uri="{FF2B5EF4-FFF2-40B4-BE49-F238E27FC236}">
                        <a16:creationId xmlns:a16="http://schemas.microsoft.com/office/drawing/2014/main" id="{85BA41A9-903B-2841-A782-8EEF84654EB3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519" name="円/楕円 1518">
                      <a:extLst>
                        <a:ext uri="{FF2B5EF4-FFF2-40B4-BE49-F238E27FC236}">
                          <a16:creationId xmlns:a16="http://schemas.microsoft.com/office/drawing/2014/main" id="{BBCCEB34-F46C-C548-9A9A-DC9E10EFD1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20" name="円/楕円 1519">
                      <a:extLst>
                        <a:ext uri="{FF2B5EF4-FFF2-40B4-BE49-F238E27FC236}">
                          <a16:creationId xmlns:a16="http://schemas.microsoft.com/office/drawing/2014/main" id="{85B79BEF-E797-C942-BB1C-B8BD52B1E92E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28" name="フリーフォーム 1527">
                      <a:extLst>
                        <a:ext uri="{FF2B5EF4-FFF2-40B4-BE49-F238E27FC236}">
                          <a16:creationId xmlns:a16="http://schemas.microsoft.com/office/drawing/2014/main" id="{9E38FF4F-5C6C-F14D-88A6-9632E6697869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29" name="フリーフォーム 1528">
                      <a:extLst>
                        <a:ext uri="{FF2B5EF4-FFF2-40B4-BE49-F238E27FC236}">
                          <a16:creationId xmlns:a16="http://schemas.microsoft.com/office/drawing/2014/main" id="{1E17C1AC-2DA8-AB49-8C07-7679A822EBEA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518" name="円/楕円 1517">
                    <a:extLst>
                      <a:ext uri="{FF2B5EF4-FFF2-40B4-BE49-F238E27FC236}">
                        <a16:creationId xmlns:a16="http://schemas.microsoft.com/office/drawing/2014/main" id="{00A72C1F-A418-D648-8B78-61674B583882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441" name="フリーフォーム 1440">
                  <a:extLst>
                    <a:ext uri="{FF2B5EF4-FFF2-40B4-BE49-F238E27FC236}">
                      <a16:creationId xmlns:a16="http://schemas.microsoft.com/office/drawing/2014/main" id="{3E4B9B69-7623-A94A-B9D0-7353979F9D20}"/>
                    </a:ext>
                  </a:extLst>
                </p:cNvPr>
                <p:cNvSpPr/>
                <p:nvPr/>
              </p:nvSpPr>
              <p:spPr>
                <a:xfrm rot="159025" flipH="1">
                  <a:off x="8446603" y="221033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442" name="グループ化 1441">
                  <a:extLst>
                    <a:ext uri="{FF2B5EF4-FFF2-40B4-BE49-F238E27FC236}">
                      <a16:creationId xmlns:a16="http://schemas.microsoft.com/office/drawing/2014/main" id="{214FB7A3-C753-0947-99E0-742A4D43D075}"/>
                    </a:ext>
                  </a:extLst>
                </p:cNvPr>
                <p:cNvGrpSpPr/>
                <p:nvPr/>
              </p:nvGrpSpPr>
              <p:grpSpPr>
                <a:xfrm flipH="1">
                  <a:off x="8814495" y="2238480"/>
                  <a:ext cx="341361" cy="747751"/>
                  <a:chOff x="6266167" y="1820541"/>
                  <a:chExt cx="471857" cy="1033603"/>
                </a:xfrm>
                <a:grpFill/>
              </p:grpSpPr>
              <p:grpSp>
                <p:nvGrpSpPr>
                  <p:cNvPr id="1511" name="グループ化 1510">
                    <a:extLst>
                      <a:ext uri="{FF2B5EF4-FFF2-40B4-BE49-F238E27FC236}">
                        <a16:creationId xmlns:a16="http://schemas.microsoft.com/office/drawing/2014/main" id="{A8B7C8C9-E0CF-D449-9ABA-6F31BEFE114D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grpFill/>
                </p:grpSpPr>
                <p:sp>
                  <p:nvSpPr>
                    <p:cNvPr id="1513" name="円/楕円 1512">
                      <a:extLst>
                        <a:ext uri="{FF2B5EF4-FFF2-40B4-BE49-F238E27FC236}">
                          <a16:creationId xmlns:a16="http://schemas.microsoft.com/office/drawing/2014/main" id="{1637EF32-C1B9-0F4E-83B2-08B557AD8F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14" name="円/楕円 1513">
                      <a:extLst>
                        <a:ext uri="{FF2B5EF4-FFF2-40B4-BE49-F238E27FC236}">
                          <a16:creationId xmlns:a16="http://schemas.microsoft.com/office/drawing/2014/main" id="{F5EB2FBD-8395-8A49-8F83-834BBCB4F8D2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15" name="フリーフォーム 1514">
                      <a:extLst>
                        <a:ext uri="{FF2B5EF4-FFF2-40B4-BE49-F238E27FC236}">
                          <a16:creationId xmlns:a16="http://schemas.microsoft.com/office/drawing/2014/main" id="{F17F3D78-A348-D343-930A-7C8B35CC25BB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516" name="フリーフォーム 1515">
                      <a:extLst>
                        <a:ext uri="{FF2B5EF4-FFF2-40B4-BE49-F238E27FC236}">
                          <a16:creationId xmlns:a16="http://schemas.microsoft.com/office/drawing/2014/main" id="{AD652FD3-47CE-F74B-B4EE-B0D617817659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512" name="円/楕円 1511">
                    <a:extLst>
                      <a:ext uri="{FF2B5EF4-FFF2-40B4-BE49-F238E27FC236}">
                        <a16:creationId xmlns:a16="http://schemas.microsoft.com/office/drawing/2014/main" id="{041E61FB-8026-FC48-9E25-4648DC524EFD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E433349-4984-0D47-A994-9EFC692757B5}"/>
              </a:ext>
            </a:extLst>
          </p:cNvPr>
          <p:cNvGrpSpPr>
            <a:grpSpLocks noChangeAspect="1"/>
          </p:cNvGrpSpPr>
          <p:nvPr/>
        </p:nvGrpSpPr>
        <p:grpSpPr>
          <a:xfrm>
            <a:off x="3385494" y="988128"/>
            <a:ext cx="340932" cy="432000"/>
            <a:chOff x="6025895" y="4507991"/>
            <a:chExt cx="1344144" cy="1703188"/>
          </a:xfrm>
        </p:grpSpPr>
        <p:sp>
          <p:nvSpPr>
            <p:cNvPr id="1840" name="フリーフォーム 1839">
              <a:extLst>
                <a:ext uri="{FF2B5EF4-FFF2-40B4-BE49-F238E27FC236}">
                  <a16:creationId xmlns:a16="http://schemas.microsoft.com/office/drawing/2014/main" id="{BD25917A-2A72-994F-9BA6-0BFBE6392D71}"/>
                </a:ext>
              </a:extLst>
            </p:cNvPr>
            <p:cNvSpPr/>
            <p:nvPr/>
          </p:nvSpPr>
          <p:spPr>
            <a:xfrm>
              <a:off x="6025895" y="4507991"/>
              <a:ext cx="1106424" cy="1463040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1" name="フリーフォーム 1840">
              <a:extLst>
                <a:ext uri="{FF2B5EF4-FFF2-40B4-BE49-F238E27FC236}">
                  <a16:creationId xmlns:a16="http://schemas.microsoft.com/office/drawing/2014/main" id="{51CFB58D-EA5B-A64A-A869-50BB6725C71D}"/>
                </a:ext>
              </a:extLst>
            </p:cNvPr>
            <p:cNvSpPr/>
            <p:nvPr/>
          </p:nvSpPr>
          <p:spPr>
            <a:xfrm>
              <a:off x="6263615" y="4748139"/>
              <a:ext cx="1106424" cy="1463040"/>
            </a:xfrm>
            <a:custGeom>
              <a:avLst/>
              <a:gdLst>
                <a:gd name="connsiteX0" fmla="*/ 903019 w 1106424"/>
                <a:gd name="connsiteY0" fmla="*/ 0 h 1463040"/>
                <a:gd name="connsiteX1" fmla="*/ 1106424 w 1106424"/>
                <a:gd name="connsiteY1" fmla="*/ 0 h 1463040"/>
                <a:gd name="connsiteX2" fmla="*/ 1106424 w 1106424"/>
                <a:gd name="connsiteY2" fmla="*/ 1463040 h 1463040"/>
                <a:gd name="connsiteX3" fmla="*/ 0 w 1106424"/>
                <a:gd name="connsiteY3" fmla="*/ 1463040 h 1463040"/>
                <a:gd name="connsiteX4" fmla="*/ 0 w 1106424"/>
                <a:gd name="connsiteY4" fmla="*/ 1281831 h 1463040"/>
                <a:gd name="connsiteX5" fmla="*/ 69065 w 1106424"/>
                <a:gd name="connsiteY5" fmla="*/ 1281831 h 1463040"/>
                <a:gd name="connsiteX6" fmla="*/ 69065 w 1106424"/>
                <a:gd name="connsiteY6" fmla="*/ 1371716 h 1463040"/>
                <a:gd name="connsiteX7" fmla="*/ 1037360 w 1106424"/>
                <a:gd name="connsiteY7" fmla="*/ 1371716 h 1463040"/>
                <a:gd name="connsiteX8" fmla="*/ 1037360 w 1106424"/>
                <a:gd name="connsiteY8" fmla="*/ 91325 h 1463040"/>
                <a:gd name="connsiteX9" fmla="*/ 903019 w 1106424"/>
                <a:gd name="connsiteY9" fmla="*/ 91325 h 1463040"/>
                <a:gd name="connsiteX10" fmla="*/ 903019 w 1106424"/>
                <a:gd name="connsiteY10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424" h="1463040">
                  <a:moveTo>
                    <a:pt x="903019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lnTo>
                    <a:pt x="0" y="1281831"/>
                  </a:lnTo>
                  <a:lnTo>
                    <a:pt x="69065" y="1281831"/>
                  </a:ln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lnTo>
                    <a:pt x="903019" y="91325"/>
                  </a:lnTo>
                  <a:lnTo>
                    <a:pt x="90301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3" name="グループ化 1842">
            <a:extLst>
              <a:ext uri="{FF2B5EF4-FFF2-40B4-BE49-F238E27FC236}">
                <a16:creationId xmlns:a16="http://schemas.microsoft.com/office/drawing/2014/main" id="{978F44B3-1B8E-1B4C-92DB-3BF07B0B9CE6}"/>
              </a:ext>
            </a:extLst>
          </p:cNvPr>
          <p:cNvGrpSpPr>
            <a:grpSpLocks noChangeAspect="1"/>
          </p:cNvGrpSpPr>
          <p:nvPr/>
        </p:nvGrpSpPr>
        <p:grpSpPr>
          <a:xfrm>
            <a:off x="4027507" y="988128"/>
            <a:ext cx="340932" cy="432000"/>
            <a:chOff x="7909912" y="4507991"/>
            <a:chExt cx="1344144" cy="1703188"/>
          </a:xfrm>
          <a:solidFill>
            <a:srgbClr val="002060"/>
          </a:solidFill>
        </p:grpSpPr>
        <p:sp>
          <p:nvSpPr>
            <p:cNvPr id="1844" name="フリーフォーム 1843">
              <a:extLst>
                <a:ext uri="{FF2B5EF4-FFF2-40B4-BE49-F238E27FC236}">
                  <a16:creationId xmlns:a16="http://schemas.microsoft.com/office/drawing/2014/main" id="{57DD889F-4EC1-FE45-A82C-CE6C71C19E18}"/>
                </a:ext>
              </a:extLst>
            </p:cNvPr>
            <p:cNvSpPr/>
            <p:nvPr/>
          </p:nvSpPr>
          <p:spPr>
            <a:xfrm>
              <a:off x="7909912" y="4507991"/>
              <a:ext cx="1106424" cy="1463040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5" name="フリーフォーム 1844">
              <a:extLst>
                <a:ext uri="{FF2B5EF4-FFF2-40B4-BE49-F238E27FC236}">
                  <a16:creationId xmlns:a16="http://schemas.microsoft.com/office/drawing/2014/main" id="{D9257695-D944-C541-B500-0EBFEE3EBDD1}"/>
                </a:ext>
              </a:extLst>
            </p:cNvPr>
            <p:cNvSpPr/>
            <p:nvPr/>
          </p:nvSpPr>
          <p:spPr>
            <a:xfrm>
              <a:off x="8147632" y="4748139"/>
              <a:ext cx="1106424" cy="1463040"/>
            </a:xfrm>
            <a:custGeom>
              <a:avLst/>
              <a:gdLst>
                <a:gd name="connsiteX0" fmla="*/ 903019 w 1106424"/>
                <a:gd name="connsiteY0" fmla="*/ 0 h 1463040"/>
                <a:gd name="connsiteX1" fmla="*/ 1106424 w 1106424"/>
                <a:gd name="connsiteY1" fmla="*/ 0 h 1463040"/>
                <a:gd name="connsiteX2" fmla="*/ 1106424 w 1106424"/>
                <a:gd name="connsiteY2" fmla="*/ 1463040 h 1463040"/>
                <a:gd name="connsiteX3" fmla="*/ 0 w 1106424"/>
                <a:gd name="connsiteY3" fmla="*/ 1463040 h 1463040"/>
                <a:gd name="connsiteX4" fmla="*/ 0 w 1106424"/>
                <a:gd name="connsiteY4" fmla="*/ 1281831 h 1463040"/>
                <a:gd name="connsiteX5" fmla="*/ 69065 w 1106424"/>
                <a:gd name="connsiteY5" fmla="*/ 1281831 h 1463040"/>
                <a:gd name="connsiteX6" fmla="*/ 69065 w 1106424"/>
                <a:gd name="connsiteY6" fmla="*/ 1371716 h 1463040"/>
                <a:gd name="connsiteX7" fmla="*/ 1037360 w 1106424"/>
                <a:gd name="connsiteY7" fmla="*/ 1371716 h 1463040"/>
                <a:gd name="connsiteX8" fmla="*/ 1037360 w 1106424"/>
                <a:gd name="connsiteY8" fmla="*/ 91325 h 1463040"/>
                <a:gd name="connsiteX9" fmla="*/ 903019 w 1106424"/>
                <a:gd name="connsiteY9" fmla="*/ 91325 h 1463040"/>
                <a:gd name="connsiteX10" fmla="*/ 903019 w 1106424"/>
                <a:gd name="connsiteY10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424" h="1463040">
                  <a:moveTo>
                    <a:pt x="903019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lnTo>
                    <a:pt x="0" y="1281831"/>
                  </a:lnTo>
                  <a:lnTo>
                    <a:pt x="69065" y="1281831"/>
                  </a:ln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lnTo>
                    <a:pt x="903019" y="91325"/>
                  </a:lnTo>
                  <a:lnTo>
                    <a:pt x="90301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6" name="正方形/長方形 1845">
              <a:extLst>
                <a:ext uri="{FF2B5EF4-FFF2-40B4-BE49-F238E27FC236}">
                  <a16:creationId xmlns:a16="http://schemas.microsoft.com/office/drawing/2014/main" id="{3D075FF5-E527-A941-A6DD-7E0ECABDA5B7}"/>
                </a:ext>
              </a:extLst>
            </p:cNvPr>
            <p:cNvSpPr/>
            <p:nvPr/>
          </p:nvSpPr>
          <p:spPr>
            <a:xfrm>
              <a:off x="8101584" y="477316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7" name="正方形/長方形 1846">
              <a:extLst>
                <a:ext uri="{FF2B5EF4-FFF2-40B4-BE49-F238E27FC236}">
                  <a16:creationId xmlns:a16="http://schemas.microsoft.com/office/drawing/2014/main" id="{402BCBF3-8697-4E43-BE25-6518EAFF45F3}"/>
                </a:ext>
              </a:extLst>
            </p:cNvPr>
            <p:cNvSpPr/>
            <p:nvPr/>
          </p:nvSpPr>
          <p:spPr>
            <a:xfrm>
              <a:off x="8101584" y="499518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8" name="正方形/長方形 1847">
              <a:extLst>
                <a:ext uri="{FF2B5EF4-FFF2-40B4-BE49-F238E27FC236}">
                  <a16:creationId xmlns:a16="http://schemas.microsoft.com/office/drawing/2014/main" id="{B4B75984-B53F-9242-BB50-7E6C89638F43}"/>
                </a:ext>
              </a:extLst>
            </p:cNvPr>
            <p:cNvSpPr/>
            <p:nvPr/>
          </p:nvSpPr>
          <p:spPr>
            <a:xfrm>
              <a:off x="8101584" y="543922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49" name="正方形/長方形 1848">
              <a:extLst>
                <a:ext uri="{FF2B5EF4-FFF2-40B4-BE49-F238E27FC236}">
                  <a16:creationId xmlns:a16="http://schemas.microsoft.com/office/drawing/2014/main" id="{5D67736D-7D3D-F04B-8DF6-D348AFC796FE}"/>
                </a:ext>
              </a:extLst>
            </p:cNvPr>
            <p:cNvSpPr/>
            <p:nvPr/>
          </p:nvSpPr>
          <p:spPr>
            <a:xfrm>
              <a:off x="8101584" y="566124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50" name="正方形/長方形 1849">
              <a:extLst>
                <a:ext uri="{FF2B5EF4-FFF2-40B4-BE49-F238E27FC236}">
                  <a16:creationId xmlns:a16="http://schemas.microsoft.com/office/drawing/2014/main" id="{C8DFD266-4E8E-3A4D-A2A0-25B804FD0431}"/>
                </a:ext>
              </a:extLst>
            </p:cNvPr>
            <p:cNvSpPr/>
            <p:nvPr/>
          </p:nvSpPr>
          <p:spPr>
            <a:xfrm>
              <a:off x="8101584" y="521720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51" name="グループ化 1850">
            <a:extLst>
              <a:ext uri="{FF2B5EF4-FFF2-40B4-BE49-F238E27FC236}">
                <a16:creationId xmlns:a16="http://schemas.microsoft.com/office/drawing/2014/main" id="{367916FA-BE93-C74B-892C-583DAC6C558A}"/>
              </a:ext>
            </a:extLst>
          </p:cNvPr>
          <p:cNvGrpSpPr>
            <a:grpSpLocks noChangeAspect="1"/>
          </p:cNvGrpSpPr>
          <p:nvPr/>
        </p:nvGrpSpPr>
        <p:grpSpPr>
          <a:xfrm>
            <a:off x="4669520" y="988128"/>
            <a:ext cx="340932" cy="432000"/>
            <a:chOff x="9912424" y="4507991"/>
            <a:chExt cx="1344144" cy="1703188"/>
          </a:xfrm>
          <a:solidFill>
            <a:srgbClr val="002060"/>
          </a:solidFill>
        </p:grpSpPr>
        <p:sp>
          <p:nvSpPr>
            <p:cNvPr id="1852" name="フリーフォーム 1851">
              <a:extLst>
                <a:ext uri="{FF2B5EF4-FFF2-40B4-BE49-F238E27FC236}">
                  <a16:creationId xmlns:a16="http://schemas.microsoft.com/office/drawing/2014/main" id="{A68F5FBE-6BDF-9D48-97E8-AB82D768C478}"/>
                </a:ext>
              </a:extLst>
            </p:cNvPr>
            <p:cNvSpPr/>
            <p:nvPr/>
          </p:nvSpPr>
          <p:spPr>
            <a:xfrm>
              <a:off x="9912424" y="4507991"/>
              <a:ext cx="1106424" cy="1463040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53" name="フリーフォーム 1852">
              <a:extLst>
                <a:ext uri="{FF2B5EF4-FFF2-40B4-BE49-F238E27FC236}">
                  <a16:creationId xmlns:a16="http://schemas.microsoft.com/office/drawing/2014/main" id="{49BB78B1-D603-1B41-841B-FAB0F7B06CE0}"/>
                </a:ext>
              </a:extLst>
            </p:cNvPr>
            <p:cNvSpPr/>
            <p:nvPr/>
          </p:nvSpPr>
          <p:spPr>
            <a:xfrm>
              <a:off x="10150144" y="4748139"/>
              <a:ext cx="1106424" cy="1463040"/>
            </a:xfrm>
            <a:custGeom>
              <a:avLst/>
              <a:gdLst>
                <a:gd name="connsiteX0" fmla="*/ 903019 w 1106424"/>
                <a:gd name="connsiteY0" fmla="*/ 0 h 1463040"/>
                <a:gd name="connsiteX1" fmla="*/ 1106424 w 1106424"/>
                <a:gd name="connsiteY1" fmla="*/ 0 h 1463040"/>
                <a:gd name="connsiteX2" fmla="*/ 1106424 w 1106424"/>
                <a:gd name="connsiteY2" fmla="*/ 1463040 h 1463040"/>
                <a:gd name="connsiteX3" fmla="*/ 0 w 1106424"/>
                <a:gd name="connsiteY3" fmla="*/ 1463040 h 1463040"/>
                <a:gd name="connsiteX4" fmla="*/ 0 w 1106424"/>
                <a:gd name="connsiteY4" fmla="*/ 1281831 h 1463040"/>
                <a:gd name="connsiteX5" fmla="*/ 69065 w 1106424"/>
                <a:gd name="connsiteY5" fmla="*/ 1281831 h 1463040"/>
                <a:gd name="connsiteX6" fmla="*/ 69065 w 1106424"/>
                <a:gd name="connsiteY6" fmla="*/ 1371716 h 1463040"/>
                <a:gd name="connsiteX7" fmla="*/ 1037360 w 1106424"/>
                <a:gd name="connsiteY7" fmla="*/ 1371716 h 1463040"/>
                <a:gd name="connsiteX8" fmla="*/ 1037360 w 1106424"/>
                <a:gd name="connsiteY8" fmla="*/ 91325 h 1463040"/>
                <a:gd name="connsiteX9" fmla="*/ 903019 w 1106424"/>
                <a:gd name="connsiteY9" fmla="*/ 91325 h 1463040"/>
                <a:gd name="connsiteX10" fmla="*/ 903019 w 1106424"/>
                <a:gd name="connsiteY10" fmla="*/ 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424" h="1463040">
                  <a:moveTo>
                    <a:pt x="903019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lnTo>
                    <a:pt x="0" y="1281831"/>
                  </a:lnTo>
                  <a:lnTo>
                    <a:pt x="69065" y="1281831"/>
                  </a:ln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lnTo>
                    <a:pt x="903019" y="91325"/>
                  </a:lnTo>
                  <a:lnTo>
                    <a:pt x="90301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54" name="正方形/長方形 1853">
              <a:extLst>
                <a:ext uri="{FF2B5EF4-FFF2-40B4-BE49-F238E27FC236}">
                  <a16:creationId xmlns:a16="http://schemas.microsoft.com/office/drawing/2014/main" id="{E7803760-AF97-9440-BE6F-70FD909324A0}"/>
                </a:ext>
              </a:extLst>
            </p:cNvPr>
            <p:cNvSpPr/>
            <p:nvPr/>
          </p:nvSpPr>
          <p:spPr>
            <a:xfrm>
              <a:off x="10104096" y="4773168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55" name="正方形/長方形 1854">
              <a:extLst>
                <a:ext uri="{FF2B5EF4-FFF2-40B4-BE49-F238E27FC236}">
                  <a16:creationId xmlns:a16="http://schemas.microsoft.com/office/drawing/2014/main" id="{9721E834-A737-D447-B9C4-96D675E4A775}"/>
                </a:ext>
              </a:extLst>
            </p:cNvPr>
            <p:cNvSpPr/>
            <p:nvPr/>
          </p:nvSpPr>
          <p:spPr>
            <a:xfrm rot="5400000">
              <a:off x="9668100" y="5209164"/>
              <a:ext cx="93600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56" name="正方形/長方形 1855">
              <a:extLst>
                <a:ext uri="{FF2B5EF4-FFF2-40B4-BE49-F238E27FC236}">
                  <a16:creationId xmlns:a16="http://schemas.microsoft.com/office/drawing/2014/main" id="{35A2FBA6-2261-4542-B5BF-5E86417029F4}"/>
                </a:ext>
              </a:extLst>
            </p:cNvPr>
            <p:cNvSpPr/>
            <p:nvPr/>
          </p:nvSpPr>
          <p:spPr>
            <a:xfrm>
              <a:off x="10104096" y="5354496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57" name="正方形/長方形 1856">
              <a:extLst>
                <a:ext uri="{FF2B5EF4-FFF2-40B4-BE49-F238E27FC236}">
                  <a16:creationId xmlns:a16="http://schemas.microsoft.com/office/drawing/2014/main" id="{10B3E7BD-FF02-274C-B721-B45484106ACE}"/>
                </a:ext>
              </a:extLst>
            </p:cNvPr>
            <p:cNvSpPr/>
            <p:nvPr/>
          </p:nvSpPr>
          <p:spPr>
            <a:xfrm>
              <a:off x="10104096" y="5645160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60" name="正方形/長方形 1859">
              <a:extLst>
                <a:ext uri="{FF2B5EF4-FFF2-40B4-BE49-F238E27FC236}">
                  <a16:creationId xmlns:a16="http://schemas.microsoft.com/office/drawing/2014/main" id="{FABF93B0-10F3-3545-B0F3-BC311A07EF60}"/>
                </a:ext>
              </a:extLst>
            </p:cNvPr>
            <p:cNvSpPr/>
            <p:nvPr/>
          </p:nvSpPr>
          <p:spPr>
            <a:xfrm>
              <a:off x="10104096" y="5063832"/>
              <a:ext cx="73152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61" name="正方形/長方形 1860">
              <a:extLst>
                <a:ext uri="{FF2B5EF4-FFF2-40B4-BE49-F238E27FC236}">
                  <a16:creationId xmlns:a16="http://schemas.microsoft.com/office/drawing/2014/main" id="{20639646-714B-364B-A343-0BAA7BCF83AF}"/>
                </a:ext>
              </a:extLst>
            </p:cNvPr>
            <p:cNvSpPr/>
            <p:nvPr/>
          </p:nvSpPr>
          <p:spPr>
            <a:xfrm rot="5400000">
              <a:off x="10335612" y="5209164"/>
              <a:ext cx="93600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62" name="正方形/長方形 1861">
              <a:extLst>
                <a:ext uri="{FF2B5EF4-FFF2-40B4-BE49-F238E27FC236}">
                  <a16:creationId xmlns:a16="http://schemas.microsoft.com/office/drawing/2014/main" id="{A043664D-527F-534B-8B6D-47435345DA46}"/>
                </a:ext>
              </a:extLst>
            </p:cNvPr>
            <p:cNvSpPr/>
            <p:nvPr/>
          </p:nvSpPr>
          <p:spPr>
            <a:xfrm rot="5400000">
              <a:off x="9890604" y="5209164"/>
              <a:ext cx="93600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64" name="正方形/長方形 1863">
              <a:extLst>
                <a:ext uri="{FF2B5EF4-FFF2-40B4-BE49-F238E27FC236}">
                  <a16:creationId xmlns:a16="http://schemas.microsoft.com/office/drawing/2014/main" id="{5455F520-0911-6B41-9535-28AE898112F2}"/>
                </a:ext>
              </a:extLst>
            </p:cNvPr>
            <p:cNvSpPr/>
            <p:nvPr/>
          </p:nvSpPr>
          <p:spPr>
            <a:xfrm rot="5400000">
              <a:off x="10113108" y="5209164"/>
              <a:ext cx="936000" cy="640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2" name="グループ化 1961">
            <a:extLst>
              <a:ext uri="{FF2B5EF4-FFF2-40B4-BE49-F238E27FC236}">
                <a16:creationId xmlns:a16="http://schemas.microsoft.com/office/drawing/2014/main" id="{2F4E0079-CEDC-9647-8648-F5BA88DA9DD8}"/>
              </a:ext>
            </a:extLst>
          </p:cNvPr>
          <p:cNvGrpSpPr/>
          <p:nvPr/>
        </p:nvGrpSpPr>
        <p:grpSpPr>
          <a:xfrm>
            <a:off x="4303101" y="2317308"/>
            <a:ext cx="341024" cy="356168"/>
            <a:chOff x="5404105" y="4271573"/>
            <a:chExt cx="1452535" cy="1517044"/>
          </a:xfrm>
        </p:grpSpPr>
        <p:sp>
          <p:nvSpPr>
            <p:cNvPr id="1963" name="フリーフォーム 1962">
              <a:extLst>
                <a:ext uri="{FF2B5EF4-FFF2-40B4-BE49-F238E27FC236}">
                  <a16:creationId xmlns:a16="http://schemas.microsoft.com/office/drawing/2014/main" id="{8C122554-F30E-6B47-98C2-DDC52CA5A9D1}"/>
                </a:ext>
              </a:extLst>
            </p:cNvPr>
            <p:cNvSpPr/>
            <p:nvPr/>
          </p:nvSpPr>
          <p:spPr>
            <a:xfrm>
              <a:off x="5614563" y="4271573"/>
              <a:ext cx="1031618" cy="451061"/>
            </a:xfrm>
            <a:custGeom>
              <a:avLst/>
              <a:gdLst>
                <a:gd name="connsiteX0" fmla="*/ 515809 w 1031618"/>
                <a:gd name="connsiteY0" fmla="*/ 0 h 451061"/>
                <a:gd name="connsiteX1" fmla="*/ 1028250 w 1031618"/>
                <a:gd name="connsiteY1" fmla="*/ 417652 h 451061"/>
                <a:gd name="connsiteX2" fmla="*/ 1031618 w 1031618"/>
                <a:gd name="connsiteY2" fmla="*/ 451061 h 451061"/>
                <a:gd name="connsiteX3" fmla="*/ 908040 w 1031618"/>
                <a:gd name="connsiteY3" fmla="*/ 451061 h 451061"/>
                <a:gd name="connsiteX4" fmla="*/ 907183 w 1031618"/>
                <a:gd name="connsiteY4" fmla="*/ 442557 h 451061"/>
                <a:gd name="connsiteX5" fmla="*/ 515809 w 1031618"/>
                <a:gd name="connsiteY5" fmla="*/ 123578 h 451061"/>
                <a:gd name="connsiteX6" fmla="*/ 124435 w 1031618"/>
                <a:gd name="connsiteY6" fmla="*/ 442557 h 451061"/>
                <a:gd name="connsiteX7" fmla="*/ 123578 w 1031618"/>
                <a:gd name="connsiteY7" fmla="*/ 451061 h 451061"/>
                <a:gd name="connsiteX8" fmla="*/ 0 w 1031618"/>
                <a:gd name="connsiteY8" fmla="*/ 451061 h 451061"/>
                <a:gd name="connsiteX9" fmla="*/ 3368 w 1031618"/>
                <a:gd name="connsiteY9" fmla="*/ 417652 h 451061"/>
                <a:gd name="connsiteX10" fmla="*/ 515809 w 1031618"/>
                <a:gd name="connsiteY10" fmla="*/ 0 h 45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1618" h="451061">
                  <a:moveTo>
                    <a:pt x="515809" y="0"/>
                  </a:moveTo>
                  <a:cubicBezTo>
                    <a:pt x="768581" y="0"/>
                    <a:pt x="979476" y="179299"/>
                    <a:pt x="1028250" y="417652"/>
                  </a:cubicBezTo>
                  <a:lnTo>
                    <a:pt x="1031618" y="451061"/>
                  </a:lnTo>
                  <a:lnTo>
                    <a:pt x="908040" y="451061"/>
                  </a:lnTo>
                  <a:lnTo>
                    <a:pt x="907183" y="442557"/>
                  </a:lnTo>
                  <a:cubicBezTo>
                    <a:pt x="869932" y="260516"/>
                    <a:pt x="708862" y="123578"/>
                    <a:pt x="515809" y="123578"/>
                  </a:cubicBezTo>
                  <a:cubicBezTo>
                    <a:pt x="322756" y="123578"/>
                    <a:pt x="161686" y="260516"/>
                    <a:pt x="124435" y="442557"/>
                  </a:cubicBezTo>
                  <a:lnTo>
                    <a:pt x="123578" y="451061"/>
                  </a:lnTo>
                  <a:lnTo>
                    <a:pt x="0" y="451061"/>
                  </a:lnTo>
                  <a:lnTo>
                    <a:pt x="3368" y="417652"/>
                  </a:lnTo>
                  <a:cubicBezTo>
                    <a:pt x="52142" y="179299"/>
                    <a:pt x="263037" y="0"/>
                    <a:pt x="515809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4" name="フリーフォーム 1963">
              <a:extLst>
                <a:ext uri="{FF2B5EF4-FFF2-40B4-BE49-F238E27FC236}">
                  <a16:creationId xmlns:a16="http://schemas.microsoft.com/office/drawing/2014/main" id="{29CD002E-520A-E949-9601-F99F198413A7}"/>
                </a:ext>
              </a:extLst>
            </p:cNvPr>
            <p:cNvSpPr/>
            <p:nvPr/>
          </p:nvSpPr>
          <p:spPr>
            <a:xfrm>
              <a:off x="5404105" y="4773478"/>
              <a:ext cx="1452535" cy="1015139"/>
            </a:xfrm>
            <a:custGeom>
              <a:avLst/>
              <a:gdLst>
                <a:gd name="connsiteX0" fmla="*/ 726267 w 1452535"/>
                <a:gd name="connsiteY0" fmla="*/ 188936 h 1015139"/>
                <a:gd name="connsiteX1" fmla="*/ 599159 w 1452535"/>
                <a:gd name="connsiteY1" fmla="*/ 316044 h 1015139"/>
                <a:gd name="connsiteX2" fmla="*/ 636388 w 1452535"/>
                <a:gd name="connsiteY2" fmla="*/ 405923 h 1015139"/>
                <a:gd name="connsiteX3" fmla="*/ 648500 w 1452535"/>
                <a:gd name="connsiteY3" fmla="*/ 414089 h 1015139"/>
                <a:gd name="connsiteX4" fmla="*/ 580001 w 1452535"/>
                <a:gd name="connsiteY4" fmla="*/ 864091 h 1015139"/>
                <a:gd name="connsiteX5" fmla="*/ 872533 w 1452535"/>
                <a:gd name="connsiteY5" fmla="*/ 864091 h 1015139"/>
                <a:gd name="connsiteX6" fmla="*/ 804035 w 1452535"/>
                <a:gd name="connsiteY6" fmla="*/ 414089 h 1015139"/>
                <a:gd name="connsiteX7" fmla="*/ 816146 w 1452535"/>
                <a:gd name="connsiteY7" fmla="*/ 405923 h 1015139"/>
                <a:gd name="connsiteX8" fmla="*/ 853375 w 1452535"/>
                <a:gd name="connsiteY8" fmla="*/ 316044 h 1015139"/>
                <a:gd name="connsiteX9" fmla="*/ 726267 w 1452535"/>
                <a:gd name="connsiteY9" fmla="*/ 188936 h 1015139"/>
                <a:gd name="connsiteX10" fmla="*/ 169193 w 1452535"/>
                <a:gd name="connsiteY10" fmla="*/ 0 h 1015139"/>
                <a:gd name="connsiteX11" fmla="*/ 1283342 w 1452535"/>
                <a:gd name="connsiteY11" fmla="*/ 0 h 1015139"/>
                <a:gd name="connsiteX12" fmla="*/ 1452535 w 1452535"/>
                <a:gd name="connsiteY12" fmla="*/ 169193 h 1015139"/>
                <a:gd name="connsiteX13" fmla="*/ 1452535 w 1452535"/>
                <a:gd name="connsiteY13" fmla="*/ 845946 h 1015139"/>
                <a:gd name="connsiteX14" fmla="*/ 1283342 w 1452535"/>
                <a:gd name="connsiteY14" fmla="*/ 1015139 h 1015139"/>
                <a:gd name="connsiteX15" fmla="*/ 169193 w 1452535"/>
                <a:gd name="connsiteY15" fmla="*/ 1015139 h 1015139"/>
                <a:gd name="connsiteX16" fmla="*/ 0 w 1452535"/>
                <a:gd name="connsiteY16" fmla="*/ 845946 h 1015139"/>
                <a:gd name="connsiteX17" fmla="*/ 0 w 1452535"/>
                <a:gd name="connsiteY17" fmla="*/ 169193 h 1015139"/>
                <a:gd name="connsiteX18" fmla="*/ 169193 w 1452535"/>
                <a:gd name="connsiteY18" fmla="*/ 0 h 1015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52535" h="1015139">
                  <a:moveTo>
                    <a:pt x="726267" y="188936"/>
                  </a:moveTo>
                  <a:cubicBezTo>
                    <a:pt x="656067" y="188936"/>
                    <a:pt x="599159" y="245844"/>
                    <a:pt x="599159" y="316044"/>
                  </a:cubicBezTo>
                  <a:cubicBezTo>
                    <a:pt x="599159" y="351144"/>
                    <a:pt x="613386" y="382921"/>
                    <a:pt x="636388" y="405923"/>
                  </a:cubicBezTo>
                  <a:lnTo>
                    <a:pt x="648500" y="414089"/>
                  </a:lnTo>
                  <a:lnTo>
                    <a:pt x="580001" y="864091"/>
                  </a:lnTo>
                  <a:lnTo>
                    <a:pt x="872533" y="864091"/>
                  </a:lnTo>
                  <a:lnTo>
                    <a:pt x="804035" y="414089"/>
                  </a:lnTo>
                  <a:lnTo>
                    <a:pt x="816146" y="405923"/>
                  </a:lnTo>
                  <a:cubicBezTo>
                    <a:pt x="839148" y="382921"/>
                    <a:pt x="853375" y="351144"/>
                    <a:pt x="853375" y="316044"/>
                  </a:cubicBezTo>
                  <a:cubicBezTo>
                    <a:pt x="853375" y="245844"/>
                    <a:pt x="796467" y="188936"/>
                    <a:pt x="726267" y="188936"/>
                  </a:cubicBezTo>
                  <a:close/>
                  <a:moveTo>
                    <a:pt x="169193" y="0"/>
                  </a:moveTo>
                  <a:lnTo>
                    <a:pt x="1283342" y="0"/>
                  </a:lnTo>
                  <a:cubicBezTo>
                    <a:pt x="1376785" y="0"/>
                    <a:pt x="1452535" y="75750"/>
                    <a:pt x="1452535" y="169193"/>
                  </a:cubicBezTo>
                  <a:lnTo>
                    <a:pt x="1452535" y="845946"/>
                  </a:lnTo>
                  <a:cubicBezTo>
                    <a:pt x="1452535" y="939389"/>
                    <a:pt x="1376785" y="1015139"/>
                    <a:pt x="1283342" y="1015139"/>
                  </a:cubicBezTo>
                  <a:lnTo>
                    <a:pt x="169193" y="1015139"/>
                  </a:lnTo>
                  <a:cubicBezTo>
                    <a:pt x="75750" y="1015139"/>
                    <a:pt x="0" y="939389"/>
                    <a:pt x="0" y="845946"/>
                  </a:cubicBezTo>
                  <a:lnTo>
                    <a:pt x="0" y="169193"/>
                  </a:lnTo>
                  <a:cubicBezTo>
                    <a:pt x="0" y="75750"/>
                    <a:pt x="75750" y="0"/>
                    <a:pt x="16919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5" name="グループ化 1964">
            <a:extLst>
              <a:ext uri="{FF2B5EF4-FFF2-40B4-BE49-F238E27FC236}">
                <a16:creationId xmlns:a16="http://schemas.microsoft.com/office/drawing/2014/main" id="{596B71E3-A280-3C44-9591-31C94BEB1365}"/>
              </a:ext>
            </a:extLst>
          </p:cNvPr>
          <p:cNvGrpSpPr/>
          <p:nvPr/>
        </p:nvGrpSpPr>
        <p:grpSpPr>
          <a:xfrm rot="2700000">
            <a:off x="3562029" y="2266278"/>
            <a:ext cx="219026" cy="498660"/>
            <a:chOff x="950911" y="6048375"/>
            <a:chExt cx="274639" cy="625275"/>
          </a:xfrm>
          <a:solidFill>
            <a:srgbClr val="002060"/>
          </a:solidFill>
        </p:grpSpPr>
        <p:sp>
          <p:nvSpPr>
            <p:cNvPr id="1966" name="フリーフォーム 1965">
              <a:extLst>
                <a:ext uri="{FF2B5EF4-FFF2-40B4-BE49-F238E27FC236}">
                  <a16:creationId xmlns:a16="http://schemas.microsoft.com/office/drawing/2014/main" id="{EB3D7CCF-6663-5A43-845E-9EE7275AAB06}"/>
                </a:ext>
              </a:extLst>
            </p:cNvPr>
            <p:cNvSpPr/>
            <p:nvPr/>
          </p:nvSpPr>
          <p:spPr>
            <a:xfrm>
              <a:off x="950911" y="6429175"/>
              <a:ext cx="244475" cy="244475"/>
            </a:xfrm>
            <a:custGeom>
              <a:avLst/>
              <a:gdLst>
                <a:gd name="connsiteX0" fmla="*/ 146050 w 292100"/>
                <a:gd name="connsiteY0" fmla="*/ 44450 h 292100"/>
                <a:gd name="connsiteX1" fmla="*/ 44450 w 292100"/>
                <a:gd name="connsiteY1" fmla="*/ 146050 h 292100"/>
                <a:gd name="connsiteX2" fmla="*/ 146050 w 292100"/>
                <a:gd name="connsiteY2" fmla="*/ 247650 h 292100"/>
                <a:gd name="connsiteX3" fmla="*/ 247650 w 292100"/>
                <a:gd name="connsiteY3" fmla="*/ 146050 h 292100"/>
                <a:gd name="connsiteX4" fmla="*/ 146050 w 292100"/>
                <a:gd name="connsiteY4" fmla="*/ 44450 h 292100"/>
                <a:gd name="connsiteX5" fmla="*/ 146050 w 292100"/>
                <a:gd name="connsiteY5" fmla="*/ 0 h 292100"/>
                <a:gd name="connsiteX6" fmla="*/ 292100 w 292100"/>
                <a:gd name="connsiteY6" fmla="*/ 146050 h 292100"/>
                <a:gd name="connsiteX7" fmla="*/ 146050 w 292100"/>
                <a:gd name="connsiteY7" fmla="*/ 292100 h 292100"/>
                <a:gd name="connsiteX8" fmla="*/ 0 w 292100"/>
                <a:gd name="connsiteY8" fmla="*/ 146050 h 292100"/>
                <a:gd name="connsiteX9" fmla="*/ 146050 w 292100"/>
                <a:gd name="connsiteY9" fmla="*/ 0 h 29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2100" h="292100">
                  <a:moveTo>
                    <a:pt x="146050" y="44450"/>
                  </a:moveTo>
                  <a:cubicBezTo>
                    <a:pt x="89938" y="44450"/>
                    <a:pt x="44450" y="89938"/>
                    <a:pt x="44450" y="146050"/>
                  </a:cubicBezTo>
                  <a:cubicBezTo>
                    <a:pt x="44450" y="202162"/>
                    <a:pt x="89938" y="247650"/>
                    <a:pt x="146050" y="247650"/>
                  </a:cubicBezTo>
                  <a:cubicBezTo>
                    <a:pt x="202162" y="247650"/>
                    <a:pt x="247650" y="202162"/>
                    <a:pt x="247650" y="146050"/>
                  </a:cubicBezTo>
                  <a:cubicBezTo>
                    <a:pt x="247650" y="89938"/>
                    <a:pt x="202162" y="44450"/>
                    <a:pt x="146050" y="44450"/>
                  </a:cubicBezTo>
                  <a:close/>
                  <a:moveTo>
                    <a:pt x="146050" y="0"/>
                  </a:moveTo>
                  <a:cubicBezTo>
                    <a:pt x="226711" y="0"/>
                    <a:pt x="292100" y="65389"/>
                    <a:pt x="292100" y="146050"/>
                  </a:cubicBezTo>
                  <a:cubicBezTo>
                    <a:pt x="292100" y="226711"/>
                    <a:pt x="226711" y="292100"/>
                    <a:pt x="146050" y="292100"/>
                  </a:cubicBezTo>
                  <a:cubicBezTo>
                    <a:pt x="65389" y="292100"/>
                    <a:pt x="0" y="226711"/>
                    <a:pt x="0" y="146050"/>
                  </a:cubicBezTo>
                  <a:cubicBezTo>
                    <a:pt x="0" y="65389"/>
                    <a:pt x="65389" y="0"/>
                    <a:pt x="1460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7" name="正方形/長方形 1966">
              <a:extLst>
                <a:ext uri="{FF2B5EF4-FFF2-40B4-BE49-F238E27FC236}">
                  <a16:creationId xmlns:a16="http://schemas.microsoft.com/office/drawing/2014/main" id="{E0599EA4-6438-2C4A-90C0-2ECB30936882}"/>
                </a:ext>
              </a:extLst>
            </p:cNvPr>
            <p:cNvSpPr/>
            <p:nvPr/>
          </p:nvSpPr>
          <p:spPr>
            <a:xfrm>
              <a:off x="1044573" y="6048375"/>
              <a:ext cx="57150" cy="38734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8" name="片側の 2 つの角を切り取った四角形 1967">
              <a:extLst>
                <a:ext uri="{FF2B5EF4-FFF2-40B4-BE49-F238E27FC236}">
                  <a16:creationId xmlns:a16="http://schemas.microsoft.com/office/drawing/2014/main" id="{9123899C-B8F4-5047-96BC-BB6C764F5AAA}"/>
                </a:ext>
              </a:extLst>
            </p:cNvPr>
            <p:cNvSpPr/>
            <p:nvPr/>
          </p:nvSpPr>
          <p:spPr>
            <a:xfrm rot="5400000">
              <a:off x="1093787" y="6043613"/>
              <a:ext cx="111125" cy="152400"/>
            </a:xfrm>
            <a:prstGeom prst="snip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9" name="片側の 2 つの角を切り取った四角形 1968">
              <a:extLst>
                <a:ext uri="{FF2B5EF4-FFF2-40B4-BE49-F238E27FC236}">
                  <a16:creationId xmlns:a16="http://schemas.microsoft.com/office/drawing/2014/main" id="{03BE77E4-544F-CE41-896F-72DB75205C75}"/>
                </a:ext>
              </a:extLst>
            </p:cNvPr>
            <p:cNvSpPr/>
            <p:nvPr/>
          </p:nvSpPr>
          <p:spPr>
            <a:xfrm rot="5400000">
              <a:off x="1089918" y="6193533"/>
              <a:ext cx="90289" cy="123825"/>
            </a:xfrm>
            <a:prstGeom prst="snip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70" name="グループ化 1969">
            <a:extLst>
              <a:ext uri="{FF2B5EF4-FFF2-40B4-BE49-F238E27FC236}">
                <a16:creationId xmlns:a16="http://schemas.microsoft.com/office/drawing/2014/main" id="{F81CA868-FA10-8841-B377-A1924F2E7D5A}"/>
              </a:ext>
            </a:extLst>
          </p:cNvPr>
          <p:cNvGrpSpPr/>
          <p:nvPr/>
        </p:nvGrpSpPr>
        <p:grpSpPr>
          <a:xfrm>
            <a:off x="5792328" y="2273741"/>
            <a:ext cx="435608" cy="368078"/>
            <a:chOff x="719409" y="5850440"/>
            <a:chExt cx="1265324" cy="1069168"/>
          </a:xfrm>
        </p:grpSpPr>
        <p:sp>
          <p:nvSpPr>
            <p:cNvPr id="1971" name="フリーフォーム 1970">
              <a:extLst>
                <a:ext uri="{FF2B5EF4-FFF2-40B4-BE49-F238E27FC236}">
                  <a16:creationId xmlns:a16="http://schemas.microsoft.com/office/drawing/2014/main" id="{D91B89B6-B47D-3548-ABD2-389318709A8A}"/>
                </a:ext>
              </a:extLst>
            </p:cNvPr>
            <p:cNvSpPr/>
            <p:nvPr/>
          </p:nvSpPr>
          <p:spPr>
            <a:xfrm rot="1501408">
              <a:off x="862620" y="5850440"/>
              <a:ext cx="973827" cy="459013"/>
            </a:xfrm>
            <a:custGeom>
              <a:avLst/>
              <a:gdLst>
                <a:gd name="connsiteX0" fmla="*/ 20291 w 973827"/>
                <a:gd name="connsiteY0" fmla="*/ 441734 h 459013"/>
                <a:gd name="connsiteX1" fmla="*/ 958775 w 973827"/>
                <a:gd name="connsiteY1" fmla="*/ 3643 h 459013"/>
                <a:gd name="connsiteX2" fmla="*/ 973827 w 973827"/>
                <a:gd name="connsiteY2" fmla="*/ 0 h 459013"/>
                <a:gd name="connsiteX3" fmla="*/ 589309 w 973827"/>
                <a:gd name="connsiteY3" fmla="*/ 459013 h 459013"/>
                <a:gd name="connsiteX4" fmla="*/ 0 w 973827"/>
                <a:gd name="connsiteY4" fmla="*/ 459013 h 459013"/>
                <a:gd name="connsiteX5" fmla="*/ 2481 w 973827"/>
                <a:gd name="connsiteY5" fmla="*/ 454882 h 459013"/>
                <a:gd name="connsiteX6" fmla="*/ 20291 w 973827"/>
                <a:gd name="connsiteY6" fmla="*/ 441734 h 459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3827" h="459013">
                  <a:moveTo>
                    <a:pt x="20291" y="441734"/>
                  </a:moveTo>
                  <a:lnTo>
                    <a:pt x="958775" y="3643"/>
                  </a:lnTo>
                  <a:lnTo>
                    <a:pt x="973827" y="0"/>
                  </a:lnTo>
                  <a:lnTo>
                    <a:pt x="589309" y="459013"/>
                  </a:lnTo>
                  <a:lnTo>
                    <a:pt x="0" y="459013"/>
                  </a:lnTo>
                  <a:lnTo>
                    <a:pt x="2481" y="454882"/>
                  </a:lnTo>
                  <a:cubicBezTo>
                    <a:pt x="7332" y="449505"/>
                    <a:pt x="13316" y="444990"/>
                    <a:pt x="20291" y="44173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72" name="フリーフォーム 1971">
              <a:extLst>
                <a:ext uri="{FF2B5EF4-FFF2-40B4-BE49-F238E27FC236}">
                  <a16:creationId xmlns:a16="http://schemas.microsoft.com/office/drawing/2014/main" id="{D8F1BF95-945C-1C43-804E-15E3052F1024}"/>
                </a:ext>
              </a:extLst>
            </p:cNvPr>
            <p:cNvSpPr/>
            <p:nvPr/>
          </p:nvSpPr>
          <p:spPr>
            <a:xfrm rot="1501408">
              <a:off x="719409" y="5921596"/>
              <a:ext cx="1265324" cy="998012"/>
            </a:xfrm>
            <a:custGeom>
              <a:avLst/>
              <a:gdLst>
                <a:gd name="connsiteX0" fmla="*/ 1035739 w 1265324"/>
                <a:gd name="connsiteY0" fmla="*/ 0 h 998012"/>
                <a:gd name="connsiteX1" fmla="*/ 1260079 w 1265324"/>
                <a:gd name="connsiteY1" fmla="*/ 480583 h 998012"/>
                <a:gd name="connsiteX2" fmla="*/ 1233145 w 1265324"/>
                <a:gd name="connsiteY2" fmla="*/ 554676 h 998012"/>
                <a:gd name="connsiteX3" fmla="*/ 294661 w 1265324"/>
                <a:gd name="connsiteY3" fmla="*/ 992767 h 998012"/>
                <a:gd name="connsiteX4" fmla="*/ 220567 w 1265324"/>
                <a:gd name="connsiteY4" fmla="*/ 965833 h 998012"/>
                <a:gd name="connsiteX5" fmla="*/ 0 w 1265324"/>
                <a:gd name="connsiteY5" fmla="*/ 493331 h 998012"/>
                <a:gd name="connsiteX6" fmla="*/ 619768 w 1265324"/>
                <a:gd name="connsiteY6" fmla="*/ 493331 h 998012"/>
                <a:gd name="connsiteX7" fmla="*/ 621357 w 1265324"/>
                <a:gd name="connsiteY7" fmla="*/ 494663 h 998012"/>
                <a:gd name="connsiteX8" fmla="*/ 622473 w 1265324"/>
                <a:gd name="connsiteY8" fmla="*/ 493332 h 998012"/>
                <a:gd name="connsiteX9" fmla="*/ 624205 w 1265324"/>
                <a:gd name="connsiteY9" fmla="*/ 493331 h 998012"/>
                <a:gd name="connsiteX10" fmla="*/ 624205 w 1265324"/>
                <a:gd name="connsiteY10" fmla="*/ 491263 h 998012"/>
                <a:gd name="connsiteX11" fmla="*/ 1035739 w 1265324"/>
                <a:gd name="connsiteY11" fmla="*/ 0 h 99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5324" h="998012">
                  <a:moveTo>
                    <a:pt x="1035739" y="0"/>
                  </a:moveTo>
                  <a:lnTo>
                    <a:pt x="1260079" y="480583"/>
                  </a:lnTo>
                  <a:cubicBezTo>
                    <a:pt x="1273102" y="508481"/>
                    <a:pt x="1261043" y="541653"/>
                    <a:pt x="1233145" y="554676"/>
                  </a:cubicBezTo>
                  <a:lnTo>
                    <a:pt x="294661" y="992767"/>
                  </a:lnTo>
                  <a:cubicBezTo>
                    <a:pt x="266763" y="1005790"/>
                    <a:pt x="233590" y="993731"/>
                    <a:pt x="220567" y="965833"/>
                  </a:cubicBezTo>
                  <a:lnTo>
                    <a:pt x="0" y="493331"/>
                  </a:lnTo>
                  <a:lnTo>
                    <a:pt x="619768" y="493331"/>
                  </a:lnTo>
                  <a:lnTo>
                    <a:pt x="621357" y="494663"/>
                  </a:lnTo>
                  <a:lnTo>
                    <a:pt x="622473" y="493332"/>
                  </a:lnTo>
                  <a:lnTo>
                    <a:pt x="624205" y="493331"/>
                  </a:lnTo>
                  <a:lnTo>
                    <a:pt x="624205" y="491263"/>
                  </a:lnTo>
                  <a:lnTo>
                    <a:pt x="1035739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73" name="フリーフォーム 1972">
            <a:extLst>
              <a:ext uri="{FF2B5EF4-FFF2-40B4-BE49-F238E27FC236}">
                <a16:creationId xmlns:a16="http://schemas.microsoft.com/office/drawing/2014/main" id="{2000821D-0993-6548-B3E9-052EB3050D97}"/>
              </a:ext>
            </a:extLst>
          </p:cNvPr>
          <p:cNvSpPr/>
          <p:nvPr/>
        </p:nvSpPr>
        <p:spPr>
          <a:xfrm rot="2700000">
            <a:off x="5112151" y="2285050"/>
            <a:ext cx="212152" cy="383745"/>
          </a:xfrm>
          <a:custGeom>
            <a:avLst/>
            <a:gdLst>
              <a:gd name="connsiteX0" fmla="*/ 162773 w 325546"/>
              <a:gd name="connsiteY0" fmla="*/ 56853 h 588855"/>
              <a:gd name="connsiteX1" fmla="*/ 56853 w 325546"/>
              <a:gd name="connsiteY1" fmla="*/ 162773 h 588855"/>
              <a:gd name="connsiteX2" fmla="*/ 162773 w 325546"/>
              <a:gd name="connsiteY2" fmla="*/ 268693 h 588855"/>
              <a:gd name="connsiteX3" fmla="*/ 268693 w 325546"/>
              <a:gd name="connsiteY3" fmla="*/ 162773 h 588855"/>
              <a:gd name="connsiteX4" fmla="*/ 162773 w 325546"/>
              <a:gd name="connsiteY4" fmla="*/ 56853 h 588855"/>
              <a:gd name="connsiteX5" fmla="*/ 162773 w 325546"/>
              <a:gd name="connsiteY5" fmla="*/ 0 h 588855"/>
              <a:gd name="connsiteX6" fmla="*/ 325546 w 325546"/>
              <a:gd name="connsiteY6" fmla="*/ 162773 h 588855"/>
              <a:gd name="connsiteX7" fmla="*/ 226132 w 325546"/>
              <a:gd name="connsiteY7" fmla="*/ 312755 h 588855"/>
              <a:gd name="connsiteX8" fmla="*/ 203673 w 325546"/>
              <a:gd name="connsiteY8" fmla="*/ 317289 h 588855"/>
              <a:gd name="connsiteX9" fmla="*/ 203673 w 325546"/>
              <a:gd name="connsiteY9" fmla="*/ 575221 h 588855"/>
              <a:gd name="connsiteX10" fmla="*/ 190039 w 325546"/>
              <a:gd name="connsiteY10" fmla="*/ 588855 h 588855"/>
              <a:gd name="connsiteX11" fmla="*/ 135507 w 325546"/>
              <a:gd name="connsiteY11" fmla="*/ 588855 h 588855"/>
              <a:gd name="connsiteX12" fmla="*/ 121873 w 325546"/>
              <a:gd name="connsiteY12" fmla="*/ 575221 h 588855"/>
              <a:gd name="connsiteX13" fmla="*/ 121873 w 325546"/>
              <a:gd name="connsiteY13" fmla="*/ 317289 h 588855"/>
              <a:gd name="connsiteX14" fmla="*/ 99414 w 325546"/>
              <a:gd name="connsiteY14" fmla="*/ 312755 h 588855"/>
              <a:gd name="connsiteX15" fmla="*/ 0 w 325546"/>
              <a:gd name="connsiteY15" fmla="*/ 162773 h 588855"/>
              <a:gd name="connsiteX16" fmla="*/ 162773 w 325546"/>
              <a:gd name="connsiteY16" fmla="*/ 0 h 588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546" h="588855">
                <a:moveTo>
                  <a:pt x="162773" y="56853"/>
                </a:moveTo>
                <a:cubicBezTo>
                  <a:pt x="104275" y="56853"/>
                  <a:pt x="56853" y="104275"/>
                  <a:pt x="56853" y="162773"/>
                </a:cubicBezTo>
                <a:cubicBezTo>
                  <a:pt x="56853" y="221270"/>
                  <a:pt x="104275" y="268693"/>
                  <a:pt x="162773" y="268693"/>
                </a:cubicBezTo>
                <a:cubicBezTo>
                  <a:pt x="221271" y="268693"/>
                  <a:pt x="268693" y="221270"/>
                  <a:pt x="268693" y="162773"/>
                </a:cubicBezTo>
                <a:cubicBezTo>
                  <a:pt x="268693" y="104275"/>
                  <a:pt x="221271" y="56853"/>
                  <a:pt x="162773" y="56853"/>
                </a:cubicBezTo>
                <a:close/>
                <a:moveTo>
                  <a:pt x="162773" y="0"/>
                </a:moveTo>
                <a:cubicBezTo>
                  <a:pt x="252670" y="0"/>
                  <a:pt x="325546" y="72875"/>
                  <a:pt x="325546" y="162773"/>
                </a:cubicBezTo>
                <a:cubicBezTo>
                  <a:pt x="325546" y="230196"/>
                  <a:pt x="284553" y="288045"/>
                  <a:pt x="226132" y="312755"/>
                </a:cubicBezTo>
                <a:lnTo>
                  <a:pt x="203673" y="317289"/>
                </a:lnTo>
                <a:lnTo>
                  <a:pt x="203673" y="575221"/>
                </a:lnTo>
                <a:cubicBezTo>
                  <a:pt x="203673" y="582751"/>
                  <a:pt x="197569" y="588855"/>
                  <a:pt x="190039" y="588855"/>
                </a:cubicBezTo>
                <a:lnTo>
                  <a:pt x="135507" y="588855"/>
                </a:lnTo>
                <a:cubicBezTo>
                  <a:pt x="127977" y="588855"/>
                  <a:pt x="121873" y="582751"/>
                  <a:pt x="121873" y="575221"/>
                </a:cubicBezTo>
                <a:lnTo>
                  <a:pt x="121873" y="317289"/>
                </a:lnTo>
                <a:lnTo>
                  <a:pt x="99414" y="312755"/>
                </a:lnTo>
                <a:cubicBezTo>
                  <a:pt x="40993" y="288045"/>
                  <a:pt x="0" y="230196"/>
                  <a:pt x="0" y="162773"/>
                </a:cubicBezTo>
                <a:cubicBezTo>
                  <a:pt x="0" y="72875"/>
                  <a:pt x="72876" y="0"/>
                  <a:pt x="162773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673D08B2-37BD-BA44-B025-1313F8516E68}"/>
              </a:ext>
            </a:extLst>
          </p:cNvPr>
          <p:cNvGrpSpPr/>
          <p:nvPr/>
        </p:nvGrpSpPr>
        <p:grpSpPr>
          <a:xfrm>
            <a:off x="5978322" y="4906797"/>
            <a:ext cx="499213" cy="498575"/>
            <a:chOff x="6402108" y="672412"/>
            <a:chExt cx="644979" cy="644154"/>
          </a:xfrm>
        </p:grpSpPr>
        <p:sp>
          <p:nvSpPr>
            <p:cNvPr id="1987" name="フリーフォーム 1986">
              <a:extLst>
                <a:ext uri="{FF2B5EF4-FFF2-40B4-BE49-F238E27FC236}">
                  <a16:creationId xmlns:a16="http://schemas.microsoft.com/office/drawing/2014/main" id="{924EAB39-6949-E04D-A206-D2FBF678E78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02108" y="672412"/>
              <a:ext cx="644979" cy="72000"/>
            </a:xfrm>
            <a:custGeom>
              <a:avLst/>
              <a:gdLst>
                <a:gd name="connsiteX0" fmla="*/ 204934 w 644979"/>
                <a:gd name="connsiteY0" fmla="*/ 18000 h 72000"/>
                <a:gd name="connsiteX1" fmla="*/ 186934 w 644979"/>
                <a:gd name="connsiteY1" fmla="*/ 36000 h 72000"/>
                <a:gd name="connsiteX2" fmla="*/ 204934 w 644979"/>
                <a:gd name="connsiteY2" fmla="*/ 54000 h 72000"/>
                <a:gd name="connsiteX3" fmla="*/ 222934 w 644979"/>
                <a:gd name="connsiteY3" fmla="*/ 36000 h 72000"/>
                <a:gd name="connsiteX4" fmla="*/ 204934 w 644979"/>
                <a:gd name="connsiteY4" fmla="*/ 18000 h 72000"/>
                <a:gd name="connsiteX5" fmla="*/ 126513 w 644979"/>
                <a:gd name="connsiteY5" fmla="*/ 18000 h 72000"/>
                <a:gd name="connsiteX6" fmla="*/ 108513 w 644979"/>
                <a:gd name="connsiteY6" fmla="*/ 36000 h 72000"/>
                <a:gd name="connsiteX7" fmla="*/ 126513 w 644979"/>
                <a:gd name="connsiteY7" fmla="*/ 54000 h 72000"/>
                <a:gd name="connsiteX8" fmla="*/ 144513 w 644979"/>
                <a:gd name="connsiteY8" fmla="*/ 36000 h 72000"/>
                <a:gd name="connsiteX9" fmla="*/ 126513 w 644979"/>
                <a:gd name="connsiteY9" fmla="*/ 18000 h 72000"/>
                <a:gd name="connsiteX10" fmla="*/ 48093 w 644979"/>
                <a:gd name="connsiteY10" fmla="*/ 18000 h 72000"/>
                <a:gd name="connsiteX11" fmla="*/ 30093 w 644979"/>
                <a:gd name="connsiteY11" fmla="*/ 36000 h 72000"/>
                <a:gd name="connsiteX12" fmla="*/ 48093 w 644979"/>
                <a:gd name="connsiteY12" fmla="*/ 54000 h 72000"/>
                <a:gd name="connsiteX13" fmla="*/ 66093 w 644979"/>
                <a:gd name="connsiteY13" fmla="*/ 36000 h 72000"/>
                <a:gd name="connsiteX14" fmla="*/ 48093 w 644979"/>
                <a:gd name="connsiteY14" fmla="*/ 18000 h 72000"/>
                <a:gd name="connsiteX15" fmla="*/ 0 w 644979"/>
                <a:gd name="connsiteY15" fmla="*/ 0 h 72000"/>
                <a:gd name="connsiteX16" fmla="*/ 644979 w 644979"/>
                <a:gd name="connsiteY16" fmla="*/ 0 h 72000"/>
                <a:gd name="connsiteX17" fmla="*/ 644979 w 644979"/>
                <a:gd name="connsiteY17" fmla="*/ 72000 h 72000"/>
                <a:gd name="connsiteX18" fmla="*/ 0 w 644979"/>
                <a:gd name="connsiteY18" fmla="*/ 72000 h 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44979" h="72000">
                  <a:moveTo>
                    <a:pt x="204934" y="18000"/>
                  </a:moveTo>
                  <a:cubicBezTo>
                    <a:pt x="194993" y="18000"/>
                    <a:pt x="186934" y="26059"/>
                    <a:pt x="186934" y="36000"/>
                  </a:cubicBezTo>
                  <a:cubicBezTo>
                    <a:pt x="186934" y="45941"/>
                    <a:pt x="194993" y="54000"/>
                    <a:pt x="204934" y="54000"/>
                  </a:cubicBezTo>
                  <a:cubicBezTo>
                    <a:pt x="214875" y="54000"/>
                    <a:pt x="222934" y="45941"/>
                    <a:pt x="222934" y="36000"/>
                  </a:cubicBezTo>
                  <a:cubicBezTo>
                    <a:pt x="222934" y="26059"/>
                    <a:pt x="214875" y="18000"/>
                    <a:pt x="204934" y="18000"/>
                  </a:cubicBezTo>
                  <a:close/>
                  <a:moveTo>
                    <a:pt x="126513" y="18000"/>
                  </a:moveTo>
                  <a:cubicBezTo>
                    <a:pt x="116572" y="18000"/>
                    <a:pt x="108513" y="26059"/>
                    <a:pt x="108513" y="36000"/>
                  </a:cubicBezTo>
                  <a:cubicBezTo>
                    <a:pt x="108513" y="45941"/>
                    <a:pt x="116572" y="54000"/>
                    <a:pt x="126513" y="54000"/>
                  </a:cubicBezTo>
                  <a:cubicBezTo>
                    <a:pt x="136454" y="54000"/>
                    <a:pt x="144513" y="45941"/>
                    <a:pt x="144513" y="36000"/>
                  </a:cubicBezTo>
                  <a:cubicBezTo>
                    <a:pt x="144513" y="26059"/>
                    <a:pt x="136454" y="18000"/>
                    <a:pt x="126513" y="18000"/>
                  </a:cubicBezTo>
                  <a:close/>
                  <a:moveTo>
                    <a:pt x="48093" y="18000"/>
                  </a:moveTo>
                  <a:cubicBezTo>
                    <a:pt x="38152" y="18000"/>
                    <a:pt x="30093" y="26059"/>
                    <a:pt x="30093" y="36000"/>
                  </a:cubicBezTo>
                  <a:cubicBezTo>
                    <a:pt x="30093" y="45941"/>
                    <a:pt x="38152" y="54000"/>
                    <a:pt x="48093" y="54000"/>
                  </a:cubicBezTo>
                  <a:cubicBezTo>
                    <a:pt x="58034" y="54000"/>
                    <a:pt x="66093" y="45941"/>
                    <a:pt x="66093" y="36000"/>
                  </a:cubicBezTo>
                  <a:cubicBezTo>
                    <a:pt x="66093" y="26059"/>
                    <a:pt x="58034" y="18000"/>
                    <a:pt x="48093" y="18000"/>
                  </a:cubicBezTo>
                  <a:close/>
                  <a:moveTo>
                    <a:pt x="0" y="0"/>
                  </a:moveTo>
                  <a:lnTo>
                    <a:pt x="644979" y="0"/>
                  </a:lnTo>
                  <a:lnTo>
                    <a:pt x="644979" y="72000"/>
                  </a:lnTo>
                  <a:lnTo>
                    <a:pt x="0" y="720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93" name="フリーフォーム 1992">
              <a:extLst>
                <a:ext uri="{FF2B5EF4-FFF2-40B4-BE49-F238E27FC236}">
                  <a16:creationId xmlns:a16="http://schemas.microsoft.com/office/drawing/2014/main" id="{CE13B551-1F5C-224F-B55D-CB68E8D5EF32}"/>
                </a:ext>
              </a:extLst>
            </p:cNvPr>
            <p:cNvSpPr/>
            <p:nvPr/>
          </p:nvSpPr>
          <p:spPr>
            <a:xfrm>
              <a:off x="6402108" y="754302"/>
              <a:ext cx="644979" cy="562264"/>
            </a:xfrm>
            <a:custGeom>
              <a:avLst/>
              <a:gdLst>
                <a:gd name="connsiteX0" fmla="*/ 260242 w 644979"/>
                <a:gd name="connsiteY0" fmla="*/ 395812 h 562264"/>
                <a:gd name="connsiteX1" fmla="*/ 260242 w 644979"/>
                <a:gd name="connsiteY1" fmla="*/ 403012 h 562264"/>
                <a:gd name="connsiteX2" fmla="*/ 598642 w 644979"/>
                <a:gd name="connsiteY2" fmla="*/ 403012 h 562264"/>
                <a:gd name="connsiteX3" fmla="*/ 598642 w 644979"/>
                <a:gd name="connsiteY3" fmla="*/ 395812 h 562264"/>
                <a:gd name="connsiteX4" fmla="*/ 260242 w 644979"/>
                <a:gd name="connsiteY4" fmla="*/ 357712 h 562264"/>
                <a:gd name="connsiteX5" fmla="*/ 260242 w 644979"/>
                <a:gd name="connsiteY5" fmla="*/ 364912 h 562264"/>
                <a:gd name="connsiteX6" fmla="*/ 598642 w 644979"/>
                <a:gd name="connsiteY6" fmla="*/ 364912 h 562264"/>
                <a:gd name="connsiteX7" fmla="*/ 598642 w 644979"/>
                <a:gd name="connsiteY7" fmla="*/ 357712 h 562264"/>
                <a:gd name="connsiteX8" fmla="*/ 260242 w 644979"/>
                <a:gd name="connsiteY8" fmla="*/ 319612 h 562264"/>
                <a:gd name="connsiteX9" fmla="*/ 260242 w 644979"/>
                <a:gd name="connsiteY9" fmla="*/ 326812 h 562264"/>
                <a:gd name="connsiteX10" fmla="*/ 598642 w 644979"/>
                <a:gd name="connsiteY10" fmla="*/ 326812 h 562264"/>
                <a:gd name="connsiteX11" fmla="*/ 598642 w 644979"/>
                <a:gd name="connsiteY11" fmla="*/ 319612 h 562264"/>
                <a:gd name="connsiteX12" fmla="*/ 260242 w 644979"/>
                <a:gd name="connsiteY12" fmla="*/ 281512 h 562264"/>
                <a:gd name="connsiteX13" fmla="*/ 260242 w 644979"/>
                <a:gd name="connsiteY13" fmla="*/ 288712 h 562264"/>
                <a:gd name="connsiteX14" fmla="*/ 598642 w 644979"/>
                <a:gd name="connsiteY14" fmla="*/ 288712 h 562264"/>
                <a:gd name="connsiteX15" fmla="*/ 598642 w 644979"/>
                <a:gd name="connsiteY15" fmla="*/ 281512 h 562264"/>
                <a:gd name="connsiteX16" fmla="*/ 260242 w 644979"/>
                <a:gd name="connsiteY16" fmla="*/ 61449 h 562264"/>
                <a:gd name="connsiteX17" fmla="*/ 260242 w 644979"/>
                <a:gd name="connsiteY17" fmla="*/ 251159 h 562264"/>
                <a:gd name="connsiteX18" fmla="*/ 598174 w 644979"/>
                <a:gd name="connsiteY18" fmla="*/ 251159 h 562264"/>
                <a:gd name="connsiteX19" fmla="*/ 598174 w 644979"/>
                <a:gd name="connsiteY19" fmla="*/ 61449 h 562264"/>
                <a:gd name="connsiteX20" fmla="*/ 55525 w 644979"/>
                <a:gd name="connsiteY20" fmla="*/ 61449 h 562264"/>
                <a:gd name="connsiteX21" fmla="*/ 55525 w 644979"/>
                <a:gd name="connsiteY21" fmla="*/ 490193 h 562264"/>
                <a:gd name="connsiteX22" fmla="*/ 212366 w 644979"/>
                <a:gd name="connsiteY22" fmla="*/ 490193 h 562264"/>
                <a:gd name="connsiteX23" fmla="*/ 212366 w 644979"/>
                <a:gd name="connsiteY23" fmla="*/ 61449 h 562264"/>
                <a:gd name="connsiteX24" fmla="*/ 0 w 644979"/>
                <a:gd name="connsiteY24" fmla="*/ 0 h 562264"/>
                <a:gd name="connsiteX25" fmla="*/ 644979 w 644979"/>
                <a:gd name="connsiteY25" fmla="*/ 0 h 562264"/>
                <a:gd name="connsiteX26" fmla="*/ 644979 w 644979"/>
                <a:gd name="connsiteY26" fmla="*/ 562264 h 562264"/>
                <a:gd name="connsiteX27" fmla="*/ 0 w 644979"/>
                <a:gd name="connsiteY27" fmla="*/ 562264 h 56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44979" h="562264">
                  <a:moveTo>
                    <a:pt x="260242" y="395812"/>
                  </a:moveTo>
                  <a:lnTo>
                    <a:pt x="260242" y="403012"/>
                  </a:lnTo>
                  <a:lnTo>
                    <a:pt x="598642" y="403012"/>
                  </a:lnTo>
                  <a:lnTo>
                    <a:pt x="598642" y="395812"/>
                  </a:lnTo>
                  <a:close/>
                  <a:moveTo>
                    <a:pt x="260242" y="357712"/>
                  </a:moveTo>
                  <a:lnTo>
                    <a:pt x="260242" y="364912"/>
                  </a:lnTo>
                  <a:lnTo>
                    <a:pt x="598642" y="364912"/>
                  </a:lnTo>
                  <a:lnTo>
                    <a:pt x="598642" y="357712"/>
                  </a:lnTo>
                  <a:close/>
                  <a:moveTo>
                    <a:pt x="260242" y="319612"/>
                  </a:moveTo>
                  <a:lnTo>
                    <a:pt x="260242" y="326812"/>
                  </a:lnTo>
                  <a:lnTo>
                    <a:pt x="598642" y="326812"/>
                  </a:lnTo>
                  <a:lnTo>
                    <a:pt x="598642" y="319612"/>
                  </a:lnTo>
                  <a:close/>
                  <a:moveTo>
                    <a:pt x="260242" y="281512"/>
                  </a:moveTo>
                  <a:lnTo>
                    <a:pt x="260242" y="288712"/>
                  </a:lnTo>
                  <a:lnTo>
                    <a:pt x="598642" y="288712"/>
                  </a:lnTo>
                  <a:lnTo>
                    <a:pt x="598642" y="281512"/>
                  </a:lnTo>
                  <a:close/>
                  <a:moveTo>
                    <a:pt x="260242" y="61449"/>
                  </a:moveTo>
                  <a:lnTo>
                    <a:pt x="260242" y="251159"/>
                  </a:lnTo>
                  <a:lnTo>
                    <a:pt x="598174" y="251159"/>
                  </a:lnTo>
                  <a:lnTo>
                    <a:pt x="598174" y="61449"/>
                  </a:lnTo>
                  <a:close/>
                  <a:moveTo>
                    <a:pt x="55525" y="61449"/>
                  </a:moveTo>
                  <a:lnTo>
                    <a:pt x="55525" y="490193"/>
                  </a:lnTo>
                  <a:lnTo>
                    <a:pt x="212366" y="490193"/>
                  </a:lnTo>
                  <a:lnTo>
                    <a:pt x="212366" y="61449"/>
                  </a:lnTo>
                  <a:close/>
                  <a:moveTo>
                    <a:pt x="0" y="0"/>
                  </a:moveTo>
                  <a:lnTo>
                    <a:pt x="644979" y="0"/>
                  </a:lnTo>
                  <a:lnTo>
                    <a:pt x="644979" y="562264"/>
                  </a:lnTo>
                  <a:lnTo>
                    <a:pt x="0" y="56226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E5DEB4AC-1123-CB42-B7BC-8BBB1E7130DF}"/>
              </a:ext>
            </a:extLst>
          </p:cNvPr>
          <p:cNvGrpSpPr/>
          <p:nvPr/>
        </p:nvGrpSpPr>
        <p:grpSpPr>
          <a:xfrm>
            <a:off x="1021993" y="1110842"/>
            <a:ext cx="155132" cy="224988"/>
            <a:chOff x="1835426" y="1464365"/>
            <a:chExt cx="424070" cy="615027"/>
          </a:xfrm>
        </p:grpSpPr>
        <p:sp>
          <p:nvSpPr>
            <p:cNvPr id="66" name="三角形 65">
              <a:extLst>
                <a:ext uri="{FF2B5EF4-FFF2-40B4-BE49-F238E27FC236}">
                  <a16:creationId xmlns:a16="http://schemas.microsoft.com/office/drawing/2014/main" id="{9A727A0C-C067-7B4A-9D17-04FEEA8C09A9}"/>
                </a:ext>
              </a:extLst>
            </p:cNvPr>
            <p:cNvSpPr/>
            <p:nvPr/>
          </p:nvSpPr>
          <p:spPr>
            <a:xfrm>
              <a:off x="1835426" y="1464365"/>
              <a:ext cx="424070" cy="231913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F44C6877-3135-AC4A-A0BB-3F734335547F}"/>
                </a:ext>
              </a:extLst>
            </p:cNvPr>
            <p:cNvSpPr/>
            <p:nvPr/>
          </p:nvSpPr>
          <p:spPr>
            <a:xfrm>
              <a:off x="1934818" y="1696278"/>
              <a:ext cx="225286" cy="38311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18F1289-7998-4C47-8AF7-C6FDF8B5B8DF}"/>
              </a:ext>
            </a:extLst>
          </p:cNvPr>
          <p:cNvGrpSpPr/>
          <p:nvPr/>
        </p:nvGrpSpPr>
        <p:grpSpPr>
          <a:xfrm>
            <a:off x="4162679" y="3307020"/>
            <a:ext cx="368300" cy="659187"/>
            <a:chOff x="6103245" y="3455849"/>
            <a:chExt cx="368300" cy="659187"/>
          </a:xfrm>
        </p:grpSpPr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15926DB7-E0EA-DA4B-9CA6-65FC8EEC6995}"/>
                </a:ext>
              </a:extLst>
            </p:cNvPr>
            <p:cNvGrpSpPr/>
            <p:nvPr/>
          </p:nvGrpSpPr>
          <p:grpSpPr>
            <a:xfrm>
              <a:off x="6149452" y="3455849"/>
              <a:ext cx="275884" cy="144227"/>
              <a:chOff x="10558411" y="174231"/>
              <a:chExt cx="885420" cy="462880"/>
            </a:xfrm>
          </p:grpSpPr>
          <p:sp>
            <p:nvSpPr>
              <p:cNvPr id="2039" name="フリーフォーム 2038">
                <a:extLst>
                  <a:ext uri="{FF2B5EF4-FFF2-40B4-BE49-F238E27FC236}">
                    <a16:creationId xmlns:a16="http://schemas.microsoft.com/office/drawing/2014/main" id="{444024B1-B8C2-A04D-9F6C-84ED45653EAD}"/>
                  </a:ext>
                </a:extLst>
              </p:cNvPr>
              <p:cNvSpPr/>
              <p:nvPr/>
            </p:nvSpPr>
            <p:spPr>
              <a:xfrm>
                <a:off x="10558411" y="174231"/>
                <a:ext cx="885420" cy="292827"/>
              </a:xfrm>
              <a:custGeom>
                <a:avLst/>
                <a:gdLst>
                  <a:gd name="connsiteX0" fmla="*/ 442710 w 885420"/>
                  <a:gd name="connsiteY0" fmla="*/ 0 h 292827"/>
                  <a:gd name="connsiteX1" fmla="*/ 875625 w 885420"/>
                  <a:gd name="connsiteY1" fmla="*/ 230179 h 292827"/>
                  <a:gd name="connsiteX2" fmla="*/ 885420 w 885420"/>
                  <a:gd name="connsiteY2" fmla="*/ 248225 h 292827"/>
                  <a:gd name="connsiteX3" fmla="*/ 808167 w 885420"/>
                  <a:gd name="connsiteY3" fmla="*/ 292827 h 292827"/>
                  <a:gd name="connsiteX4" fmla="*/ 801347 w 885420"/>
                  <a:gd name="connsiteY4" fmla="*/ 280262 h 292827"/>
                  <a:gd name="connsiteX5" fmla="*/ 442710 w 885420"/>
                  <a:gd name="connsiteY5" fmla="*/ 89576 h 292827"/>
                  <a:gd name="connsiteX6" fmla="*/ 84073 w 885420"/>
                  <a:gd name="connsiteY6" fmla="*/ 280262 h 292827"/>
                  <a:gd name="connsiteX7" fmla="*/ 77253 w 885420"/>
                  <a:gd name="connsiteY7" fmla="*/ 292826 h 292827"/>
                  <a:gd name="connsiteX8" fmla="*/ 0 w 885420"/>
                  <a:gd name="connsiteY8" fmla="*/ 248224 h 292827"/>
                  <a:gd name="connsiteX9" fmla="*/ 9795 w 885420"/>
                  <a:gd name="connsiteY9" fmla="*/ 230179 h 292827"/>
                  <a:gd name="connsiteX10" fmla="*/ 442710 w 885420"/>
                  <a:gd name="connsiteY10" fmla="*/ 0 h 29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85420" h="292827">
                    <a:moveTo>
                      <a:pt x="442710" y="0"/>
                    </a:moveTo>
                    <a:cubicBezTo>
                      <a:pt x="622920" y="0"/>
                      <a:pt x="781804" y="91305"/>
                      <a:pt x="875625" y="230179"/>
                    </a:cubicBezTo>
                    <a:lnTo>
                      <a:pt x="885420" y="248225"/>
                    </a:lnTo>
                    <a:lnTo>
                      <a:pt x="808167" y="292827"/>
                    </a:lnTo>
                    <a:lnTo>
                      <a:pt x="801347" y="280262"/>
                    </a:lnTo>
                    <a:cubicBezTo>
                      <a:pt x="723624" y="165216"/>
                      <a:pt x="592000" y="89576"/>
                      <a:pt x="442710" y="89576"/>
                    </a:cubicBezTo>
                    <a:cubicBezTo>
                      <a:pt x="293420" y="89576"/>
                      <a:pt x="161796" y="165216"/>
                      <a:pt x="84073" y="280262"/>
                    </a:cubicBezTo>
                    <a:lnTo>
                      <a:pt x="77253" y="292826"/>
                    </a:lnTo>
                    <a:lnTo>
                      <a:pt x="0" y="248224"/>
                    </a:lnTo>
                    <a:lnTo>
                      <a:pt x="9795" y="230179"/>
                    </a:lnTo>
                    <a:cubicBezTo>
                      <a:pt x="103616" y="91305"/>
                      <a:pt x="262500" y="0"/>
                      <a:pt x="442710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36" name="フリーフォーム 2035">
                <a:extLst>
                  <a:ext uri="{FF2B5EF4-FFF2-40B4-BE49-F238E27FC236}">
                    <a16:creationId xmlns:a16="http://schemas.microsoft.com/office/drawing/2014/main" id="{96EB3BC3-A969-E549-9206-A7DC8BF8501C}"/>
                  </a:ext>
                </a:extLst>
              </p:cNvPr>
              <p:cNvSpPr/>
              <p:nvPr/>
            </p:nvSpPr>
            <p:spPr>
              <a:xfrm>
                <a:off x="10694532" y="332042"/>
                <a:ext cx="613217" cy="220972"/>
              </a:xfrm>
              <a:custGeom>
                <a:avLst/>
                <a:gdLst>
                  <a:gd name="connsiteX0" fmla="*/ 306614 w 613217"/>
                  <a:gd name="connsiteY0" fmla="*/ 0 h 220972"/>
                  <a:gd name="connsiteX1" fmla="*/ 608669 w 613217"/>
                  <a:gd name="connsiteY1" fmla="*/ 160601 h 220972"/>
                  <a:gd name="connsiteX2" fmla="*/ 613217 w 613217"/>
                  <a:gd name="connsiteY2" fmla="*/ 168980 h 220972"/>
                  <a:gd name="connsiteX3" fmla="*/ 523200 w 613217"/>
                  <a:gd name="connsiteY3" fmla="*/ 220951 h 220972"/>
                  <a:gd name="connsiteX4" fmla="*/ 522119 w 613217"/>
                  <a:gd name="connsiteY4" fmla="*/ 218959 h 220972"/>
                  <a:gd name="connsiteX5" fmla="*/ 306614 w 613217"/>
                  <a:gd name="connsiteY5" fmla="*/ 104376 h 220972"/>
                  <a:gd name="connsiteX6" fmla="*/ 91109 w 613217"/>
                  <a:gd name="connsiteY6" fmla="*/ 218959 h 220972"/>
                  <a:gd name="connsiteX7" fmla="*/ 90016 w 613217"/>
                  <a:gd name="connsiteY7" fmla="*/ 220972 h 220972"/>
                  <a:gd name="connsiteX8" fmla="*/ 0 w 613217"/>
                  <a:gd name="connsiteY8" fmla="*/ 169001 h 220972"/>
                  <a:gd name="connsiteX9" fmla="*/ 4559 w 613217"/>
                  <a:gd name="connsiteY9" fmla="*/ 160601 h 220972"/>
                  <a:gd name="connsiteX10" fmla="*/ 306614 w 613217"/>
                  <a:gd name="connsiteY10" fmla="*/ 0 h 22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217" h="220972">
                    <a:moveTo>
                      <a:pt x="306614" y="0"/>
                    </a:moveTo>
                    <a:cubicBezTo>
                      <a:pt x="432351" y="0"/>
                      <a:pt x="543208" y="63706"/>
                      <a:pt x="608669" y="160601"/>
                    </a:cubicBezTo>
                    <a:lnTo>
                      <a:pt x="613217" y="168980"/>
                    </a:lnTo>
                    <a:lnTo>
                      <a:pt x="523200" y="220951"/>
                    </a:lnTo>
                    <a:lnTo>
                      <a:pt x="522119" y="218959"/>
                    </a:lnTo>
                    <a:cubicBezTo>
                      <a:pt x="475415" y="149828"/>
                      <a:pt x="396322" y="104376"/>
                      <a:pt x="306614" y="104376"/>
                    </a:cubicBezTo>
                    <a:cubicBezTo>
                      <a:pt x="216906" y="104376"/>
                      <a:pt x="137813" y="149828"/>
                      <a:pt x="91109" y="218959"/>
                    </a:cubicBezTo>
                    <a:lnTo>
                      <a:pt x="90016" y="220972"/>
                    </a:lnTo>
                    <a:lnTo>
                      <a:pt x="0" y="169001"/>
                    </a:lnTo>
                    <a:lnTo>
                      <a:pt x="4559" y="160601"/>
                    </a:lnTo>
                    <a:cubicBezTo>
                      <a:pt x="70020" y="63706"/>
                      <a:pt x="180877" y="0"/>
                      <a:pt x="306614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33" name="フリーフォーム 2032">
                <a:extLst>
                  <a:ext uri="{FF2B5EF4-FFF2-40B4-BE49-F238E27FC236}">
                    <a16:creationId xmlns:a16="http://schemas.microsoft.com/office/drawing/2014/main" id="{A4D6BCF1-6BCA-0C4B-9375-FF1620BC4F80}"/>
                  </a:ext>
                </a:extLst>
              </p:cNvPr>
              <p:cNvSpPr/>
              <p:nvPr/>
            </p:nvSpPr>
            <p:spPr>
              <a:xfrm>
                <a:off x="10851339" y="510119"/>
                <a:ext cx="299601" cy="126992"/>
              </a:xfrm>
              <a:custGeom>
                <a:avLst/>
                <a:gdLst>
                  <a:gd name="connsiteX0" fmla="*/ 149807 w 299601"/>
                  <a:gd name="connsiteY0" fmla="*/ 0 h 126992"/>
                  <a:gd name="connsiteX1" fmla="*/ 281462 w 299601"/>
                  <a:gd name="connsiteY1" fmla="*/ 54534 h 126992"/>
                  <a:gd name="connsiteX2" fmla="*/ 299601 w 299601"/>
                  <a:gd name="connsiteY2" fmla="*/ 81437 h 126992"/>
                  <a:gd name="connsiteX3" fmla="*/ 220730 w 299601"/>
                  <a:gd name="connsiteY3" fmla="*/ 126973 h 126992"/>
                  <a:gd name="connsiteX4" fmla="*/ 216015 w 299601"/>
                  <a:gd name="connsiteY4" fmla="*/ 119980 h 126992"/>
                  <a:gd name="connsiteX5" fmla="*/ 149806 w 299601"/>
                  <a:gd name="connsiteY5" fmla="*/ 92555 h 126992"/>
                  <a:gd name="connsiteX6" fmla="*/ 83598 w 299601"/>
                  <a:gd name="connsiteY6" fmla="*/ 119980 h 126992"/>
                  <a:gd name="connsiteX7" fmla="*/ 78870 w 299601"/>
                  <a:gd name="connsiteY7" fmla="*/ 126992 h 126992"/>
                  <a:gd name="connsiteX8" fmla="*/ 0 w 299601"/>
                  <a:gd name="connsiteY8" fmla="*/ 81457 h 126992"/>
                  <a:gd name="connsiteX9" fmla="*/ 18152 w 299601"/>
                  <a:gd name="connsiteY9" fmla="*/ 54534 h 126992"/>
                  <a:gd name="connsiteX10" fmla="*/ 149807 w 299601"/>
                  <a:gd name="connsiteY10" fmla="*/ 0 h 126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9601" h="126992">
                    <a:moveTo>
                      <a:pt x="149807" y="0"/>
                    </a:moveTo>
                    <a:cubicBezTo>
                      <a:pt x="201222" y="0"/>
                      <a:pt x="247769" y="20840"/>
                      <a:pt x="281462" y="54534"/>
                    </a:cubicBezTo>
                    <a:lnTo>
                      <a:pt x="299601" y="81437"/>
                    </a:lnTo>
                    <a:lnTo>
                      <a:pt x="220730" y="126973"/>
                    </a:lnTo>
                    <a:lnTo>
                      <a:pt x="216015" y="119980"/>
                    </a:lnTo>
                    <a:cubicBezTo>
                      <a:pt x="199070" y="103035"/>
                      <a:pt x="175662" y="92555"/>
                      <a:pt x="149806" y="92555"/>
                    </a:cubicBezTo>
                    <a:cubicBezTo>
                      <a:pt x="123950" y="92555"/>
                      <a:pt x="100542" y="103035"/>
                      <a:pt x="83598" y="119980"/>
                    </a:cubicBezTo>
                    <a:lnTo>
                      <a:pt x="78870" y="126992"/>
                    </a:lnTo>
                    <a:lnTo>
                      <a:pt x="0" y="81457"/>
                    </a:lnTo>
                    <a:lnTo>
                      <a:pt x="18152" y="54534"/>
                    </a:lnTo>
                    <a:cubicBezTo>
                      <a:pt x="51845" y="20840"/>
                      <a:pt x="98392" y="0"/>
                      <a:pt x="149807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4" name="グループ化 93">
              <a:extLst>
                <a:ext uri="{FF2B5EF4-FFF2-40B4-BE49-F238E27FC236}">
                  <a16:creationId xmlns:a16="http://schemas.microsoft.com/office/drawing/2014/main" id="{CA710941-F0FE-C24D-A51E-6E423FE7CFB7}"/>
                </a:ext>
              </a:extLst>
            </p:cNvPr>
            <p:cNvGrpSpPr/>
            <p:nvPr/>
          </p:nvGrpSpPr>
          <p:grpSpPr>
            <a:xfrm>
              <a:off x="6103245" y="3651172"/>
              <a:ext cx="368300" cy="463864"/>
              <a:chOff x="10896600" y="2499432"/>
              <a:chExt cx="368300" cy="463864"/>
            </a:xfrm>
          </p:grpSpPr>
          <p:sp>
            <p:nvSpPr>
              <p:cNvPr id="92" name="台形 91">
                <a:extLst>
                  <a:ext uri="{FF2B5EF4-FFF2-40B4-BE49-F238E27FC236}">
                    <a16:creationId xmlns:a16="http://schemas.microsoft.com/office/drawing/2014/main" id="{313D9EF3-2B9E-8743-92B6-872433ED4AA1}"/>
                  </a:ext>
                </a:extLst>
              </p:cNvPr>
              <p:cNvSpPr/>
              <p:nvPr/>
            </p:nvSpPr>
            <p:spPr>
              <a:xfrm>
                <a:off x="10896600" y="2873127"/>
                <a:ext cx="368300" cy="90169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53" name="フリーフォーム 2052">
                <a:extLst>
                  <a:ext uri="{FF2B5EF4-FFF2-40B4-BE49-F238E27FC236}">
                    <a16:creationId xmlns:a16="http://schemas.microsoft.com/office/drawing/2014/main" id="{212FCAC3-F34E-DE4A-97EA-1A4C219FB301}"/>
                  </a:ext>
                </a:extLst>
              </p:cNvPr>
              <p:cNvSpPr/>
              <p:nvPr/>
            </p:nvSpPr>
            <p:spPr>
              <a:xfrm>
                <a:off x="11010898" y="2499432"/>
                <a:ext cx="139700" cy="421363"/>
              </a:xfrm>
              <a:custGeom>
                <a:avLst/>
                <a:gdLst>
                  <a:gd name="connsiteX0" fmla="*/ 69852 w 139700"/>
                  <a:gd name="connsiteY0" fmla="*/ 308334 h 421363"/>
                  <a:gd name="connsiteX1" fmla="*/ 46992 w 139700"/>
                  <a:gd name="connsiteY1" fmla="*/ 331194 h 421363"/>
                  <a:gd name="connsiteX2" fmla="*/ 69852 w 139700"/>
                  <a:gd name="connsiteY2" fmla="*/ 354054 h 421363"/>
                  <a:gd name="connsiteX3" fmla="*/ 92712 w 139700"/>
                  <a:gd name="connsiteY3" fmla="*/ 331194 h 421363"/>
                  <a:gd name="connsiteX4" fmla="*/ 69852 w 139700"/>
                  <a:gd name="connsiteY4" fmla="*/ 308334 h 421363"/>
                  <a:gd name="connsiteX5" fmla="*/ 69851 w 139700"/>
                  <a:gd name="connsiteY5" fmla="*/ 225784 h 421363"/>
                  <a:gd name="connsiteX6" fmla="*/ 46991 w 139700"/>
                  <a:gd name="connsiteY6" fmla="*/ 248644 h 421363"/>
                  <a:gd name="connsiteX7" fmla="*/ 69851 w 139700"/>
                  <a:gd name="connsiteY7" fmla="*/ 271504 h 421363"/>
                  <a:gd name="connsiteX8" fmla="*/ 92711 w 139700"/>
                  <a:gd name="connsiteY8" fmla="*/ 248644 h 421363"/>
                  <a:gd name="connsiteX9" fmla="*/ 69851 w 139700"/>
                  <a:gd name="connsiteY9" fmla="*/ 225784 h 421363"/>
                  <a:gd name="connsiteX10" fmla="*/ 23284 w 139700"/>
                  <a:gd name="connsiteY10" fmla="*/ 0 h 421363"/>
                  <a:gd name="connsiteX11" fmla="*/ 116416 w 139700"/>
                  <a:gd name="connsiteY11" fmla="*/ 0 h 421363"/>
                  <a:gd name="connsiteX12" fmla="*/ 139700 w 139700"/>
                  <a:gd name="connsiteY12" fmla="*/ 23284 h 421363"/>
                  <a:gd name="connsiteX13" fmla="*/ 139700 w 139700"/>
                  <a:gd name="connsiteY13" fmla="*/ 398079 h 421363"/>
                  <a:gd name="connsiteX14" fmla="*/ 116416 w 139700"/>
                  <a:gd name="connsiteY14" fmla="*/ 421363 h 421363"/>
                  <a:gd name="connsiteX15" fmla="*/ 23284 w 139700"/>
                  <a:gd name="connsiteY15" fmla="*/ 421363 h 421363"/>
                  <a:gd name="connsiteX16" fmla="*/ 0 w 139700"/>
                  <a:gd name="connsiteY16" fmla="*/ 398079 h 421363"/>
                  <a:gd name="connsiteX17" fmla="*/ 0 w 139700"/>
                  <a:gd name="connsiteY17" fmla="*/ 23284 h 421363"/>
                  <a:gd name="connsiteX18" fmla="*/ 23284 w 139700"/>
                  <a:gd name="connsiteY18" fmla="*/ 0 h 421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9700" h="421363">
                    <a:moveTo>
                      <a:pt x="69852" y="308334"/>
                    </a:moveTo>
                    <a:cubicBezTo>
                      <a:pt x="57227" y="308334"/>
                      <a:pt x="46992" y="318569"/>
                      <a:pt x="46992" y="331194"/>
                    </a:cubicBezTo>
                    <a:cubicBezTo>
                      <a:pt x="46992" y="343819"/>
                      <a:pt x="57227" y="354054"/>
                      <a:pt x="69852" y="354054"/>
                    </a:cubicBezTo>
                    <a:cubicBezTo>
                      <a:pt x="82477" y="354054"/>
                      <a:pt x="92712" y="343819"/>
                      <a:pt x="92712" y="331194"/>
                    </a:cubicBezTo>
                    <a:cubicBezTo>
                      <a:pt x="92712" y="318569"/>
                      <a:pt x="82477" y="308334"/>
                      <a:pt x="69852" y="308334"/>
                    </a:cubicBezTo>
                    <a:close/>
                    <a:moveTo>
                      <a:pt x="69851" y="225784"/>
                    </a:moveTo>
                    <a:cubicBezTo>
                      <a:pt x="57226" y="225784"/>
                      <a:pt x="46991" y="236019"/>
                      <a:pt x="46991" y="248644"/>
                    </a:cubicBezTo>
                    <a:cubicBezTo>
                      <a:pt x="46991" y="261269"/>
                      <a:pt x="57226" y="271504"/>
                      <a:pt x="69851" y="271504"/>
                    </a:cubicBezTo>
                    <a:cubicBezTo>
                      <a:pt x="82476" y="271504"/>
                      <a:pt x="92711" y="261269"/>
                      <a:pt x="92711" y="248644"/>
                    </a:cubicBezTo>
                    <a:cubicBezTo>
                      <a:pt x="92711" y="236019"/>
                      <a:pt x="82476" y="225784"/>
                      <a:pt x="69851" y="225784"/>
                    </a:cubicBezTo>
                    <a:close/>
                    <a:moveTo>
                      <a:pt x="23284" y="0"/>
                    </a:moveTo>
                    <a:lnTo>
                      <a:pt x="116416" y="0"/>
                    </a:lnTo>
                    <a:cubicBezTo>
                      <a:pt x="129275" y="0"/>
                      <a:pt x="139700" y="10425"/>
                      <a:pt x="139700" y="23284"/>
                    </a:cubicBezTo>
                    <a:lnTo>
                      <a:pt x="139700" y="398079"/>
                    </a:lnTo>
                    <a:cubicBezTo>
                      <a:pt x="139700" y="410938"/>
                      <a:pt x="129275" y="421363"/>
                      <a:pt x="116416" y="421363"/>
                    </a:cubicBezTo>
                    <a:lnTo>
                      <a:pt x="23284" y="421363"/>
                    </a:lnTo>
                    <a:cubicBezTo>
                      <a:pt x="10425" y="421363"/>
                      <a:pt x="0" y="410938"/>
                      <a:pt x="0" y="398079"/>
                    </a:cubicBezTo>
                    <a:lnTo>
                      <a:pt x="0" y="23284"/>
                    </a:lnTo>
                    <a:cubicBezTo>
                      <a:pt x="0" y="10425"/>
                      <a:pt x="10425" y="0"/>
                      <a:pt x="23284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395CEB2-DABD-8A4A-871B-9605306A1BB3}"/>
              </a:ext>
            </a:extLst>
          </p:cNvPr>
          <p:cNvGrpSpPr>
            <a:grpSpLocks noChangeAspect="1"/>
          </p:cNvGrpSpPr>
          <p:nvPr/>
        </p:nvGrpSpPr>
        <p:grpSpPr>
          <a:xfrm>
            <a:off x="5311533" y="833485"/>
            <a:ext cx="864000" cy="637375"/>
            <a:chOff x="6905781" y="632824"/>
            <a:chExt cx="1235367" cy="911333"/>
          </a:xfrm>
        </p:grpSpPr>
        <p:grpSp>
          <p:nvGrpSpPr>
            <p:cNvPr id="251" name="グループ化 250">
              <a:extLst>
                <a:ext uri="{FF2B5EF4-FFF2-40B4-BE49-F238E27FC236}">
                  <a16:creationId xmlns:a16="http://schemas.microsoft.com/office/drawing/2014/main" id="{76C93163-11CF-6445-8A37-AB1A64EF6D2E}"/>
                </a:ext>
              </a:extLst>
            </p:cNvPr>
            <p:cNvGrpSpPr/>
            <p:nvPr/>
          </p:nvGrpSpPr>
          <p:grpSpPr>
            <a:xfrm>
              <a:off x="6905781" y="710644"/>
              <a:ext cx="1235367" cy="833513"/>
              <a:chOff x="4769453" y="3887163"/>
              <a:chExt cx="1459191" cy="984529"/>
            </a:xfrm>
          </p:grpSpPr>
          <p:sp>
            <p:nvSpPr>
              <p:cNvPr id="252" name="フリーフォーム 251">
                <a:extLst>
                  <a:ext uri="{FF2B5EF4-FFF2-40B4-BE49-F238E27FC236}">
                    <a16:creationId xmlns:a16="http://schemas.microsoft.com/office/drawing/2014/main" id="{3416FA04-C064-BF4E-ACE7-F3D85B44CE8C}"/>
                  </a:ext>
                </a:extLst>
              </p:cNvPr>
              <p:cNvSpPr/>
              <p:nvPr/>
            </p:nvSpPr>
            <p:spPr>
              <a:xfrm rot="10800000">
                <a:off x="5702919" y="4282262"/>
                <a:ext cx="461617" cy="589430"/>
              </a:xfrm>
              <a:custGeom>
                <a:avLst/>
                <a:gdLst>
                  <a:gd name="connsiteX0" fmla="*/ 461617 w 461617"/>
                  <a:gd name="connsiteY0" fmla="*/ 589430 h 589430"/>
                  <a:gd name="connsiteX1" fmla="*/ 0 w 461617"/>
                  <a:gd name="connsiteY1" fmla="*/ 589430 h 589430"/>
                  <a:gd name="connsiteX2" fmla="*/ 30896 w 461617"/>
                  <a:gd name="connsiteY2" fmla="*/ 0 h 589430"/>
                  <a:gd name="connsiteX3" fmla="*/ 430721 w 461617"/>
                  <a:gd name="connsiteY3" fmla="*/ 0 h 589430"/>
                  <a:gd name="connsiteX4" fmla="*/ 444845 w 461617"/>
                  <a:gd name="connsiteY4" fmla="*/ 269447 h 589430"/>
                  <a:gd name="connsiteX5" fmla="*/ 196015 w 461617"/>
                  <a:gd name="connsiteY5" fmla="*/ 367700 h 589430"/>
                  <a:gd name="connsiteX6" fmla="*/ 204126 w 461617"/>
                  <a:gd name="connsiteY6" fmla="*/ 388242 h 589430"/>
                  <a:gd name="connsiteX7" fmla="*/ 446064 w 461617"/>
                  <a:gd name="connsiteY7" fmla="*/ 292709 h 589430"/>
                  <a:gd name="connsiteX8" fmla="*/ 461617 w 461617"/>
                  <a:gd name="connsiteY8" fmla="*/ 589430 h 589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1617" h="589430">
                    <a:moveTo>
                      <a:pt x="461617" y="589430"/>
                    </a:moveTo>
                    <a:lnTo>
                      <a:pt x="0" y="589430"/>
                    </a:lnTo>
                    <a:lnTo>
                      <a:pt x="30896" y="0"/>
                    </a:lnTo>
                    <a:lnTo>
                      <a:pt x="430721" y="0"/>
                    </a:lnTo>
                    <a:lnTo>
                      <a:pt x="444845" y="269447"/>
                    </a:lnTo>
                    <a:lnTo>
                      <a:pt x="196015" y="367700"/>
                    </a:lnTo>
                    <a:lnTo>
                      <a:pt x="204126" y="388242"/>
                    </a:lnTo>
                    <a:lnTo>
                      <a:pt x="446064" y="292709"/>
                    </a:lnTo>
                    <a:lnTo>
                      <a:pt x="461617" y="58943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3" name="円/楕円 252">
                <a:extLst>
                  <a:ext uri="{FF2B5EF4-FFF2-40B4-BE49-F238E27FC236}">
                    <a16:creationId xmlns:a16="http://schemas.microsoft.com/office/drawing/2014/main" id="{4E1B3A96-1C2C-964F-B898-5242517E7954}"/>
                  </a:ext>
                </a:extLst>
              </p:cNvPr>
              <p:cNvSpPr/>
              <p:nvPr/>
            </p:nvSpPr>
            <p:spPr>
              <a:xfrm>
                <a:off x="5801217" y="3887163"/>
                <a:ext cx="265020" cy="26502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4" name="円/楕円 253">
                <a:extLst>
                  <a:ext uri="{FF2B5EF4-FFF2-40B4-BE49-F238E27FC236}">
                    <a16:creationId xmlns:a16="http://schemas.microsoft.com/office/drawing/2014/main" id="{05654125-B497-EB45-99AE-BF44B830657B}"/>
                  </a:ext>
                </a:extLst>
              </p:cNvPr>
              <p:cNvSpPr/>
              <p:nvPr/>
            </p:nvSpPr>
            <p:spPr>
              <a:xfrm>
                <a:off x="5681660" y="4199709"/>
                <a:ext cx="504136" cy="11155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5" name="円/楕円 254">
                <a:extLst>
                  <a:ext uri="{FF2B5EF4-FFF2-40B4-BE49-F238E27FC236}">
                    <a16:creationId xmlns:a16="http://schemas.microsoft.com/office/drawing/2014/main" id="{92E75DE5-BC74-FC44-959F-3B65BC0BCB3C}"/>
                  </a:ext>
                </a:extLst>
              </p:cNvPr>
              <p:cNvSpPr/>
              <p:nvPr/>
            </p:nvSpPr>
            <p:spPr>
              <a:xfrm>
                <a:off x="5646113" y="4226860"/>
                <a:ext cx="190783" cy="19078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6" name="フリーフォーム 255">
                <a:extLst>
                  <a:ext uri="{FF2B5EF4-FFF2-40B4-BE49-F238E27FC236}">
                    <a16:creationId xmlns:a16="http://schemas.microsoft.com/office/drawing/2014/main" id="{7C9AA72F-477C-E844-A097-65A264B8EAD6}"/>
                  </a:ext>
                </a:extLst>
              </p:cNvPr>
              <p:cNvSpPr/>
              <p:nvPr/>
            </p:nvSpPr>
            <p:spPr>
              <a:xfrm rot="12630247">
                <a:off x="5571946" y="4301306"/>
                <a:ext cx="146142" cy="282387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7" name="円/楕円 256">
                <a:extLst>
                  <a:ext uri="{FF2B5EF4-FFF2-40B4-BE49-F238E27FC236}">
                    <a16:creationId xmlns:a16="http://schemas.microsoft.com/office/drawing/2014/main" id="{D7FE0EB8-4487-054E-9813-B093B18EF707}"/>
                  </a:ext>
                </a:extLst>
              </p:cNvPr>
              <p:cNvSpPr/>
              <p:nvPr/>
            </p:nvSpPr>
            <p:spPr>
              <a:xfrm rot="15363383">
                <a:off x="5259251" y="4588598"/>
                <a:ext cx="99382" cy="9938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8" name="フリーフォーム 257">
                <a:extLst>
                  <a:ext uri="{FF2B5EF4-FFF2-40B4-BE49-F238E27FC236}">
                    <a16:creationId xmlns:a16="http://schemas.microsoft.com/office/drawing/2014/main" id="{5EBF91F5-5451-A244-81AC-6374127BE568}"/>
                  </a:ext>
                </a:extLst>
              </p:cNvPr>
              <p:cNvSpPr/>
              <p:nvPr/>
            </p:nvSpPr>
            <p:spPr>
              <a:xfrm rot="15363383">
                <a:off x="5373558" y="4466551"/>
                <a:ext cx="122489" cy="280979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9" name="円/楕円 258">
                <a:extLst>
                  <a:ext uri="{FF2B5EF4-FFF2-40B4-BE49-F238E27FC236}">
                    <a16:creationId xmlns:a16="http://schemas.microsoft.com/office/drawing/2014/main" id="{B7B1247F-5274-4544-B8A4-9E1AD4DA8975}"/>
                  </a:ext>
                </a:extLst>
              </p:cNvPr>
              <p:cNvSpPr/>
              <p:nvPr/>
            </p:nvSpPr>
            <p:spPr>
              <a:xfrm flipH="1">
                <a:off x="6037861" y="4226860"/>
                <a:ext cx="190783" cy="19078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0" name="フリーフォーム 259">
                <a:extLst>
                  <a:ext uri="{FF2B5EF4-FFF2-40B4-BE49-F238E27FC236}">
                    <a16:creationId xmlns:a16="http://schemas.microsoft.com/office/drawing/2014/main" id="{816640ED-656E-B74C-B23B-301DE09359F7}"/>
                  </a:ext>
                </a:extLst>
              </p:cNvPr>
              <p:cNvSpPr/>
              <p:nvPr/>
            </p:nvSpPr>
            <p:spPr>
              <a:xfrm rot="12174019" flipH="1">
                <a:off x="6025753" y="4312840"/>
                <a:ext cx="146142" cy="282387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1" name="円/楕円 260">
                <a:extLst>
                  <a:ext uri="{FF2B5EF4-FFF2-40B4-BE49-F238E27FC236}">
                    <a16:creationId xmlns:a16="http://schemas.microsoft.com/office/drawing/2014/main" id="{584E1F81-701F-2F48-ABAD-44C043667A6E}"/>
                  </a:ext>
                </a:extLst>
              </p:cNvPr>
              <p:cNvSpPr/>
              <p:nvPr/>
            </p:nvSpPr>
            <p:spPr>
              <a:xfrm rot="15034249" flipH="1">
                <a:off x="5565602" y="4649451"/>
                <a:ext cx="99383" cy="9938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2" name="フリーフォーム 261">
                <a:extLst>
                  <a:ext uri="{FF2B5EF4-FFF2-40B4-BE49-F238E27FC236}">
                    <a16:creationId xmlns:a16="http://schemas.microsoft.com/office/drawing/2014/main" id="{B0EC9369-4B87-8946-9734-06BB6FB3B17F}"/>
                  </a:ext>
                </a:extLst>
              </p:cNvPr>
              <p:cNvSpPr/>
              <p:nvPr/>
            </p:nvSpPr>
            <p:spPr>
              <a:xfrm rot="15034249" flipH="1">
                <a:off x="5676346" y="4515516"/>
                <a:ext cx="122490" cy="280979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正方形/長方形 262">
                <a:extLst>
                  <a:ext uri="{FF2B5EF4-FFF2-40B4-BE49-F238E27FC236}">
                    <a16:creationId xmlns:a16="http://schemas.microsoft.com/office/drawing/2014/main" id="{C6221D32-1B40-584A-8C39-FA293D34A9A9}"/>
                  </a:ext>
                </a:extLst>
              </p:cNvPr>
              <p:cNvSpPr/>
              <p:nvPr/>
            </p:nvSpPr>
            <p:spPr>
              <a:xfrm>
                <a:off x="4864751" y="4822311"/>
                <a:ext cx="1268501" cy="4938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4" name="平行四辺形 263">
                <a:extLst>
                  <a:ext uri="{FF2B5EF4-FFF2-40B4-BE49-F238E27FC236}">
                    <a16:creationId xmlns:a16="http://schemas.microsoft.com/office/drawing/2014/main" id="{3F1A29E2-EFB3-A141-9E20-AF0D338495A1}"/>
                  </a:ext>
                </a:extLst>
              </p:cNvPr>
              <p:cNvSpPr/>
              <p:nvPr/>
            </p:nvSpPr>
            <p:spPr>
              <a:xfrm flipH="1">
                <a:off x="4769453" y="4407098"/>
                <a:ext cx="667833" cy="391277"/>
              </a:xfrm>
              <a:prstGeom prst="parallelogram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5" name="平行四辺形 264">
                <a:extLst>
                  <a:ext uri="{FF2B5EF4-FFF2-40B4-BE49-F238E27FC236}">
                    <a16:creationId xmlns:a16="http://schemas.microsoft.com/office/drawing/2014/main" id="{95214A46-BC2E-964E-9BBB-8E02CF353C35}"/>
                  </a:ext>
                </a:extLst>
              </p:cNvPr>
              <p:cNvSpPr/>
              <p:nvPr/>
            </p:nvSpPr>
            <p:spPr>
              <a:xfrm flipH="1">
                <a:off x="5453860" y="4760012"/>
                <a:ext cx="433464" cy="38692"/>
              </a:xfrm>
              <a:prstGeom prst="parallelogram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6" name="円/楕円 265">
                <a:extLst>
                  <a:ext uri="{FF2B5EF4-FFF2-40B4-BE49-F238E27FC236}">
                    <a16:creationId xmlns:a16="http://schemas.microsoft.com/office/drawing/2014/main" id="{0E7FBF3C-DD26-ED4D-8D03-0DE8C38CFDAD}"/>
                  </a:ext>
                </a:extLst>
              </p:cNvPr>
              <p:cNvSpPr/>
              <p:nvPr/>
            </p:nvSpPr>
            <p:spPr>
              <a:xfrm>
                <a:off x="5506719" y="4507926"/>
                <a:ext cx="124544" cy="124544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0489EA79-B6E4-E744-8B6D-62AC825433E1}"/>
                </a:ext>
              </a:extLst>
            </p:cNvPr>
            <p:cNvGrpSpPr/>
            <p:nvPr/>
          </p:nvGrpSpPr>
          <p:grpSpPr>
            <a:xfrm>
              <a:off x="7691668" y="632824"/>
              <a:ext cx="398079" cy="262026"/>
              <a:chOff x="5574221" y="101205"/>
              <a:chExt cx="1266922" cy="833921"/>
            </a:xfrm>
          </p:grpSpPr>
          <p:sp>
            <p:nvSpPr>
              <p:cNvPr id="2057" name="フリーフォーム 2056">
                <a:extLst>
                  <a:ext uri="{FF2B5EF4-FFF2-40B4-BE49-F238E27FC236}">
                    <a16:creationId xmlns:a16="http://schemas.microsoft.com/office/drawing/2014/main" id="{A4D33381-1ABA-AA4C-8A2B-BE3781BB7C89}"/>
                  </a:ext>
                </a:extLst>
              </p:cNvPr>
              <p:cNvSpPr/>
              <p:nvPr/>
            </p:nvSpPr>
            <p:spPr>
              <a:xfrm>
                <a:off x="5686844" y="101205"/>
                <a:ext cx="1044156" cy="543320"/>
              </a:xfrm>
              <a:custGeom>
                <a:avLst/>
                <a:gdLst>
                  <a:gd name="connsiteX0" fmla="*/ 522078 w 1044156"/>
                  <a:gd name="connsiteY0" fmla="*/ 0 h 543320"/>
                  <a:gd name="connsiteX1" fmla="*/ 1044156 w 1044156"/>
                  <a:gd name="connsiteY1" fmla="*/ 522078 h 543320"/>
                  <a:gd name="connsiteX2" fmla="*/ 1042015 w 1044156"/>
                  <a:gd name="connsiteY2" fmla="*/ 543320 h 543320"/>
                  <a:gd name="connsiteX3" fmla="*/ 952439 w 1044156"/>
                  <a:gd name="connsiteY3" fmla="*/ 543320 h 543320"/>
                  <a:gd name="connsiteX4" fmla="*/ 954580 w 1044156"/>
                  <a:gd name="connsiteY4" fmla="*/ 522078 h 543320"/>
                  <a:gd name="connsiteX5" fmla="*/ 522078 w 1044156"/>
                  <a:gd name="connsiteY5" fmla="*/ 89576 h 543320"/>
                  <a:gd name="connsiteX6" fmla="*/ 89576 w 1044156"/>
                  <a:gd name="connsiteY6" fmla="*/ 522078 h 543320"/>
                  <a:gd name="connsiteX7" fmla="*/ 91718 w 1044156"/>
                  <a:gd name="connsiteY7" fmla="*/ 543320 h 543320"/>
                  <a:gd name="connsiteX8" fmla="*/ 2142 w 1044156"/>
                  <a:gd name="connsiteY8" fmla="*/ 543320 h 543320"/>
                  <a:gd name="connsiteX9" fmla="*/ 0 w 1044156"/>
                  <a:gd name="connsiteY9" fmla="*/ 522078 h 543320"/>
                  <a:gd name="connsiteX10" fmla="*/ 522078 w 1044156"/>
                  <a:gd name="connsiteY10" fmla="*/ 0 h 543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44156" h="543320">
                    <a:moveTo>
                      <a:pt x="522078" y="0"/>
                    </a:moveTo>
                    <a:cubicBezTo>
                      <a:pt x="810414" y="0"/>
                      <a:pt x="1044156" y="233742"/>
                      <a:pt x="1044156" y="522078"/>
                    </a:cubicBezTo>
                    <a:lnTo>
                      <a:pt x="1042015" y="543320"/>
                    </a:lnTo>
                    <a:lnTo>
                      <a:pt x="952439" y="543320"/>
                    </a:lnTo>
                    <a:lnTo>
                      <a:pt x="954580" y="522078"/>
                    </a:lnTo>
                    <a:cubicBezTo>
                      <a:pt x="954580" y="283214"/>
                      <a:pt x="760942" y="89576"/>
                      <a:pt x="522078" y="89576"/>
                    </a:cubicBezTo>
                    <a:cubicBezTo>
                      <a:pt x="283214" y="89576"/>
                      <a:pt x="89576" y="283214"/>
                      <a:pt x="89576" y="522078"/>
                    </a:cubicBezTo>
                    <a:lnTo>
                      <a:pt x="91718" y="543320"/>
                    </a:lnTo>
                    <a:lnTo>
                      <a:pt x="2142" y="543320"/>
                    </a:lnTo>
                    <a:lnTo>
                      <a:pt x="0" y="522078"/>
                    </a:lnTo>
                    <a:cubicBezTo>
                      <a:pt x="0" y="233742"/>
                      <a:pt x="233742" y="0"/>
                      <a:pt x="522078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8" name="グループ化 97">
                <a:extLst>
                  <a:ext uri="{FF2B5EF4-FFF2-40B4-BE49-F238E27FC236}">
                    <a16:creationId xmlns:a16="http://schemas.microsoft.com/office/drawing/2014/main" id="{8FA403D6-C297-9049-BA36-966839539C99}"/>
                  </a:ext>
                </a:extLst>
              </p:cNvPr>
              <p:cNvGrpSpPr/>
              <p:nvPr/>
            </p:nvGrpSpPr>
            <p:grpSpPr>
              <a:xfrm>
                <a:off x="5574221" y="627151"/>
                <a:ext cx="220287" cy="307975"/>
                <a:chOff x="5574221" y="627151"/>
                <a:chExt cx="220287" cy="307975"/>
              </a:xfrm>
            </p:grpSpPr>
            <p:sp>
              <p:nvSpPr>
                <p:cNvPr id="96" name="角丸四角形 95">
                  <a:extLst>
                    <a:ext uri="{FF2B5EF4-FFF2-40B4-BE49-F238E27FC236}">
                      <a16:creationId xmlns:a16="http://schemas.microsoft.com/office/drawing/2014/main" id="{2F11EA13-7F22-B043-A3B6-9B6D6DCD2F96}"/>
                    </a:ext>
                  </a:extLst>
                </p:cNvPr>
                <p:cNvSpPr/>
                <p:nvPr/>
              </p:nvSpPr>
              <p:spPr>
                <a:xfrm>
                  <a:off x="5648877" y="627151"/>
                  <a:ext cx="145631" cy="307975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" name="片側の 2 つの角を丸めた四角形 96">
                  <a:extLst>
                    <a:ext uri="{FF2B5EF4-FFF2-40B4-BE49-F238E27FC236}">
                      <a16:creationId xmlns:a16="http://schemas.microsoft.com/office/drawing/2014/main" id="{C5CFB024-B9AF-D848-9655-D6E7CDDB43F1}"/>
                    </a:ext>
                  </a:extLst>
                </p:cNvPr>
                <p:cNvSpPr/>
                <p:nvPr/>
              </p:nvSpPr>
              <p:spPr>
                <a:xfrm rot="16200000">
                  <a:off x="5501107" y="724827"/>
                  <a:ext cx="258851" cy="112623"/>
                </a:xfrm>
                <a:prstGeom prst="round2SameRect">
                  <a:avLst>
                    <a:gd name="adj1" fmla="val 43079"/>
                    <a:gd name="adj2" fmla="val 0"/>
                  </a:avLst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060" name="グループ化 2059">
                <a:extLst>
                  <a:ext uri="{FF2B5EF4-FFF2-40B4-BE49-F238E27FC236}">
                    <a16:creationId xmlns:a16="http://schemas.microsoft.com/office/drawing/2014/main" id="{41A914D2-416B-C24C-AB91-A7F8E2BCEECE}"/>
                  </a:ext>
                </a:extLst>
              </p:cNvPr>
              <p:cNvGrpSpPr/>
              <p:nvPr/>
            </p:nvGrpSpPr>
            <p:grpSpPr>
              <a:xfrm flipH="1">
                <a:off x="6620856" y="627151"/>
                <a:ext cx="220287" cy="307975"/>
                <a:chOff x="5574221" y="627151"/>
                <a:chExt cx="220287" cy="307975"/>
              </a:xfrm>
            </p:grpSpPr>
            <p:sp>
              <p:nvSpPr>
                <p:cNvPr id="2061" name="角丸四角形 2060">
                  <a:extLst>
                    <a:ext uri="{FF2B5EF4-FFF2-40B4-BE49-F238E27FC236}">
                      <a16:creationId xmlns:a16="http://schemas.microsoft.com/office/drawing/2014/main" id="{619E5B85-CE66-4048-8FF0-CFAF6A7A1430}"/>
                    </a:ext>
                  </a:extLst>
                </p:cNvPr>
                <p:cNvSpPr/>
                <p:nvPr/>
              </p:nvSpPr>
              <p:spPr>
                <a:xfrm>
                  <a:off x="5648877" y="627151"/>
                  <a:ext cx="145631" cy="307975"/>
                </a:xfrm>
                <a:prstGeom prst="round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62" name="片側の 2 つの角を丸めた四角形 2061">
                  <a:extLst>
                    <a:ext uri="{FF2B5EF4-FFF2-40B4-BE49-F238E27FC236}">
                      <a16:creationId xmlns:a16="http://schemas.microsoft.com/office/drawing/2014/main" id="{DD248288-A278-F04A-AD33-FDD9386BC0FD}"/>
                    </a:ext>
                  </a:extLst>
                </p:cNvPr>
                <p:cNvSpPr/>
                <p:nvPr/>
              </p:nvSpPr>
              <p:spPr>
                <a:xfrm rot="16200000">
                  <a:off x="5501107" y="724827"/>
                  <a:ext cx="258851" cy="112623"/>
                </a:xfrm>
                <a:prstGeom prst="round2SameRect">
                  <a:avLst>
                    <a:gd name="adj1" fmla="val 43079"/>
                    <a:gd name="adj2" fmla="val 0"/>
                  </a:avLst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D0259408-FA58-7C4B-8936-F316077B7B43}"/>
              </a:ext>
            </a:extLst>
          </p:cNvPr>
          <p:cNvGrpSpPr>
            <a:grpSpLocks noChangeAspect="1"/>
          </p:cNvGrpSpPr>
          <p:nvPr/>
        </p:nvGrpSpPr>
        <p:grpSpPr>
          <a:xfrm rot="5400000" flipH="1">
            <a:off x="1129761" y="4644619"/>
            <a:ext cx="64800" cy="794398"/>
            <a:chOff x="1258067" y="2657590"/>
            <a:chExt cx="262800" cy="3221715"/>
          </a:xfrm>
        </p:grpSpPr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2B87D312-0232-904F-8889-3322DDED5EC5}"/>
                </a:ext>
              </a:extLst>
            </p:cNvPr>
            <p:cNvSpPr/>
            <p:nvPr/>
          </p:nvSpPr>
          <p:spPr>
            <a:xfrm>
              <a:off x="1258067" y="2920795"/>
              <a:ext cx="262800" cy="2479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片側の 2 つの角を丸めた四角形 132">
              <a:extLst>
                <a:ext uri="{FF2B5EF4-FFF2-40B4-BE49-F238E27FC236}">
                  <a16:creationId xmlns:a16="http://schemas.microsoft.com/office/drawing/2014/main" id="{8966BE68-620F-E149-9CE3-A462E7F2D09A}"/>
                </a:ext>
              </a:extLst>
            </p:cNvPr>
            <p:cNvSpPr/>
            <p:nvPr/>
          </p:nvSpPr>
          <p:spPr>
            <a:xfrm>
              <a:off x="1258075" y="2657590"/>
              <a:ext cx="262784" cy="214198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4" name="三角形 133">
              <a:extLst>
                <a:ext uri="{FF2B5EF4-FFF2-40B4-BE49-F238E27FC236}">
                  <a16:creationId xmlns:a16="http://schemas.microsoft.com/office/drawing/2014/main" id="{237B1169-DFFD-BA46-8C99-67C1201584D9}"/>
                </a:ext>
              </a:extLst>
            </p:cNvPr>
            <p:cNvSpPr/>
            <p:nvPr/>
          </p:nvSpPr>
          <p:spPr>
            <a:xfrm rot="10800000">
              <a:off x="1258067" y="5457824"/>
              <a:ext cx="262800" cy="421481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3" name="グループ化 202">
            <a:extLst>
              <a:ext uri="{FF2B5EF4-FFF2-40B4-BE49-F238E27FC236}">
                <a16:creationId xmlns:a16="http://schemas.microsoft.com/office/drawing/2014/main" id="{A16F515E-395A-234E-B140-F61B76E0A7A7}"/>
              </a:ext>
            </a:extLst>
          </p:cNvPr>
          <p:cNvGrpSpPr>
            <a:grpSpLocks noChangeAspect="1"/>
          </p:cNvGrpSpPr>
          <p:nvPr/>
        </p:nvGrpSpPr>
        <p:grpSpPr>
          <a:xfrm>
            <a:off x="1883332" y="1102145"/>
            <a:ext cx="432000" cy="287704"/>
            <a:chOff x="4841787" y="1091514"/>
            <a:chExt cx="665729" cy="443363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D1056E40-4621-2D42-9BCA-1CC48DA74529}"/>
                </a:ext>
              </a:extLst>
            </p:cNvPr>
            <p:cNvSpPr/>
            <p:nvPr/>
          </p:nvSpPr>
          <p:spPr>
            <a:xfrm>
              <a:off x="4841787" y="1216756"/>
              <a:ext cx="85725" cy="19288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台形 197">
              <a:extLst>
                <a:ext uri="{FF2B5EF4-FFF2-40B4-BE49-F238E27FC236}">
                  <a16:creationId xmlns:a16="http://schemas.microsoft.com/office/drawing/2014/main" id="{408263E0-AD80-6947-A062-6886EEBAB1A7}"/>
                </a:ext>
              </a:extLst>
            </p:cNvPr>
            <p:cNvSpPr/>
            <p:nvPr/>
          </p:nvSpPr>
          <p:spPr>
            <a:xfrm rot="16200000">
              <a:off x="4899902" y="1163177"/>
              <a:ext cx="443363" cy="300038"/>
            </a:xfrm>
            <a:prstGeom prst="trapezoid">
              <a:avLst>
                <a:gd name="adj" fmla="val 36905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00" name="グループ化 199">
              <a:extLst>
                <a:ext uri="{FF2B5EF4-FFF2-40B4-BE49-F238E27FC236}">
                  <a16:creationId xmlns:a16="http://schemas.microsoft.com/office/drawing/2014/main" id="{8B65612A-C1C1-7E42-959C-43251334D506}"/>
                </a:ext>
              </a:extLst>
            </p:cNvPr>
            <p:cNvGrpSpPr/>
            <p:nvPr/>
          </p:nvGrpSpPr>
          <p:grpSpPr>
            <a:xfrm>
              <a:off x="5315655" y="1156987"/>
              <a:ext cx="191861" cy="312418"/>
              <a:chOff x="5742214" y="710448"/>
              <a:chExt cx="191861" cy="312418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4069619C-F298-0C4A-B652-B31EFB93E0BB}"/>
                  </a:ext>
                </a:extLst>
              </p:cNvPr>
              <p:cNvSpPr/>
              <p:nvPr/>
            </p:nvSpPr>
            <p:spPr>
              <a:xfrm>
                <a:off x="5742214" y="843797"/>
                <a:ext cx="191861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4" name="正方形/長方形 2063">
                <a:extLst>
                  <a:ext uri="{FF2B5EF4-FFF2-40B4-BE49-F238E27FC236}">
                    <a16:creationId xmlns:a16="http://schemas.microsoft.com/office/drawing/2014/main" id="{1AC9CD01-40F7-DA43-B382-4DD8B17EBBAB}"/>
                  </a:ext>
                </a:extLst>
              </p:cNvPr>
              <p:cNvSpPr/>
              <p:nvPr/>
            </p:nvSpPr>
            <p:spPr>
              <a:xfrm rot="19996099">
                <a:off x="5742214" y="710448"/>
                <a:ext cx="191861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5" name="正方形/長方形 2064">
                <a:extLst>
                  <a:ext uri="{FF2B5EF4-FFF2-40B4-BE49-F238E27FC236}">
                    <a16:creationId xmlns:a16="http://schemas.microsoft.com/office/drawing/2014/main" id="{6AE471D5-C0A8-5140-BE63-934F58C8793B}"/>
                  </a:ext>
                </a:extLst>
              </p:cNvPr>
              <p:cNvSpPr/>
              <p:nvPr/>
            </p:nvSpPr>
            <p:spPr>
              <a:xfrm rot="1603901" flipV="1">
                <a:off x="5742214" y="977147"/>
                <a:ext cx="191861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E67B4D14-9FE3-EF42-AB7D-9240AABA2015}"/>
              </a:ext>
            </a:extLst>
          </p:cNvPr>
          <p:cNvGrpSpPr>
            <a:grpSpLocks noChangeAspect="1"/>
          </p:cNvGrpSpPr>
          <p:nvPr/>
        </p:nvGrpSpPr>
        <p:grpSpPr>
          <a:xfrm>
            <a:off x="2616413" y="1144100"/>
            <a:ext cx="468000" cy="221945"/>
            <a:chOff x="6009974" y="765175"/>
            <a:chExt cx="622624" cy="295275"/>
          </a:xfrm>
        </p:grpSpPr>
        <p:sp>
          <p:nvSpPr>
            <p:cNvPr id="220" name="台形 219">
              <a:extLst>
                <a:ext uri="{FF2B5EF4-FFF2-40B4-BE49-F238E27FC236}">
                  <a16:creationId xmlns:a16="http://schemas.microsoft.com/office/drawing/2014/main" id="{7352A20F-F4CC-6142-87FD-0C1693A88959}"/>
                </a:ext>
              </a:extLst>
            </p:cNvPr>
            <p:cNvSpPr/>
            <p:nvPr/>
          </p:nvSpPr>
          <p:spPr>
            <a:xfrm rot="16200000">
              <a:off x="6439039" y="839787"/>
              <a:ext cx="241067" cy="146050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66" name="フリーフォーム 2065">
              <a:extLst>
                <a:ext uri="{FF2B5EF4-FFF2-40B4-BE49-F238E27FC236}">
                  <a16:creationId xmlns:a16="http://schemas.microsoft.com/office/drawing/2014/main" id="{F83B5036-8623-1641-9B84-07CEFC801106}"/>
                </a:ext>
              </a:extLst>
            </p:cNvPr>
            <p:cNvSpPr/>
            <p:nvPr/>
          </p:nvSpPr>
          <p:spPr>
            <a:xfrm>
              <a:off x="6009974" y="765175"/>
              <a:ext cx="514350" cy="295275"/>
            </a:xfrm>
            <a:custGeom>
              <a:avLst/>
              <a:gdLst>
                <a:gd name="connsiteX0" fmla="*/ 54276 w 514350"/>
                <a:gd name="connsiteY0" fmla="*/ 77787 h 295275"/>
                <a:gd name="connsiteX1" fmla="*/ 54276 w 514350"/>
                <a:gd name="connsiteY1" fmla="*/ 217487 h 295275"/>
                <a:gd name="connsiteX2" fmla="*/ 213026 w 514350"/>
                <a:gd name="connsiteY2" fmla="*/ 217487 h 295275"/>
                <a:gd name="connsiteX3" fmla="*/ 213026 w 514350"/>
                <a:gd name="connsiteY3" fmla="*/ 77787 h 295275"/>
                <a:gd name="connsiteX4" fmla="*/ 49213 w 514350"/>
                <a:gd name="connsiteY4" fmla="*/ 0 h 295275"/>
                <a:gd name="connsiteX5" fmla="*/ 465137 w 514350"/>
                <a:gd name="connsiteY5" fmla="*/ 0 h 295275"/>
                <a:gd name="connsiteX6" fmla="*/ 514350 w 514350"/>
                <a:gd name="connsiteY6" fmla="*/ 49213 h 295275"/>
                <a:gd name="connsiteX7" fmla="*/ 514350 w 514350"/>
                <a:gd name="connsiteY7" fmla="*/ 246062 h 295275"/>
                <a:gd name="connsiteX8" fmla="*/ 465137 w 514350"/>
                <a:gd name="connsiteY8" fmla="*/ 295275 h 295275"/>
                <a:gd name="connsiteX9" fmla="*/ 49213 w 514350"/>
                <a:gd name="connsiteY9" fmla="*/ 295275 h 295275"/>
                <a:gd name="connsiteX10" fmla="*/ 0 w 514350"/>
                <a:gd name="connsiteY10" fmla="*/ 246062 h 295275"/>
                <a:gd name="connsiteX11" fmla="*/ 0 w 514350"/>
                <a:gd name="connsiteY11" fmla="*/ 49213 h 295275"/>
                <a:gd name="connsiteX12" fmla="*/ 49213 w 514350"/>
                <a:gd name="connsiteY12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4350" h="295275">
                  <a:moveTo>
                    <a:pt x="54276" y="77787"/>
                  </a:moveTo>
                  <a:lnTo>
                    <a:pt x="54276" y="217487"/>
                  </a:lnTo>
                  <a:lnTo>
                    <a:pt x="213026" y="217487"/>
                  </a:lnTo>
                  <a:lnTo>
                    <a:pt x="213026" y="77787"/>
                  </a:lnTo>
                  <a:close/>
                  <a:moveTo>
                    <a:pt x="49213" y="0"/>
                  </a:moveTo>
                  <a:lnTo>
                    <a:pt x="465137" y="0"/>
                  </a:lnTo>
                  <a:cubicBezTo>
                    <a:pt x="492317" y="0"/>
                    <a:pt x="514350" y="22033"/>
                    <a:pt x="514350" y="49213"/>
                  </a:cubicBezTo>
                  <a:lnTo>
                    <a:pt x="514350" y="246062"/>
                  </a:lnTo>
                  <a:cubicBezTo>
                    <a:pt x="514350" y="273242"/>
                    <a:pt x="492317" y="295275"/>
                    <a:pt x="465137" y="295275"/>
                  </a:cubicBezTo>
                  <a:lnTo>
                    <a:pt x="49213" y="295275"/>
                  </a:lnTo>
                  <a:cubicBezTo>
                    <a:pt x="22033" y="295275"/>
                    <a:pt x="0" y="273242"/>
                    <a:pt x="0" y="246062"/>
                  </a:cubicBezTo>
                  <a:lnTo>
                    <a:pt x="0" y="49213"/>
                  </a:lnTo>
                  <a:cubicBezTo>
                    <a:pt x="0" y="22033"/>
                    <a:pt x="22033" y="0"/>
                    <a:pt x="4921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8810F4F-278F-3A48-A678-9D7726B20339}"/>
              </a:ext>
            </a:extLst>
          </p:cNvPr>
          <p:cNvGrpSpPr>
            <a:grpSpLocks noChangeAspect="1"/>
          </p:cNvGrpSpPr>
          <p:nvPr/>
        </p:nvGrpSpPr>
        <p:grpSpPr>
          <a:xfrm>
            <a:off x="821606" y="2109255"/>
            <a:ext cx="684000" cy="692255"/>
            <a:chOff x="5179820" y="2640784"/>
            <a:chExt cx="967857" cy="979536"/>
          </a:xfrm>
        </p:grpSpPr>
        <p:grpSp>
          <p:nvGrpSpPr>
            <p:cNvPr id="1195" name="グループ化 1194">
              <a:extLst>
                <a:ext uri="{FF2B5EF4-FFF2-40B4-BE49-F238E27FC236}">
                  <a16:creationId xmlns:a16="http://schemas.microsoft.com/office/drawing/2014/main" id="{E28A37DD-6CFA-734F-8C78-AB1E4D6D9F8F}"/>
                </a:ext>
              </a:extLst>
            </p:cNvPr>
            <p:cNvGrpSpPr/>
            <p:nvPr/>
          </p:nvGrpSpPr>
          <p:grpSpPr>
            <a:xfrm>
              <a:off x="5359516" y="2640784"/>
              <a:ext cx="608462" cy="607865"/>
              <a:chOff x="5847069" y="2157415"/>
              <a:chExt cx="1221604" cy="1220406"/>
            </a:xfrm>
            <a:solidFill>
              <a:srgbClr val="002060"/>
            </a:solidFill>
          </p:grpSpPr>
          <p:sp>
            <p:nvSpPr>
              <p:cNvPr id="1196" name="フリーフォーム 1195">
                <a:extLst>
                  <a:ext uri="{FF2B5EF4-FFF2-40B4-BE49-F238E27FC236}">
                    <a16:creationId xmlns:a16="http://schemas.microsoft.com/office/drawing/2014/main" id="{3C4CE25A-76BC-124F-9A53-A4ED39593052}"/>
                  </a:ext>
                </a:extLst>
              </p:cNvPr>
              <p:cNvSpPr/>
              <p:nvPr/>
            </p:nvSpPr>
            <p:spPr>
              <a:xfrm>
                <a:off x="5848267" y="2157415"/>
                <a:ext cx="1220406" cy="1220406"/>
              </a:xfrm>
              <a:custGeom>
                <a:avLst/>
                <a:gdLst>
                  <a:gd name="connsiteX0" fmla="*/ 610203 w 1220406"/>
                  <a:gd name="connsiteY0" fmla="*/ 52203 h 1220406"/>
                  <a:gd name="connsiteX1" fmla="*/ 52203 w 1220406"/>
                  <a:gd name="connsiteY1" fmla="*/ 610203 h 1220406"/>
                  <a:gd name="connsiteX2" fmla="*/ 610203 w 1220406"/>
                  <a:gd name="connsiteY2" fmla="*/ 1168203 h 1220406"/>
                  <a:gd name="connsiteX3" fmla="*/ 1168203 w 1220406"/>
                  <a:gd name="connsiteY3" fmla="*/ 610203 h 1220406"/>
                  <a:gd name="connsiteX4" fmla="*/ 610203 w 1220406"/>
                  <a:gd name="connsiteY4" fmla="*/ 52203 h 1220406"/>
                  <a:gd name="connsiteX5" fmla="*/ 610203 w 1220406"/>
                  <a:gd name="connsiteY5" fmla="*/ 0 h 1220406"/>
                  <a:gd name="connsiteX6" fmla="*/ 1220406 w 1220406"/>
                  <a:gd name="connsiteY6" fmla="*/ 610203 h 1220406"/>
                  <a:gd name="connsiteX7" fmla="*/ 610203 w 1220406"/>
                  <a:gd name="connsiteY7" fmla="*/ 1220406 h 1220406"/>
                  <a:gd name="connsiteX8" fmla="*/ 0 w 1220406"/>
                  <a:gd name="connsiteY8" fmla="*/ 610203 h 1220406"/>
                  <a:gd name="connsiteX9" fmla="*/ 610203 w 1220406"/>
                  <a:gd name="connsiteY9" fmla="*/ 0 h 122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0406" h="1220406">
                    <a:moveTo>
                      <a:pt x="610203" y="52203"/>
                    </a:moveTo>
                    <a:cubicBezTo>
                      <a:pt x="302028" y="52203"/>
                      <a:pt x="52203" y="302028"/>
                      <a:pt x="52203" y="610203"/>
                    </a:cubicBezTo>
                    <a:cubicBezTo>
                      <a:pt x="52203" y="918378"/>
                      <a:pt x="302028" y="1168203"/>
                      <a:pt x="610203" y="1168203"/>
                    </a:cubicBezTo>
                    <a:cubicBezTo>
                      <a:pt x="918378" y="1168203"/>
                      <a:pt x="1168203" y="918378"/>
                      <a:pt x="1168203" y="610203"/>
                    </a:cubicBezTo>
                    <a:cubicBezTo>
                      <a:pt x="1168203" y="302028"/>
                      <a:pt x="918378" y="52203"/>
                      <a:pt x="610203" y="52203"/>
                    </a:cubicBezTo>
                    <a:close/>
                    <a:moveTo>
                      <a:pt x="610203" y="0"/>
                    </a:moveTo>
                    <a:cubicBezTo>
                      <a:pt x="947209" y="0"/>
                      <a:pt x="1220406" y="273197"/>
                      <a:pt x="1220406" y="610203"/>
                    </a:cubicBezTo>
                    <a:cubicBezTo>
                      <a:pt x="1220406" y="947209"/>
                      <a:pt x="947209" y="1220406"/>
                      <a:pt x="610203" y="1220406"/>
                    </a:cubicBezTo>
                    <a:cubicBezTo>
                      <a:pt x="273197" y="1220406"/>
                      <a:pt x="0" y="947209"/>
                      <a:pt x="0" y="610203"/>
                    </a:cubicBezTo>
                    <a:cubicBezTo>
                      <a:pt x="0" y="273197"/>
                      <a:pt x="273197" y="0"/>
                      <a:pt x="610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197" name="グループ化 1196">
                <a:extLst>
                  <a:ext uri="{FF2B5EF4-FFF2-40B4-BE49-F238E27FC236}">
                    <a16:creationId xmlns:a16="http://schemas.microsoft.com/office/drawing/2014/main" id="{22AD3BD7-C2A7-5641-95D4-546660E51361}"/>
                  </a:ext>
                </a:extLst>
              </p:cNvPr>
              <p:cNvGrpSpPr/>
              <p:nvPr/>
            </p:nvGrpSpPr>
            <p:grpSpPr>
              <a:xfrm>
                <a:off x="5847069" y="2231975"/>
                <a:ext cx="1188642" cy="1045265"/>
                <a:chOff x="5847069" y="2231975"/>
                <a:chExt cx="1142703" cy="1004867"/>
              </a:xfrm>
              <a:grpFill/>
            </p:grpSpPr>
            <p:sp>
              <p:nvSpPr>
                <p:cNvPr id="1198" name="フリーフォーム 1197">
                  <a:extLst>
                    <a:ext uri="{FF2B5EF4-FFF2-40B4-BE49-F238E27FC236}">
                      <a16:creationId xmlns:a16="http://schemas.microsoft.com/office/drawing/2014/main" id="{CDDE01BC-98C2-704F-9E12-22030CDF562C}"/>
                    </a:ext>
                  </a:extLst>
                </p:cNvPr>
                <p:cNvSpPr/>
                <p:nvPr/>
              </p:nvSpPr>
              <p:spPr>
                <a:xfrm>
                  <a:off x="5847069" y="2231975"/>
                  <a:ext cx="655770" cy="667304"/>
                </a:xfrm>
                <a:custGeom>
                  <a:avLst/>
                  <a:gdLst>
                    <a:gd name="connsiteX0" fmla="*/ 622060 w 1748127"/>
                    <a:gd name="connsiteY0" fmla="*/ 4821 h 1496491"/>
                    <a:gd name="connsiteX1" fmla="*/ 329452 w 1748127"/>
                    <a:gd name="connsiteY1" fmla="*/ 288285 h 1496491"/>
                    <a:gd name="connsiteX2" fmla="*/ 109996 w 1748127"/>
                    <a:gd name="connsiteY2" fmla="*/ 654045 h 1496491"/>
                    <a:gd name="connsiteX3" fmla="*/ 268 w 1748127"/>
                    <a:gd name="connsiteY3" fmla="*/ 1147821 h 1496491"/>
                    <a:gd name="connsiteX4" fmla="*/ 82564 w 1748127"/>
                    <a:gd name="connsiteY4" fmla="*/ 1458717 h 1496491"/>
                    <a:gd name="connsiteX5" fmla="*/ 192292 w 1748127"/>
                    <a:gd name="connsiteY5" fmla="*/ 1486149 h 1496491"/>
                    <a:gd name="connsiteX6" fmla="*/ 356884 w 1748127"/>
                    <a:gd name="connsiteY6" fmla="*/ 1412997 h 1496491"/>
                    <a:gd name="connsiteX7" fmla="*/ 512332 w 1748127"/>
                    <a:gd name="connsiteY7" fmla="*/ 1284981 h 1496491"/>
                    <a:gd name="connsiteX8" fmla="*/ 850660 w 1748127"/>
                    <a:gd name="connsiteY8" fmla="*/ 1284981 h 1496491"/>
                    <a:gd name="connsiteX9" fmla="*/ 1060972 w 1748127"/>
                    <a:gd name="connsiteY9" fmla="*/ 1010661 h 1496491"/>
                    <a:gd name="connsiteX10" fmla="*/ 1070116 w 1748127"/>
                    <a:gd name="connsiteY10" fmla="*/ 809493 h 1496491"/>
                    <a:gd name="connsiteX11" fmla="*/ 1216420 w 1748127"/>
                    <a:gd name="connsiteY11" fmla="*/ 663189 h 1496491"/>
                    <a:gd name="connsiteX12" fmla="*/ 1298716 w 1748127"/>
                    <a:gd name="connsiteY12" fmla="*/ 434589 h 1496491"/>
                    <a:gd name="connsiteX13" fmla="*/ 1627900 w 1748127"/>
                    <a:gd name="connsiteY13" fmla="*/ 205989 h 1496491"/>
                    <a:gd name="connsiteX14" fmla="*/ 1673620 w 1748127"/>
                    <a:gd name="connsiteY14" fmla="*/ 114549 h 1496491"/>
                    <a:gd name="connsiteX15" fmla="*/ 622060 w 1748127"/>
                    <a:gd name="connsiteY15" fmla="*/ 4821 h 1496491"/>
                    <a:gd name="connsiteX0" fmla="*/ 622060 w 1710866"/>
                    <a:gd name="connsiteY0" fmla="*/ 18069 h 1509739"/>
                    <a:gd name="connsiteX1" fmla="*/ 329452 w 1710866"/>
                    <a:gd name="connsiteY1" fmla="*/ 301533 h 1509739"/>
                    <a:gd name="connsiteX2" fmla="*/ 109996 w 1710866"/>
                    <a:gd name="connsiteY2" fmla="*/ 667293 h 1509739"/>
                    <a:gd name="connsiteX3" fmla="*/ 268 w 1710866"/>
                    <a:gd name="connsiteY3" fmla="*/ 1161069 h 1509739"/>
                    <a:gd name="connsiteX4" fmla="*/ 82564 w 1710866"/>
                    <a:gd name="connsiteY4" fmla="*/ 1471965 h 1509739"/>
                    <a:gd name="connsiteX5" fmla="*/ 192292 w 1710866"/>
                    <a:gd name="connsiteY5" fmla="*/ 1499397 h 1509739"/>
                    <a:gd name="connsiteX6" fmla="*/ 356884 w 1710866"/>
                    <a:gd name="connsiteY6" fmla="*/ 1426245 h 1509739"/>
                    <a:gd name="connsiteX7" fmla="*/ 512332 w 1710866"/>
                    <a:gd name="connsiteY7" fmla="*/ 1298229 h 1509739"/>
                    <a:gd name="connsiteX8" fmla="*/ 850660 w 1710866"/>
                    <a:gd name="connsiteY8" fmla="*/ 1298229 h 1509739"/>
                    <a:gd name="connsiteX9" fmla="*/ 1060972 w 1710866"/>
                    <a:gd name="connsiteY9" fmla="*/ 1023909 h 1509739"/>
                    <a:gd name="connsiteX10" fmla="*/ 1070116 w 1710866"/>
                    <a:gd name="connsiteY10" fmla="*/ 822741 h 1509739"/>
                    <a:gd name="connsiteX11" fmla="*/ 1216420 w 1710866"/>
                    <a:gd name="connsiteY11" fmla="*/ 676437 h 1509739"/>
                    <a:gd name="connsiteX12" fmla="*/ 1298716 w 1710866"/>
                    <a:gd name="connsiteY12" fmla="*/ 447837 h 1509739"/>
                    <a:gd name="connsiteX13" fmla="*/ 1627900 w 1710866"/>
                    <a:gd name="connsiteY13" fmla="*/ 219237 h 1509739"/>
                    <a:gd name="connsiteX14" fmla="*/ 1673620 w 1710866"/>
                    <a:gd name="connsiteY14" fmla="*/ 127797 h 1509739"/>
                    <a:gd name="connsiteX15" fmla="*/ 1152523 w 1710866"/>
                    <a:gd name="connsiteY15" fmla="*/ 39561 h 1509739"/>
                    <a:gd name="connsiteX16" fmla="*/ 622060 w 1710866"/>
                    <a:gd name="connsiteY16" fmla="*/ 18069 h 1509739"/>
                    <a:gd name="connsiteX0" fmla="*/ 622060 w 1718994"/>
                    <a:gd name="connsiteY0" fmla="*/ 181535 h 1673205"/>
                    <a:gd name="connsiteX1" fmla="*/ 329452 w 1718994"/>
                    <a:gd name="connsiteY1" fmla="*/ 464999 h 1673205"/>
                    <a:gd name="connsiteX2" fmla="*/ 109996 w 1718994"/>
                    <a:gd name="connsiteY2" fmla="*/ 830759 h 1673205"/>
                    <a:gd name="connsiteX3" fmla="*/ 268 w 1718994"/>
                    <a:gd name="connsiteY3" fmla="*/ 1324535 h 1673205"/>
                    <a:gd name="connsiteX4" fmla="*/ 82564 w 1718994"/>
                    <a:gd name="connsiteY4" fmla="*/ 1635431 h 1673205"/>
                    <a:gd name="connsiteX5" fmla="*/ 192292 w 1718994"/>
                    <a:gd name="connsiteY5" fmla="*/ 1662863 h 1673205"/>
                    <a:gd name="connsiteX6" fmla="*/ 356884 w 1718994"/>
                    <a:gd name="connsiteY6" fmla="*/ 1589711 h 1673205"/>
                    <a:gd name="connsiteX7" fmla="*/ 512332 w 1718994"/>
                    <a:gd name="connsiteY7" fmla="*/ 1461695 h 1673205"/>
                    <a:gd name="connsiteX8" fmla="*/ 850660 w 1718994"/>
                    <a:gd name="connsiteY8" fmla="*/ 1461695 h 1673205"/>
                    <a:gd name="connsiteX9" fmla="*/ 1060972 w 1718994"/>
                    <a:gd name="connsiteY9" fmla="*/ 1187375 h 1673205"/>
                    <a:gd name="connsiteX10" fmla="*/ 1070116 w 1718994"/>
                    <a:gd name="connsiteY10" fmla="*/ 986207 h 1673205"/>
                    <a:gd name="connsiteX11" fmla="*/ 1216420 w 1718994"/>
                    <a:gd name="connsiteY11" fmla="*/ 839903 h 1673205"/>
                    <a:gd name="connsiteX12" fmla="*/ 1298716 w 1718994"/>
                    <a:gd name="connsiteY12" fmla="*/ 611303 h 1673205"/>
                    <a:gd name="connsiteX13" fmla="*/ 1627900 w 1718994"/>
                    <a:gd name="connsiteY13" fmla="*/ 382703 h 1673205"/>
                    <a:gd name="connsiteX14" fmla="*/ 1673620 w 1718994"/>
                    <a:gd name="connsiteY14" fmla="*/ 291263 h 1673205"/>
                    <a:gd name="connsiteX15" fmla="*/ 1042795 w 1718994"/>
                    <a:gd name="connsiteY15" fmla="*/ 1859 h 1673205"/>
                    <a:gd name="connsiteX16" fmla="*/ 622060 w 1718994"/>
                    <a:gd name="connsiteY16" fmla="*/ 181535 h 1673205"/>
                    <a:gd name="connsiteX0" fmla="*/ 622060 w 1644283"/>
                    <a:gd name="connsiteY0" fmla="*/ 181535 h 1673205"/>
                    <a:gd name="connsiteX1" fmla="*/ 329452 w 1644283"/>
                    <a:gd name="connsiteY1" fmla="*/ 464999 h 1673205"/>
                    <a:gd name="connsiteX2" fmla="*/ 109996 w 1644283"/>
                    <a:gd name="connsiteY2" fmla="*/ 830759 h 1673205"/>
                    <a:gd name="connsiteX3" fmla="*/ 268 w 1644283"/>
                    <a:gd name="connsiteY3" fmla="*/ 1324535 h 1673205"/>
                    <a:gd name="connsiteX4" fmla="*/ 82564 w 1644283"/>
                    <a:gd name="connsiteY4" fmla="*/ 1635431 h 1673205"/>
                    <a:gd name="connsiteX5" fmla="*/ 192292 w 1644283"/>
                    <a:gd name="connsiteY5" fmla="*/ 1662863 h 1673205"/>
                    <a:gd name="connsiteX6" fmla="*/ 356884 w 1644283"/>
                    <a:gd name="connsiteY6" fmla="*/ 1589711 h 1673205"/>
                    <a:gd name="connsiteX7" fmla="*/ 512332 w 1644283"/>
                    <a:gd name="connsiteY7" fmla="*/ 1461695 h 1673205"/>
                    <a:gd name="connsiteX8" fmla="*/ 850660 w 1644283"/>
                    <a:gd name="connsiteY8" fmla="*/ 1461695 h 1673205"/>
                    <a:gd name="connsiteX9" fmla="*/ 1060972 w 1644283"/>
                    <a:gd name="connsiteY9" fmla="*/ 1187375 h 1673205"/>
                    <a:gd name="connsiteX10" fmla="*/ 1070116 w 1644283"/>
                    <a:gd name="connsiteY10" fmla="*/ 986207 h 1673205"/>
                    <a:gd name="connsiteX11" fmla="*/ 1216420 w 1644283"/>
                    <a:gd name="connsiteY11" fmla="*/ 839903 h 1673205"/>
                    <a:gd name="connsiteX12" fmla="*/ 1298716 w 1644283"/>
                    <a:gd name="connsiteY12" fmla="*/ 611303 h 1673205"/>
                    <a:gd name="connsiteX13" fmla="*/ 1627900 w 1644283"/>
                    <a:gd name="connsiteY13" fmla="*/ 382703 h 1673205"/>
                    <a:gd name="connsiteX14" fmla="*/ 1463308 w 1644283"/>
                    <a:gd name="connsiteY14" fmla="*/ 90095 h 1673205"/>
                    <a:gd name="connsiteX15" fmla="*/ 1042795 w 1644283"/>
                    <a:gd name="connsiteY15" fmla="*/ 1859 h 1673205"/>
                    <a:gd name="connsiteX16" fmla="*/ 622060 w 1644283"/>
                    <a:gd name="connsiteY16" fmla="*/ 181535 h 1673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44283" h="1673205">
                      <a:moveTo>
                        <a:pt x="622060" y="181535"/>
                      </a:moveTo>
                      <a:cubicBezTo>
                        <a:pt x="503170" y="258725"/>
                        <a:pt x="414796" y="356795"/>
                        <a:pt x="329452" y="464999"/>
                      </a:cubicBezTo>
                      <a:cubicBezTo>
                        <a:pt x="244108" y="573203"/>
                        <a:pt x="164860" y="687503"/>
                        <a:pt x="109996" y="830759"/>
                      </a:cubicBezTo>
                      <a:cubicBezTo>
                        <a:pt x="55132" y="974015"/>
                        <a:pt x="4840" y="1190423"/>
                        <a:pt x="268" y="1324535"/>
                      </a:cubicBezTo>
                      <a:cubicBezTo>
                        <a:pt x="-4304" y="1458647"/>
                        <a:pt x="50560" y="1579043"/>
                        <a:pt x="82564" y="1635431"/>
                      </a:cubicBezTo>
                      <a:cubicBezTo>
                        <a:pt x="114568" y="1691819"/>
                        <a:pt x="146572" y="1670483"/>
                        <a:pt x="192292" y="1662863"/>
                      </a:cubicBezTo>
                      <a:cubicBezTo>
                        <a:pt x="238012" y="1655243"/>
                        <a:pt x="303544" y="1623239"/>
                        <a:pt x="356884" y="1589711"/>
                      </a:cubicBezTo>
                      <a:cubicBezTo>
                        <a:pt x="410224" y="1556183"/>
                        <a:pt x="430036" y="1483031"/>
                        <a:pt x="512332" y="1461695"/>
                      </a:cubicBezTo>
                      <a:cubicBezTo>
                        <a:pt x="594628" y="1440359"/>
                        <a:pt x="759220" y="1507415"/>
                        <a:pt x="850660" y="1461695"/>
                      </a:cubicBezTo>
                      <a:cubicBezTo>
                        <a:pt x="942100" y="1415975"/>
                        <a:pt x="1024396" y="1266623"/>
                        <a:pt x="1060972" y="1187375"/>
                      </a:cubicBezTo>
                      <a:cubicBezTo>
                        <a:pt x="1097548" y="1108127"/>
                        <a:pt x="1044208" y="1044119"/>
                        <a:pt x="1070116" y="986207"/>
                      </a:cubicBezTo>
                      <a:cubicBezTo>
                        <a:pt x="1096024" y="928295"/>
                        <a:pt x="1178320" y="902387"/>
                        <a:pt x="1216420" y="839903"/>
                      </a:cubicBezTo>
                      <a:cubicBezTo>
                        <a:pt x="1254520" y="777419"/>
                        <a:pt x="1230136" y="687503"/>
                        <a:pt x="1298716" y="611303"/>
                      </a:cubicBezTo>
                      <a:cubicBezTo>
                        <a:pt x="1367296" y="535103"/>
                        <a:pt x="1565416" y="436043"/>
                        <a:pt x="1627900" y="382703"/>
                      </a:cubicBezTo>
                      <a:cubicBezTo>
                        <a:pt x="1690384" y="329363"/>
                        <a:pt x="1560825" y="153569"/>
                        <a:pt x="1463308" y="90095"/>
                      </a:cubicBezTo>
                      <a:cubicBezTo>
                        <a:pt x="1365791" y="26621"/>
                        <a:pt x="1218055" y="20147"/>
                        <a:pt x="1042795" y="1859"/>
                      </a:cubicBezTo>
                      <a:cubicBezTo>
                        <a:pt x="867535" y="-16429"/>
                        <a:pt x="740951" y="104345"/>
                        <a:pt x="622060" y="1815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9" name="フリーフォーム 1198">
                  <a:extLst>
                    <a:ext uri="{FF2B5EF4-FFF2-40B4-BE49-F238E27FC236}">
                      <a16:creationId xmlns:a16="http://schemas.microsoft.com/office/drawing/2014/main" id="{659A6E79-2D32-7642-A51E-C6EE376D1C8C}"/>
                    </a:ext>
                  </a:extLst>
                </p:cNvPr>
                <p:cNvSpPr/>
                <p:nvPr/>
              </p:nvSpPr>
              <p:spPr>
                <a:xfrm>
                  <a:off x="6140103" y="2984237"/>
                  <a:ext cx="437979" cy="252605"/>
                </a:xfrm>
                <a:custGeom>
                  <a:avLst/>
                  <a:gdLst>
                    <a:gd name="connsiteX0" fmla="*/ 503814 w 1098192"/>
                    <a:gd name="connsiteY0" fmla="*/ 421463 h 633383"/>
                    <a:gd name="connsiteX1" fmla="*/ 211206 w 1098192"/>
                    <a:gd name="connsiteY1" fmla="*/ 503759 h 633383"/>
                    <a:gd name="connsiteX2" fmla="*/ 894 w 1098192"/>
                    <a:gd name="connsiteY2" fmla="*/ 430607 h 633383"/>
                    <a:gd name="connsiteX3" fmla="*/ 147198 w 1098192"/>
                    <a:gd name="connsiteY3" fmla="*/ 64847 h 633383"/>
                    <a:gd name="connsiteX4" fmla="*/ 421518 w 1098192"/>
                    <a:gd name="connsiteY4" fmla="*/ 839 h 633383"/>
                    <a:gd name="connsiteX5" fmla="*/ 631830 w 1098192"/>
                    <a:gd name="connsiteY5" fmla="*/ 28271 h 633383"/>
                    <a:gd name="connsiteX6" fmla="*/ 933582 w 1098192"/>
                    <a:gd name="connsiteY6" fmla="*/ 28271 h 633383"/>
                    <a:gd name="connsiteX7" fmla="*/ 1098174 w 1098192"/>
                    <a:gd name="connsiteY7" fmla="*/ 266015 h 633383"/>
                    <a:gd name="connsiteX8" fmla="*/ 942726 w 1098192"/>
                    <a:gd name="connsiteY8" fmla="*/ 567767 h 633383"/>
                    <a:gd name="connsiteX9" fmla="*/ 704982 w 1098192"/>
                    <a:gd name="connsiteY9" fmla="*/ 631775 h 633383"/>
                    <a:gd name="connsiteX10" fmla="*/ 576966 w 1098192"/>
                    <a:gd name="connsiteY10" fmla="*/ 531191 h 633383"/>
                    <a:gd name="connsiteX11" fmla="*/ 503814 w 1098192"/>
                    <a:gd name="connsiteY11" fmla="*/ 421463 h 633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98192" h="633383">
                      <a:moveTo>
                        <a:pt x="503814" y="421463"/>
                      </a:moveTo>
                      <a:cubicBezTo>
                        <a:pt x="442854" y="416891"/>
                        <a:pt x="295026" y="502235"/>
                        <a:pt x="211206" y="503759"/>
                      </a:cubicBezTo>
                      <a:cubicBezTo>
                        <a:pt x="127386" y="505283"/>
                        <a:pt x="11562" y="503759"/>
                        <a:pt x="894" y="430607"/>
                      </a:cubicBezTo>
                      <a:cubicBezTo>
                        <a:pt x="-9774" y="357455"/>
                        <a:pt x="77094" y="136475"/>
                        <a:pt x="147198" y="64847"/>
                      </a:cubicBezTo>
                      <a:cubicBezTo>
                        <a:pt x="217302" y="-6781"/>
                        <a:pt x="340746" y="6935"/>
                        <a:pt x="421518" y="839"/>
                      </a:cubicBezTo>
                      <a:cubicBezTo>
                        <a:pt x="502290" y="-5257"/>
                        <a:pt x="546486" y="23699"/>
                        <a:pt x="631830" y="28271"/>
                      </a:cubicBezTo>
                      <a:cubicBezTo>
                        <a:pt x="717174" y="32843"/>
                        <a:pt x="855858" y="-11353"/>
                        <a:pt x="933582" y="28271"/>
                      </a:cubicBezTo>
                      <a:cubicBezTo>
                        <a:pt x="1011306" y="67895"/>
                        <a:pt x="1096650" y="176099"/>
                        <a:pt x="1098174" y="266015"/>
                      </a:cubicBezTo>
                      <a:cubicBezTo>
                        <a:pt x="1099698" y="355931"/>
                        <a:pt x="1008258" y="506807"/>
                        <a:pt x="942726" y="567767"/>
                      </a:cubicBezTo>
                      <a:cubicBezTo>
                        <a:pt x="877194" y="628727"/>
                        <a:pt x="765942" y="637871"/>
                        <a:pt x="704982" y="631775"/>
                      </a:cubicBezTo>
                      <a:cubicBezTo>
                        <a:pt x="644022" y="625679"/>
                        <a:pt x="613542" y="558623"/>
                        <a:pt x="576966" y="531191"/>
                      </a:cubicBezTo>
                      <a:cubicBezTo>
                        <a:pt x="540390" y="503759"/>
                        <a:pt x="564774" y="426035"/>
                        <a:pt x="503814" y="4214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0" name="フリーフォーム 1199">
                  <a:extLst>
                    <a:ext uri="{FF2B5EF4-FFF2-40B4-BE49-F238E27FC236}">
                      <a16:creationId xmlns:a16="http://schemas.microsoft.com/office/drawing/2014/main" id="{A18A87AD-B184-4343-9750-0AF987AAAA48}"/>
                    </a:ext>
                  </a:extLst>
                </p:cNvPr>
                <p:cNvSpPr/>
                <p:nvPr/>
              </p:nvSpPr>
              <p:spPr>
                <a:xfrm>
                  <a:off x="6511540" y="2312152"/>
                  <a:ext cx="478232" cy="743111"/>
                </a:xfrm>
                <a:custGeom>
                  <a:avLst/>
                  <a:gdLst>
                    <a:gd name="connsiteX0" fmla="*/ 668178 w 1199121"/>
                    <a:gd name="connsiteY0" fmla="*/ 96 h 1863285"/>
                    <a:gd name="connsiteX1" fmla="*/ 457866 w 1199121"/>
                    <a:gd name="connsiteY1" fmla="*/ 36672 h 1863285"/>
                    <a:gd name="connsiteX2" fmla="*/ 46386 w 1199121"/>
                    <a:gd name="connsiteY2" fmla="*/ 82392 h 1863285"/>
                    <a:gd name="connsiteX3" fmla="*/ 37242 w 1199121"/>
                    <a:gd name="connsiteY3" fmla="*/ 219552 h 1863285"/>
                    <a:gd name="connsiteX4" fmla="*/ 293274 w 1199121"/>
                    <a:gd name="connsiteY4" fmla="*/ 283560 h 1863285"/>
                    <a:gd name="connsiteX5" fmla="*/ 174402 w 1199121"/>
                    <a:gd name="connsiteY5" fmla="*/ 658464 h 1863285"/>
                    <a:gd name="connsiteX6" fmla="*/ 457866 w 1199121"/>
                    <a:gd name="connsiteY6" fmla="*/ 1179672 h 1863285"/>
                    <a:gd name="connsiteX7" fmla="*/ 805338 w 1199121"/>
                    <a:gd name="connsiteY7" fmla="*/ 1307688 h 1863285"/>
                    <a:gd name="connsiteX8" fmla="*/ 823626 w 1199121"/>
                    <a:gd name="connsiteY8" fmla="*/ 1572864 h 1863285"/>
                    <a:gd name="connsiteX9" fmla="*/ 878490 w 1199121"/>
                    <a:gd name="connsiteY9" fmla="*/ 1828896 h 1863285"/>
                    <a:gd name="connsiteX10" fmla="*/ 942498 w 1199121"/>
                    <a:gd name="connsiteY10" fmla="*/ 1838040 h 1863285"/>
                    <a:gd name="connsiteX11" fmla="*/ 1088802 w 1199121"/>
                    <a:gd name="connsiteY11" fmla="*/ 1618584 h 1863285"/>
                    <a:gd name="connsiteX12" fmla="*/ 1161954 w 1199121"/>
                    <a:gd name="connsiteY12" fmla="*/ 1426560 h 1863285"/>
                    <a:gd name="connsiteX13" fmla="*/ 1198530 w 1199121"/>
                    <a:gd name="connsiteY13" fmla="*/ 1261968 h 1863285"/>
                    <a:gd name="connsiteX14" fmla="*/ 1134522 w 1199121"/>
                    <a:gd name="connsiteY14" fmla="*/ 1252824 h 1863285"/>
                    <a:gd name="connsiteX15" fmla="*/ 951642 w 1199121"/>
                    <a:gd name="connsiteY15" fmla="*/ 1225392 h 1863285"/>
                    <a:gd name="connsiteX16" fmla="*/ 659034 w 1199121"/>
                    <a:gd name="connsiteY16" fmla="*/ 1024224 h 1863285"/>
                    <a:gd name="connsiteX17" fmla="*/ 787050 w 1199121"/>
                    <a:gd name="connsiteY17" fmla="*/ 804768 h 1863285"/>
                    <a:gd name="connsiteX18" fmla="*/ 1070514 w 1199121"/>
                    <a:gd name="connsiteY18" fmla="*/ 795624 h 1863285"/>
                    <a:gd name="connsiteX19" fmla="*/ 1134522 w 1199121"/>
                    <a:gd name="connsiteY19" fmla="*/ 740760 h 1863285"/>
                    <a:gd name="connsiteX20" fmla="*/ 1006506 w 1199121"/>
                    <a:gd name="connsiteY20" fmla="*/ 356712 h 1863285"/>
                    <a:gd name="connsiteX21" fmla="*/ 832770 w 1199121"/>
                    <a:gd name="connsiteY21" fmla="*/ 109824 h 1863285"/>
                    <a:gd name="connsiteX22" fmla="*/ 732186 w 1199121"/>
                    <a:gd name="connsiteY22" fmla="*/ 27528 h 1863285"/>
                    <a:gd name="connsiteX23" fmla="*/ 668178 w 1199121"/>
                    <a:gd name="connsiteY23" fmla="*/ 96 h 1863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199121" h="1863285">
                      <a:moveTo>
                        <a:pt x="668178" y="96"/>
                      </a:moveTo>
                      <a:cubicBezTo>
                        <a:pt x="622458" y="1620"/>
                        <a:pt x="561498" y="22956"/>
                        <a:pt x="457866" y="36672"/>
                      </a:cubicBezTo>
                      <a:cubicBezTo>
                        <a:pt x="354234" y="50388"/>
                        <a:pt x="116490" y="51912"/>
                        <a:pt x="46386" y="82392"/>
                      </a:cubicBezTo>
                      <a:cubicBezTo>
                        <a:pt x="-23718" y="112872"/>
                        <a:pt x="-3906" y="186024"/>
                        <a:pt x="37242" y="219552"/>
                      </a:cubicBezTo>
                      <a:cubicBezTo>
                        <a:pt x="78390" y="253080"/>
                        <a:pt x="270414" y="210408"/>
                        <a:pt x="293274" y="283560"/>
                      </a:cubicBezTo>
                      <a:cubicBezTo>
                        <a:pt x="316134" y="356712"/>
                        <a:pt x="146970" y="509112"/>
                        <a:pt x="174402" y="658464"/>
                      </a:cubicBezTo>
                      <a:cubicBezTo>
                        <a:pt x="201834" y="807816"/>
                        <a:pt x="352710" y="1071468"/>
                        <a:pt x="457866" y="1179672"/>
                      </a:cubicBezTo>
                      <a:cubicBezTo>
                        <a:pt x="563022" y="1287876"/>
                        <a:pt x="744378" y="1242156"/>
                        <a:pt x="805338" y="1307688"/>
                      </a:cubicBezTo>
                      <a:cubicBezTo>
                        <a:pt x="866298" y="1373220"/>
                        <a:pt x="811434" y="1485996"/>
                        <a:pt x="823626" y="1572864"/>
                      </a:cubicBezTo>
                      <a:cubicBezTo>
                        <a:pt x="835818" y="1659732"/>
                        <a:pt x="858678" y="1784700"/>
                        <a:pt x="878490" y="1828896"/>
                      </a:cubicBezTo>
                      <a:cubicBezTo>
                        <a:pt x="898302" y="1873092"/>
                        <a:pt x="907446" y="1873092"/>
                        <a:pt x="942498" y="1838040"/>
                      </a:cubicBezTo>
                      <a:cubicBezTo>
                        <a:pt x="977550" y="1802988"/>
                        <a:pt x="1052226" y="1687164"/>
                        <a:pt x="1088802" y="1618584"/>
                      </a:cubicBezTo>
                      <a:cubicBezTo>
                        <a:pt x="1125378" y="1550004"/>
                        <a:pt x="1143666" y="1485996"/>
                        <a:pt x="1161954" y="1426560"/>
                      </a:cubicBezTo>
                      <a:cubicBezTo>
                        <a:pt x="1180242" y="1367124"/>
                        <a:pt x="1203102" y="1290924"/>
                        <a:pt x="1198530" y="1261968"/>
                      </a:cubicBezTo>
                      <a:cubicBezTo>
                        <a:pt x="1193958" y="1233012"/>
                        <a:pt x="1134522" y="1252824"/>
                        <a:pt x="1134522" y="1252824"/>
                      </a:cubicBezTo>
                      <a:cubicBezTo>
                        <a:pt x="1093374" y="1246728"/>
                        <a:pt x="1030890" y="1263492"/>
                        <a:pt x="951642" y="1225392"/>
                      </a:cubicBezTo>
                      <a:cubicBezTo>
                        <a:pt x="872394" y="1187292"/>
                        <a:pt x="686466" y="1094328"/>
                        <a:pt x="659034" y="1024224"/>
                      </a:cubicBezTo>
                      <a:cubicBezTo>
                        <a:pt x="631602" y="954120"/>
                        <a:pt x="718470" y="842868"/>
                        <a:pt x="787050" y="804768"/>
                      </a:cubicBezTo>
                      <a:cubicBezTo>
                        <a:pt x="855630" y="766668"/>
                        <a:pt x="1012602" y="806292"/>
                        <a:pt x="1070514" y="795624"/>
                      </a:cubicBezTo>
                      <a:cubicBezTo>
                        <a:pt x="1128426" y="784956"/>
                        <a:pt x="1145190" y="813912"/>
                        <a:pt x="1134522" y="740760"/>
                      </a:cubicBezTo>
                      <a:cubicBezTo>
                        <a:pt x="1123854" y="667608"/>
                        <a:pt x="1056798" y="461868"/>
                        <a:pt x="1006506" y="356712"/>
                      </a:cubicBezTo>
                      <a:cubicBezTo>
                        <a:pt x="956214" y="251556"/>
                        <a:pt x="878490" y="164688"/>
                        <a:pt x="832770" y="109824"/>
                      </a:cubicBezTo>
                      <a:cubicBezTo>
                        <a:pt x="787050" y="54960"/>
                        <a:pt x="761142" y="39720"/>
                        <a:pt x="732186" y="27528"/>
                      </a:cubicBezTo>
                      <a:cubicBezTo>
                        <a:pt x="703230" y="15336"/>
                        <a:pt x="713898" y="-1428"/>
                        <a:pt x="668178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1" name="フリーフォーム 1200">
                  <a:extLst>
                    <a:ext uri="{FF2B5EF4-FFF2-40B4-BE49-F238E27FC236}">
                      <a16:creationId xmlns:a16="http://schemas.microsoft.com/office/drawing/2014/main" id="{E17D5DBB-D5B1-6543-8942-8D64989A3836}"/>
                    </a:ext>
                  </a:extLst>
                </p:cNvPr>
                <p:cNvSpPr/>
                <p:nvPr/>
              </p:nvSpPr>
              <p:spPr>
                <a:xfrm>
                  <a:off x="6301726" y="2497934"/>
                  <a:ext cx="151081" cy="168685"/>
                </a:xfrm>
                <a:custGeom>
                  <a:avLst/>
                  <a:gdLst>
                    <a:gd name="connsiteX0" fmla="*/ 374954 w 378822"/>
                    <a:gd name="connsiteY0" fmla="*/ 18358 h 422961"/>
                    <a:gd name="connsiteX1" fmla="*/ 219506 w 378822"/>
                    <a:gd name="connsiteY1" fmla="*/ 18358 h 422961"/>
                    <a:gd name="connsiteX2" fmla="*/ 210362 w 378822"/>
                    <a:gd name="connsiteY2" fmla="*/ 146374 h 422961"/>
                    <a:gd name="connsiteX3" fmla="*/ 137210 w 378822"/>
                    <a:gd name="connsiteY3" fmla="*/ 246958 h 422961"/>
                    <a:gd name="connsiteX4" fmla="*/ 54914 w 378822"/>
                    <a:gd name="connsiteY4" fmla="*/ 283534 h 422961"/>
                    <a:gd name="connsiteX5" fmla="*/ 50 w 378822"/>
                    <a:gd name="connsiteY5" fmla="*/ 393262 h 422961"/>
                    <a:gd name="connsiteX6" fmla="*/ 64058 w 378822"/>
                    <a:gd name="connsiteY6" fmla="*/ 420694 h 422961"/>
                    <a:gd name="connsiteX7" fmla="*/ 137210 w 378822"/>
                    <a:gd name="connsiteY7" fmla="*/ 347542 h 422961"/>
                    <a:gd name="connsiteX8" fmla="*/ 274370 w 378822"/>
                    <a:gd name="connsiteY8" fmla="*/ 283534 h 422961"/>
                    <a:gd name="connsiteX9" fmla="*/ 329234 w 378822"/>
                    <a:gd name="connsiteY9" fmla="*/ 182950 h 422961"/>
                    <a:gd name="connsiteX10" fmla="*/ 374954 w 378822"/>
                    <a:gd name="connsiteY10" fmla="*/ 18358 h 422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8822" h="422961">
                      <a:moveTo>
                        <a:pt x="374954" y="18358"/>
                      </a:moveTo>
                      <a:cubicBezTo>
                        <a:pt x="356666" y="-9074"/>
                        <a:pt x="246938" y="-2978"/>
                        <a:pt x="219506" y="18358"/>
                      </a:cubicBezTo>
                      <a:cubicBezTo>
                        <a:pt x="192074" y="39694"/>
                        <a:pt x="224078" y="108274"/>
                        <a:pt x="210362" y="146374"/>
                      </a:cubicBezTo>
                      <a:cubicBezTo>
                        <a:pt x="196646" y="184474"/>
                        <a:pt x="163118" y="224098"/>
                        <a:pt x="137210" y="246958"/>
                      </a:cubicBezTo>
                      <a:cubicBezTo>
                        <a:pt x="111302" y="269818"/>
                        <a:pt x="77774" y="259150"/>
                        <a:pt x="54914" y="283534"/>
                      </a:cubicBezTo>
                      <a:cubicBezTo>
                        <a:pt x="32054" y="307918"/>
                        <a:pt x="-1474" y="370402"/>
                        <a:pt x="50" y="393262"/>
                      </a:cubicBezTo>
                      <a:cubicBezTo>
                        <a:pt x="1574" y="416122"/>
                        <a:pt x="41198" y="428314"/>
                        <a:pt x="64058" y="420694"/>
                      </a:cubicBezTo>
                      <a:cubicBezTo>
                        <a:pt x="86918" y="413074"/>
                        <a:pt x="102158" y="370402"/>
                        <a:pt x="137210" y="347542"/>
                      </a:cubicBezTo>
                      <a:cubicBezTo>
                        <a:pt x="172262" y="324682"/>
                        <a:pt x="242366" y="310966"/>
                        <a:pt x="274370" y="283534"/>
                      </a:cubicBezTo>
                      <a:cubicBezTo>
                        <a:pt x="306374" y="256102"/>
                        <a:pt x="317042" y="224098"/>
                        <a:pt x="329234" y="182950"/>
                      </a:cubicBezTo>
                      <a:cubicBezTo>
                        <a:pt x="341426" y="141802"/>
                        <a:pt x="393242" y="45790"/>
                        <a:pt x="374954" y="183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235" name="グループ化 234">
              <a:extLst>
                <a:ext uri="{FF2B5EF4-FFF2-40B4-BE49-F238E27FC236}">
                  <a16:creationId xmlns:a16="http://schemas.microsoft.com/office/drawing/2014/main" id="{449183CF-130F-194B-A28C-D4CF99753284}"/>
                </a:ext>
              </a:extLst>
            </p:cNvPr>
            <p:cNvGrpSpPr/>
            <p:nvPr/>
          </p:nvGrpSpPr>
          <p:grpSpPr>
            <a:xfrm>
              <a:off x="5179820" y="3222644"/>
              <a:ext cx="967857" cy="397676"/>
              <a:chOff x="1244224" y="1843188"/>
              <a:chExt cx="967857" cy="397676"/>
            </a:xfrm>
          </p:grpSpPr>
          <p:sp>
            <p:nvSpPr>
              <p:cNvPr id="228" name="角丸四角形 227">
                <a:extLst>
                  <a:ext uri="{FF2B5EF4-FFF2-40B4-BE49-F238E27FC236}">
                    <a16:creationId xmlns:a16="http://schemas.microsoft.com/office/drawing/2014/main" id="{50404014-F5C5-DF45-ABFF-4CD237B5D1FF}"/>
                  </a:ext>
                </a:extLst>
              </p:cNvPr>
              <p:cNvSpPr/>
              <p:nvPr/>
            </p:nvSpPr>
            <p:spPr>
              <a:xfrm>
                <a:off x="1496303" y="2036062"/>
                <a:ext cx="463699" cy="204802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正方形/長方形 230">
                <a:extLst>
                  <a:ext uri="{FF2B5EF4-FFF2-40B4-BE49-F238E27FC236}">
                    <a16:creationId xmlns:a16="http://schemas.microsoft.com/office/drawing/2014/main" id="{EE602F32-E25D-EC40-8033-9B8D096894E7}"/>
                  </a:ext>
                </a:extLst>
              </p:cNvPr>
              <p:cNvSpPr/>
              <p:nvPr/>
            </p:nvSpPr>
            <p:spPr>
              <a:xfrm>
                <a:off x="1244224" y="2115852"/>
                <a:ext cx="967857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78" name="正方形/長方形 2077">
                <a:extLst>
                  <a:ext uri="{FF2B5EF4-FFF2-40B4-BE49-F238E27FC236}">
                    <a16:creationId xmlns:a16="http://schemas.microsoft.com/office/drawing/2014/main" id="{5C054065-2F52-9C40-A284-979C33E29E56}"/>
                  </a:ext>
                </a:extLst>
              </p:cNvPr>
              <p:cNvSpPr/>
              <p:nvPr/>
            </p:nvSpPr>
            <p:spPr>
              <a:xfrm rot="5400000" flipV="1">
                <a:off x="1580514" y="1966897"/>
                <a:ext cx="295275" cy="4785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303" name="グループ化 302">
            <a:extLst>
              <a:ext uri="{FF2B5EF4-FFF2-40B4-BE49-F238E27FC236}">
                <a16:creationId xmlns:a16="http://schemas.microsoft.com/office/drawing/2014/main" id="{2E8783A2-9B67-6C4D-AF08-554AA96A7B39}"/>
              </a:ext>
            </a:extLst>
          </p:cNvPr>
          <p:cNvGrpSpPr>
            <a:grpSpLocks noChangeAspect="1"/>
          </p:cNvGrpSpPr>
          <p:nvPr/>
        </p:nvGrpSpPr>
        <p:grpSpPr>
          <a:xfrm>
            <a:off x="9109217" y="3614399"/>
            <a:ext cx="612000" cy="384013"/>
            <a:chOff x="8590693" y="500603"/>
            <a:chExt cx="1109897" cy="696429"/>
          </a:xfrm>
        </p:grpSpPr>
        <p:sp>
          <p:nvSpPr>
            <p:cNvPr id="2104" name="フリーフォーム 2103">
              <a:extLst>
                <a:ext uri="{FF2B5EF4-FFF2-40B4-BE49-F238E27FC236}">
                  <a16:creationId xmlns:a16="http://schemas.microsoft.com/office/drawing/2014/main" id="{5CBEA74B-4ABC-F34E-93D9-01B259646E8A}"/>
                </a:ext>
              </a:extLst>
            </p:cNvPr>
            <p:cNvSpPr/>
            <p:nvPr/>
          </p:nvSpPr>
          <p:spPr>
            <a:xfrm>
              <a:off x="8590693" y="500603"/>
              <a:ext cx="238394" cy="696429"/>
            </a:xfrm>
            <a:custGeom>
              <a:avLst/>
              <a:gdLst>
                <a:gd name="connsiteX0" fmla="*/ 116074 w 238394"/>
                <a:gd name="connsiteY0" fmla="*/ 0 h 696429"/>
                <a:gd name="connsiteX1" fmla="*/ 238394 w 238394"/>
                <a:gd name="connsiteY1" fmla="*/ 0 h 696429"/>
                <a:gd name="connsiteX2" fmla="*/ 238394 w 238394"/>
                <a:gd name="connsiteY2" fmla="*/ 696429 h 696429"/>
                <a:gd name="connsiteX3" fmla="*/ 116074 w 238394"/>
                <a:gd name="connsiteY3" fmla="*/ 696429 h 696429"/>
                <a:gd name="connsiteX4" fmla="*/ 0 w 238394"/>
                <a:gd name="connsiteY4" fmla="*/ 580355 h 696429"/>
                <a:gd name="connsiteX5" fmla="*/ 0 w 238394"/>
                <a:gd name="connsiteY5" fmla="*/ 116074 h 696429"/>
                <a:gd name="connsiteX6" fmla="*/ 116074 w 238394"/>
                <a:gd name="connsiteY6" fmla="*/ 0 h 69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394" h="696429">
                  <a:moveTo>
                    <a:pt x="116074" y="0"/>
                  </a:moveTo>
                  <a:lnTo>
                    <a:pt x="238394" y="0"/>
                  </a:lnTo>
                  <a:lnTo>
                    <a:pt x="238394" y="696429"/>
                  </a:lnTo>
                  <a:lnTo>
                    <a:pt x="116074" y="696429"/>
                  </a:lnTo>
                  <a:cubicBezTo>
                    <a:pt x="51968" y="696429"/>
                    <a:pt x="0" y="644461"/>
                    <a:pt x="0" y="580355"/>
                  </a:cubicBezTo>
                  <a:lnTo>
                    <a:pt x="0" y="116074"/>
                  </a:lnTo>
                  <a:cubicBezTo>
                    <a:pt x="0" y="51968"/>
                    <a:pt x="51968" y="0"/>
                    <a:pt x="116074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119" name="フリーフォーム 2118">
              <a:extLst>
                <a:ext uri="{FF2B5EF4-FFF2-40B4-BE49-F238E27FC236}">
                  <a16:creationId xmlns:a16="http://schemas.microsoft.com/office/drawing/2014/main" id="{19695296-F9B3-6544-88BA-D2CAA90FF736}"/>
                </a:ext>
              </a:extLst>
            </p:cNvPr>
            <p:cNvSpPr/>
            <p:nvPr/>
          </p:nvSpPr>
          <p:spPr>
            <a:xfrm>
              <a:off x="8865087" y="500603"/>
              <a:ext cx="835503" cy="696429"/>
            </a:xfrm>
            <a:custGeom>
              <a:avLst/>
              <a:gdLst>
                <a:gd name="connsiteX0" fmla="*/ 510251 w 835503"/>
                <a:gd name="connsiteY0" fmla="*/ 522673 h 696429"/>
                <a:gd name="connsiteX1" fmla="*/ 462543 w 835503"/>
                <a:gd name="connsiteY1" fmla="*/ 570381 h 696429"/>
                <a:gd name="connsiteX2" fmla="*/ 510251 w 835503"/>
                <a:gd name="connsiteY2" fmla="*/ 618089 h 696429"/>
                <a:gd name="connsiteX3" fmla="*/ 557959 w 835503"/>
                <a:gd name="connsiteY3" fmla="*/ 570381 h 696429"/>
                <a:gd name="connsiteX4" fmla="*/ 510251 w 835503"/>
                <a:gd name="connsiteY4" fmla="*/ 522673 h 696429"/>
                <a:gd name="connsiteX5" fmla="*/ 345151 w 835503"/>
                <a:gd name="connsiteY5" fmla="*/ 522673 h 696429"/>
                <a:gd name="connsiteX6" fmla="*/ 297443 w 835503"/>
                <a:gd name="connsiteY6" fmla="*/ 570381 h 696429"/>
                <a:gd name="connsiteX7" fmla="*/ 345151 w 835503"/>
                <a:gd name="connsiteY7" fmla="*/ 618089 h 696429"/>
                <a:gd name="connsiteX8" fmla="*/ 392859 w 835503"/>
                <a:gd name="connsiteY8" fmla="*/ 570381 h 696429"/>
                <a:gd name="connsiteX9" fmla="*/ 345151 w 835503"/>
                <a:gd name="connsiteY9" fmla="*/ 522673 h 696429"/>
                <a:gd name="connsiteX10" fmla="*/ 180051 w 835503"/>
                <a:gd name="connsiteY10" fmla="*/ 522673 h 696429"/>
                <a:gd name="connsiteX11" fmla="*/ 132343 w 835503"/>
                <a:gd name="connsiteY11" fmla="*/ 570381 h 696429"/>
                <a:gd name="connsiteX12" fmla="*/ 180051 w 835503"/>
                <a:gd name="connsiteY12" fmla="*/ 618089 h 696429"/>
                <a:gd name="connsiteX13" fmla="*/ 227759 w 835503"/>
                <a:gd name="connsiteY13" fmla="*/ 570381 h 696429"/>
                <a:gd name="connsiteX14" fmla="*/ 180051 w 835503"/>
                <a:gd name="connsiteY14" fmla="*/ 522673 h 696429"/>
                <a:gd name="connsiteX15" fmla="*/ 611230 w 835503"/>
                <a:gd name="connsiteY15" fmla="*/ 466160 h 696429"/>
                <a:gd name="connsiteX16" fmla="*/ 602763 w 835503"/>
                <a:gd name="connsiteY16" fmla="*/ 474627 h 696429"/>
                <a:gd name="connsiteX17" fmla="*/ 602763 w 835503"/>
                <a:gd name="connsiteY17" fmla="*/ 508493 h 696429"/>
                <a:gd name="connsiteX18" fmla="*/ 611230 w 835503"/>
                <a:gd name="connsiteY18" fmla="*/ 516960 h 696429"/>
                <a:gd name="connsiteX19" fmla="*/ 727646 w 835503"/>
                <a:gd name="connsiteY19" fmla="*/ 516960 h 696429"/>
                <a:gd name="connsiteX20" fmla="*/ 736113 w 835503"/>
                <a:gd name="connsiteY20" fmla="*/ 508493 h 696429"/>
                <a:gd name="connsiteX21" fmla="*/ 736113 w 835503"/>
                <a:gd name="connsiteY21" fmla="*/ 474627 h 696429"/>
                <a:gd name="connsiteX22" fmla="*/ 727646 w 835503"/>
                <a:gd name="connsiteY22" fmla="*/ 466160 h 696429"/>
                <a:gd name="connsiteX23" fmla="*/ 510251 w 835503"/>
                <a:gd name="connsiteY23" fmla="*/ 387735 h 696429"/>
                <a:gd name="connsiteX24" fmla="*/ 462543 w 835503"/>
                <a:gd name="connsiteY24" fmla="*/ 435443 h 696429"/>
                <a:gd name="connsiteX25" fmla="*/ 510251 w 835503"/>
                <a:gd name="connsiteY25" fmla="*/ 483151 h 696429"/>
                <a:gd name="connsiteX26" fmla="*/ 557959 w 835503"/>
                <a:gd name="connsiteY26" fmla="*/ 435443 h 696429"/>
                <a:gd name="connsiteX27" fmla="*/ 510251 w 835503"/>
                <a:gd name="connsiteY27" fmla="*/ 387735 h 696429"/>
                <a:gd name="connsiteX28" fmla="*/ 345151 w 835503"/>
                <a:gd name="connsiteY28" fmla="*/ 387735 h 696429"/>
                <a:gd name="connsiteX29" fmla="*/ 297443 w 835503"/>
                <a:gd name="connsiteY29" fmla="*/ 435443 h 696429"/>
                <a:gd name="connsiteX30" fmla="*/ 345151 w 835503"/>
                <a:gd name="connsiteY30" fmla="*/ 483151 h 696429"/>
                <a:gd name="connsiteX31" fmla="*/ 392859 w 835503"/>
                <a:gd name="connsiteY31" fmla="*/ 435443 h 696429"/>
                <a:gd name="connsiteX32" fmla="*/ 345151 w 835503"/>
                <a:gd name="connsiteY32" fmla="*/ 387735 h 696429"/>
                <a:gd name="connsiteX33" fmla="*/ 180051 w 835503"/>
                <a:gd name="connsiteY33" fmla="*/ 387735 h 696429"/>
                <a:gd name="connsiteX34" fmla="*/ 132343 w 835503"/>
                <a:gd name="connsiteY34" fmla="*/ 435443 h 696429"/>
                <a:gd name="connsiteX35" fmla="*/ 180051 w 835503"/>
                <a:gd name="connsiteY35" fmla="*/ 483151 h 696429"/>
                <a:gd name="connsiteX36" fmla="*/ 227759 w 835503"/>
                <a:gd name="connsiteY36" fmla="*/ 435443 h 696429"/>
                <a:gd name="connsiteX37" fmla="*/ 180051 w 835503"/>
                <a:gd name="connsiteY37" fmla="*/ 387735 h 696429"/>
                <a:gd name="connsiteX38" fmla="*/ 611230 w 835503"/>
                <a:gd name="connsiteY38" fmla="*/ 366953 h 696429"/>
                <a:gd name="connsiteX39" fmla="*/ 602763 w 835503"/>
                <a:gd name="connsiteY39" fmla="*/ 375420 h 696429"/>
                <a:gd name="connsiteX40" fmla="*/ 602763 w 835503"/>
                <a:gd name="connsiteY40" fmla="*/ 409286 h 696429"/>
                <a:gd name="connsiteX41" fmla="*/ 611230 w 835503"/>
                <a:gd name="connsiteY41" fmla="*/ 417753 h 696429"/>
                <a:gd name="connsiteX42" fmla="*/ 727646 w 835503"/>
                <a:gd name="connsiteY42" fmla="*/ 417753 h 696429"/>
                <a:gd name="connsiteX43" fmla="*/ 736113 w 835503"/>
                <a:gd name="connsiteY43" fmla="*/ 409286 h 696429"/>
                <a:gd name="connsiteX44" fmla="*/ 736113 w 835503"/>
                <a:gd name="connsiteY44" fmla="*/ 375420 h 696429"/>
                <a:gd name="connsiteX45" fmla="*/ 727646 w 835503"/>
                <a:gd name="connsiteY45" fmla="*/ 366953 h 696429"/>
                <a:gd name="connsiteX46" fmla="*/ 611230 w 835503"/>
                <a:gd name="connsiteY46" fmla="*/ 267747 h 696429"/>
                <a:gd name="connsiteX47" fmla="*/ 602763 w 835503"/>
                <a:gd name="connsiteY47" fmla="*/ 276214 h 696429"/>
                <a:gd name="connsiteX48" fmla="*/ 602763 w 835503"/>
                <a:gd name="connsiteY48" fmla="*/ 310080 h 696429"/>
                <a:gd name="connsiteX49" fmla="*/ 611230 w 835503"/>
                <a:gd name="connsiteY49" fmla="*/ 318547 h 696429"/>
                <a:gd name="connsiteX50" fmla="*/ 727646 w 835503"/>
                <a:gd name="connsiteY50" fmla="*/ 318547 h 696429"/>
                <a:gd name="connsiteX51" fmla="*/ 736113 w 835503"/>
                <a:gd name="connsiteY51" fmla="*/ 310080 h 696429"/>
                <a:gd name="connsiteX52" fmla="*/ 736113 w 835503"/>
                <a:gd name="connsiteY52" fmla="*/ 276214 h 696429"/>
                <a:gd name="connsiteX53" fmla="*/ 727646 w 835503"/>
                <a:gd name="connsiteY53" fmla="*/ 267747 h 696429"/>
                <a:gd name="connsiteX54" fmla="*/ 510251 w 835503"/>
                <a:gd name="connsiteY54" fmla="*/ 252798 h 696429"/>
                <a:gd name="connsiteX55" fmla="*/ 462543 w 835503"/>
                <a:gd name="connsiteY55" fmla="*/ 300506 h 696429"/>
                <a:gd name="connsiteX56" fmla="*/ 510251 w 835503"/>
                <a:gd name="connsiteY56" fmla="*/ 348214 h 696429"/>
                <a:gd name="connsiteX57" fmla="*/ 557959 w 835503"/>
                <a:gd name="connsiteY57" fmla="*/ 300506 h 696429"/>
                <a:gd name="connsiteX58" fmla="*/ 510251 w 835503"/>
                <a:gd name="connsiteY58" fmla="*/ 252798 h 696429"/>
                <a:gd name="connsiteX59" fmla="*/ 345151 w 835503"/>
                <a:gd name="connsiteY59" fmla="*/ 252798 h 696429"/>
                <a:gd name="connsiteX60" fmla="*/ 297443 w 835503"/>
                <a:gd name="connsiteY60" fmla="*/ 300506 h 696429"/>
                <a:gd name="connsiteX61" fmla="*/ 345151 w 835503"/>
                <a:gd name="connsiteY61" fmla="*/ 348214 h 696429"/>
                <a:gd name="connsiteX62" fmla="*/ 392859 w 835503"/>
                <a:gd name="connsiteY62" fmla="*/ 300506 h 696429"/>
                <a:gd name="connsiteX63" fmla="*/ 345151 w 835503"/>
                <a:gd name="connsiteY63" fmla="*/ 252798 h 696429"/>
                <a:gd name="connsiteX64" fmla="*/ 180051 w 835503"/>
                <a:gd name="connsiteY64" fmla="*/ 252798 h 696429"/>
                <a:gd name="connsiteX65" fmla="*/ 132343 w 835503"/>
                <a:gd name="connsiteY65" fmla="*/ 300506 h 696429"/>
                <a:gd name="connsiteX66" fmla="*/ 180051 w 835503"/>
                <a:gd name="connsiteY66" fmla="*/ 348214 h 696429"/>
                <a:gd name="connsiteX67" fmla="*/ 227759 w 835503"/>
                <a:gd name="connsiteY67" fmla="*/ 300506 h 696429"/>
                <a:gd name="connsiteX68" fmla="*/ 180051 w 835503"/>
                <a:gd name="connsiteY68" fmla="*/ 252798 h 696429"/>
                <a:gd name="connsiteX69" fmla="*/ 123338 w 835503"/>
                <a:gd name="connsiteY69" fmla="*/ 55022 h 696429"/>
                <a:gd name="connsiteX70" fmla="*/ 123338 w 835503"/>
                <a:gd name="connsiteY70" fmla="*/ 201072 h 696429"/>
                <a:gd name="connsiteX71" fmla="*/ 736113 w 835503"/>
                <a:gd name="connsiteY71" fmla="*/ 201072 h 696429"/>
                <a:gd name="connsiteX72" fmla="*/ 736113 w 835503"/>
                <a:gd name="connsiteY72" fmla="*/ 55022 h 696429"/>
                <a:gd name="connsiteX73" fmla="*/ 0 w 835503"/>
                <a:gd name="connsiteY73" fmla="*/ 0 h 696429"/>
                <a:gd name="connsiteX74" fmla="*/ 835503 w 835503"/>
                <a:gd name="connsiteY74" fmla="*/ 0 h 696429"/>
                <a:gd name="connsiteX75" fmla="*/ 835503 w 835503"/>
                <a:gd name="connsiteY75" fmla="*/ 696429 h 696429"/>
                <a:gd name="connsiteX76" fmla="*/ 0 w 835503"/>
                <a:gd name="connsiteY76" fmla="*/ 696429 h 69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835503" h="696429">
                  <a:moveTo>
                    <a:pt x="510251" y="522673"/>
                  </a:moveTo>
                  <a:cubicBezTo>
                    <a:pt x="483903" y="522673"/>
                    <a:pt x="462543" y="544033"/>
                    <a:pt x="462543" y="570381"/>
                  </a:cubicBezTo>
                  <a:cubicBezTo>
                    <a:pt x="462543" y="596729"/>
                    <a:pt x="483903" y="618089"/>
                    <a:pt x="510251" y="618089"/>
                  </a:cubicBezTo>
                  <a:cubicBezTo>
                    <a:pt x="536599" y="618089"/>
                    <a:pt x="557959" y="596729"/>
                    <a:pt x="557959" y="570381"/>
                  </a:cubicBezTo>
                  <a:cubicBezTo>
                    <a:pt x="557959" y="544033"/>
                    <a:pt x="536599" y="522673"/>
                    <a:pt x="510251" y="522673"/>
                  </a:cubicBezTo>
                  <a:close/>
                  <a:moveTo>
                    <a:pt x="345151" y="522673"/>
                  </a:moveTo>
                  <a:cubicBezTo>
                    <a:pt x="318803" y="522673"/>
                    <a:pt x="297443" y="544033"/>
                    <a:pt x="297443" y="570381"/>
                  </a:cubicBezTo>
                  <a:cubicBezTo>
                    <a:pt x="297443" y="596729"/>
                    <a:pt x="318803" y="618089"/>
                    <a:pt x="345151" y="618089"/>
                  </a:cubicBezTo>
                  <a:cubicBezTo>
                    <a:pt x="371499" y="618089"/>
                    <a:pt x="392859" y="596729"/>
                    <a:pt x="392859" y="570381"/>
                  </a:cubicBezTo>
                  <a:cubicBezTo>
                    <a:pt x="392859" y="544033"/>
                    <a:pt x="371499" y="522673"/>
                    <a:pt x="345151" y="522673"/>
                  </a:cubicBezTo>
                  <a:close/>
                  <a:moveTo>
                    <a:pt x="180051" y="522673"/>
                  </a:moveTo>
                  <a:cubicBezTo>
                    <a:pt x="153703" y="522673"/>
                    <a:pt x="132343" y="544033"/>
                    <a:pt x="132343" y="570381"/>
                  </a:cubicBezTo>
                  <a:cubicBezTo>
                    <a:pt x="132343" y="596729"/>
                    <a:pt x="153703" y="618089"/>
                    <a:pt x="180051" y="618089"/>
                  </a:cubicBezTo>
                  <a:cubicBezTo>
                    <a:pt x="206399" y="618089"/>
                    <a:pt x="227759" y="596729"/>
                    <a:pt x="227759" y="570381"/>
                  </a:cubicBezTo>
                  <a:cubicBezTo>
                    <a:pt x="227759" y="544033"/>
                    <a:pt x="206399" y="522673"/>
                    <a:pt x="180051" y="522673"/>
                  </a:cubicBezTo>
                  <a:close/>
                  <a:moveTo>
                    <a:pt x="611230" y="466160"/>
                  </a:moveTo>
                  <a:cubicBezTo>
                    <a:pt x="606554" y="466160"/>
                    <a:pt x="602763" y="469951"/>
                    <a:pt x="602763" y="474627"/>
                  </a:cubicBezTo>
                  <a:lnTo>
                    <a:pt x="602763" y="508493"/>
                  </a:lnTo>
                  <a:cubicBezTo>
                    <a:pt x="602763" y="513169"/>
                    <a:pt x="606554" y="516960"/>
                    <a:pt x="611230" y="516960"/>
                  </a:cubicBezTo>
                  <a:lnTo>
                    <a:pt x="727646" y="516960"/>
                  </a:lnTo>
                  <a:cubicBezTo>
                    <a:pt x="732322" y="516960"/>
                    <a:pt x="736113" y="513169"/>
                    <a:pt x="736113" y="508493"/>
                  </a:cubicBezTo>
                  <a:lnTo>
                    <a:pt x="736113" y="474627"/>
                  </a:lnTo>
                  <a:cubicBezTo>
                    <a:pt x="736113" y="469951"/>
                    <a:pt x="732322" y="466160"/>
                    <a:pt x="727646" y="466160"/>
                  </a:cubicBezTo>
                  <a:close/>
                  <a:moveTo>
                    <a:pt x="510251" y="387735"/>
                  </a:moveTo>
                  <a:cubicBezTo>
                    <a:pt x="483903" y="387735"/>
                    <a:pt x="462543" y="409095"/>
                    <a:pt x="462543" y="435443"/>
                  </a:cubicBezTo>
                  <a:cubicBezTo>
                    <a:pt x="462543" y="461791"/>
                    <a:pt x="483903" y="483151"/>
                    <a:pt x="510251" y="483151"/>
                  </a:cubicBezTo>
                  <a:cubicBezTo>
                    <a:pt x="536599" y="483151"/>
                    <a:pt x="557959" y="461791"/>
                    <a:pt x="557959" y="435443"/>
                  </a:cubicBezTo>
                  <a:cubicBezTo>
                    <a:pt x="557959" y="409095"/>
                    <a:pt x="536599" y="387735"/>
                    <a:pt x="510251" y="387735"/>
                  </a:cubicBezTo>
                  <a:close/>
                  <a:moveTo>
                    <a:pt x="345151" y="387735"/>
                  </a:moveTo>
                  <a:cubicBezTo>
                    <a:pt x="318803" y="387735"/>
                    <a:pt x="297443" y="409095"/>
                    <a:pt x="297443" y="435443"/>
                  </a:cubicBezTo>
                  <a:cubicBezTo>
                    <a:pt x="297443" y="461791"/>
                    <a:pt x="318803" y="483151"/>
                    <a:pt x="345151" y="483151"/>
                  </a:cubicBezTo>
                  <a:cubicBezTo>
                    <a:pt x="371499" y="483151"/>
                    <a:pt x="392859" y="461791"/>
                    <a:pt x="392859" y="435443"/>
                  </a:cubicBezTo>
                  <a:cubicBezTo>
                    <a:pt x="392859" y="409095"/>
                    <a:pt x="371499" y="387735"/>
                    <a:pt x="345151" y="387735"/>
                  </a:cubicBezTo>
                  <a:close/>
                  <a:moveTo>
                    <a:pt x="180051" y="387735"/>
                  </a:moveTo>
                  <a:cubicBezTo>
                    <a:pt x="153703" y="387735"/>
                    <a:pt x="132343" y="409095"/>
                    <a:pt x="132343" y="435443"/>
                  </a:cubicBezTo>
                  <a:cubicBezTo>
                    <a:pt x="132343" y="461791"/>
                    <a:pt x="153703" y="483151"/>
                    <a:pt x="180051" y="483151"/>
                  </a:cubicBezTo>
                  <a:cubicBezTo>
                    <a:pt x="206399" y="483151"/>
                    <a:pt x="227759" y="461791"/>
                    <a:pt x="227759" y="435443"/>
                  </a:cubicBezTo>
                  <a:cubicBezTo>
                    <a:pt x="227759" y="409095"/>
                    <a:pt x="206399" y="387735"/>
                    <a:pt x="180051" y="387735"/>
                  </a:cubicBezTo>
                  <a:close/>
                  <a:moveTo>
                    <a:pt x="611230" y="366953"/>
                  </a:moveTo>
                  <a:cubicBezTo>
                    <a:pt x="606554" y="366953"/>
                    <a:pt x="602763" y="370744"/>
                    <a:pt x="602763" y="375420"/>
                  </a:cubicBezTo>
                  <a:lnTo>
                    <a:pt x="602763" y="409286"/>
                  </a:lnTo>
                  <a:cubicBezTo>
                    <a:pt x="602763" y="413962"/>
                    <a:pt x="606554" y="417753"/>
                    <a:pt x="611230" y="417753"/>
                  </a:cubicBezTo>
                  <a:lnTo>
                    <a:pt x="727646" y="417753"/>
                  </a:lnTo>
                  <a:cubicBezTo>
                    <a:pt x="732322" y="417753"/>
                    <a:pt x="736113" y="413962"/>
                    <a:pt x="736113" y="409286"/>
                  </a:cubicBezTo>
                  <a:lnTo>
                    <a:pt x="736113" y="375420"/>
                  </a:lnTo>
                  <a:cubicBezTo>
                    <a:pt x="736113" y="370744"/>
                    <a:pt x="732322" y="366953"/>
                    <a:pt x="727646" y="366953"/>
                  </a:cubicBezTo>
                  <a:close/>
                  <a:moveTo>
                    <a:pt x="611230" y="267747"/>
                  </a:moveTo>
                  <a:cubicBezTo>
                    <a:pt x="606554" y="267747"/>
                    <a:pt x="602763" y="271538"/>
                    <a:pt x="602763" y="276214"/>
                  </a:cubicBezTo>
                  <a:lnTo>
                    <a:pt x="602763" y="310080"/>
                  </a:lnTo>
                  <a:cubicBezTo>
                    <a:pt x="602763" y="314756"/>
                    <a:pt x="606554" y="318547"/>
                    <a:pt x="611230" y="318547"/>
                  </a:cubicBezTo>
                  <a:lnTo>
                    <a:pt x="727646" y="318547"/>
                  </a:lnTo>
                  <a:cubicBezTo>
                    <a:pt x="732322" y="318547"/>
                    <a:pt x="736113" y="314756"/>
                    <a:pt x="736113" y="310080"/>
                  </a:cubicBezTo>
                  <a:lnTo>
                    <a:pt x="736113" y="276214"/>
                  </a:lnTo>
                  <a:cubicBezTo>
                    <a:pt x="736113" y="271538"/>
                    <a:pt x="732322" y="267747"/>
                    <a:pt x="727646" y="267747"/>
                  </a:cubicBezTo>
                  <a:close/>
                  <a:moveTo>
                    <a:pt x="510251" y="252798"/>
                  </a:moveTo>
                  <a:cubicBezTo>
                    <a:pt x="483903" y="252798"/>
                    <a:pt x="462543" y="274158"/>
                    <a:pt x="462543" y="300506"/>
                  </a:cubicBezTo>
                  <a:cubicBezTo>
                    <a:pt x="462543" y="326854"/>
                    <a:pt x="483903" y="348214"/>
                    <a:pt x="510251" y="348214"/>
                  </a:cubicBezTo>
                  <a:cubicBezTo>
                    <a:pt x="536599" y="348214"/>
                    <a:pt x="557959" y="326854"/>
                    <a:pt x="557959" y="300506"/>
                  </a:cubicBezTo>
                  <a:cubicBezTo>
                    <a:pt x="557959" y="274158"/>
                    <a:pt x="536599" y="252798"/>
                    <a:pt x="510251" y="252798"/>
                  </a:cubicBezTo>
                  <a:close/>
                  <a:moveTo>
                    <a:pt x="345151" y="252798"/>
                  </a:moveTo>
                  <a:cubicBezTo>
                    <a:pt x="318803" y="252798"/>
                    <a:pt x="297443" y="274158"/>
                    <a:pt x="297443" y="300506"/>
                  </a:cubicBezTo>
                  <a:cubicBezTo>
                    <a:pt x="297443" y="326854"/>
                    <a:pt x="318803" y="348214"/>
                    <a:pt x="345151" y="348214"/>
                  </a:cubicBezTo>
                  <a:cubicBezTo>
                    <a:pt x="371499" y="348214"/>
                    <a:pt x="392859" y="326854"/>
                    <a:pt x="392859" y="300506"/>
                  </a:cubicBezTo>
                  <a:cubicBezTo>
                    <a:pt x="392859" y="274158"/>
                    <a:pt x="371499" y="252798"/>
                    <a:pt x="345151" y="252798"/>
                  </a:cubicBezTo>
                  <a:close/>
                  <a:moveTo>
                    <a:pt x="180051" y="252798"/>
                  </a:moveTo>
                  <a:cubicBezTo>
                    <a:pt x="153703" y="252798"/>
                    <a:pt x="132343" y="274158"/>
                    <a:pt x="132343" y="300506"/>
                  </a:cubicBezTo>
                  <a:cubicBezTo>
                    <a:pt x="132343" y="326854"/>
                    <a:pt x="153703" y="348214"/>
                    <a:pt x="180051" y="348214"/>
                  </a:cubicBezTo>
                  <a:cubicBezTo>
                    <a:pt x="206399" y="348214"/>
                    <a:pt x="227759" y="326854"/>
                    <a:pt x="227759" y="300506"/>
                  </a:cubicBezTo>
                  <a:cubicBezTo>
                    <a:pt x="227759" y="274158"/>
                    <a:pt x="206399" y="252798"/>
                    <a:pt x="180051" y="252798"/>
                  </a:cubicBezTo>
                  <a:close/>
                  <a:moveTo>
                    <a:pt x="123338" y="55022"/>
                  </a:moveTo>
                  <a:lnTo>
                    <a:pt x="123338" y="201072"/>
                  </a:lnTo>
                  <a:lnTo>
                    <a:pt x="736113" y="201072"/>
                  </a:lnTo>
                  <a:lnTo>
                    <a:pt x="736113" y="55022"/>
                  </a:lnTo>
                  <a:close/>
                  <a:moveTo>
                    <a:pt x="0" y="0"/>
                  </a:moveTo>
                  <a:lnTo>
                    <a:pt x="835503" y="0"/>
                  </a:lnTo>
                  <a:lnTo>
                    <a:pt x="835503" y="696429"/>
                  </a:lnTo>
                  <a:lnTo>
                    <a:pt x="0" y="696429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6" name="フリーフォーム 435">
            <a:extLst>
              <a:ext uri="{FF2B5EF4-FFF2-40B4-BE49-F238E27FC236}">
                <a16:creationId xmlns:a16="http://schemas.microsoft.com/office/drawing/2014/main" id="{DD733DE7-9477-B547-8A5B-E358161F1DD5}"/>
              </a:ext>
            </a:extLst>
          </p:cNvPr>
          <p:cNvSpPr>
            <a:spLocks noChangeAspect="1"/>
          </p:cNvSpPr>
          <p:nvPr/>
        </p:nvSpPr>
        <p:spPr>
          <a:xfrm>
            <a:off x="8001463" y="3721220"/>
            <a:ext cx="720000" cy="273615"/>
          </a:xfrm>
          <a:custGeom>
            <a:avLst/>
            <a:gdLst>
              <a:gd name="connsiteX0" fmla="*/ 635681 w 1162994"/>
              <a:gd name="connsiteY0" fmla="*/ 230298 h 441962"/>
              <a:gd name="connsiteX1" fmla="*/ 635681 w 1162994"/>
              <a:gd name="connsiteY1" fmla="*/ 277712 h 441962"/>
              <a:gd name="connsiteX2" fmla="*/ 1041075 w 1162994"/>
              <a:gd name="connsiteY2" fmla="*/ 277712 h 441962"/>
              <a:gd name="connsiteX3" fmla="*/ 1041075 w 1162994"/>
              <a:gd name="connsiteY3" fmla="*/ 230298 h 441962"/>
              <a:gd name="connsiteX4" fmla="*/ 635681 w 1162994"/>
              <a:gd name="connsiteY4" fmla="*/ 121922 h 441962"/>
              <a:gd name="connsiteX5" fmla="*/ 635681 w 1162994"/>
              <a:gd name="connsiteY5" fmla="*/ 169336 h 441962"/>
              <a:gd name="connsiteX6" fmla="*/ 1041075 w 1162994"/>
              <a:gd name="connsiteY6" fmla="*/ 169336 h 441962"/>
              <a:gd name="connsiteX7" fmla="*/ 1041075 w 1162994"/>
              <a:gd name="connsiteY7" fmla="*/ 121922 h 441962"/>
              <a:gd name="connsiteX8" fmla="*/ 274301 w 1162994"/>
              <a:gd name="connsiteY8" fmla="*/ 55881 h 441962"/>
              <a:gd name="connsiteX9" fmla="*/ 120207 w 1162994"/>
              <a:gd name="connsiteY9" fmla="*/ 209975 h 441962"/>
              <a:gd name="connsiteX10" fmla="*/ 274301 w 1162994"/>
              <a:gd name="connsiteY10" fmla="*/ 364069 h 441962"/>
              <a:gd name="connsiteX11" fmla="*/ 428395 w 1162994"/>
              <a:gd name="connsiteY11" fmla="*/ 209975 h 441962"/>
              <a:gd name="connsiteX12" fmla="*/ 274301 w 1162994"/>
              <a:gd name="connsiteY12" fmla="*/ 55881 h 441962"/>
              <a:gd name="connsiteX13" fmla="*/ 274300 w 1162994"/>
              <a:gd name="connsiteY13" fmla="*/ 0 h 441962"/>
              <a:gd name="connsiteX14" fmla="*/ 356031 w 1162994"/>
              <a:gd name="connsiteY14" fmla="*/ 16501 h 441962"/>
              <a:gd name="connsiteX15" fmla="*/ 396858 w 1162994"/>
              <a:gd name="connsiteY15" fmla="*/ 44027 h 441962"/>
              <a:gd name="connsiteX16" fmla="*/ 1107677 w 1162994"/>
              <a:gd name="connsiteY16" fmla="*/ 44027 h 441962"/>
              <a:gd name="connsiteX17" fmla="*/ 1162994 w 1162994"/>
              <a:gd name="connsiteY17" fmla="*/ 99344 h 441962"/>
              <a:gd name="connsiteX18" fmla="*/ 1162994 w 1162994"/>
              <a:gd name="connsiteY18" fmla="*/ 320603 h 441962"/>
              <a:gd name="connsiteX19" fmla="*/ 1107677 w 1162994"/>
              <a:gd name="connsiteY19" fmla="*/ 375920 h 441962"/>
              <a:gd name="connsiteX20" fmla="*/ 1073555 w 1162994"/>
              <a:gd name="connsiteY20" fmla="*/ 375920 h 441962"/>
              <a:gd name="connsiteX21" fmla="*/ 1073555 w 1162994"/>
              <a:gd name="connsiteY21" fmla="*/ 441962 h 441962"/>
              <a:gd name="connsiteX22" fmla="*/ 816168 w 1162994"/>
              <a:gd name="connsiteY22" fmla="*/ 441962 h 441962"/>
              <a:gd name="connsiteX23" fmla="*/ 816168 w 1162994"/>
              <a:gd name="connsiteY23" fmla="*/ 375920 h 441962"/>
              <a:gd name="connsiteX24" fmla="*/ 396859 w 1162994"/>
              <a:gd name="connsiteY24" fmla="*/ 375920 h 441962"/>
              <a:gd name="connsiteX25" fmla="*/ 356031 w 1162994"/>
              <a:gd name="connsiteY25" fmla="*/ 403447 h 441962"/>
              <a:gd name="connsiteX26" fmla="*/ 321715 w 1162994"/>
              <a:gd name="connsiteY26" fmla="*/ 414099 h 441962"/>
              <a:gd name="connsiteX27" fmla="*/ 321715 w 1162994"/>
              <a:gd name="connsiteY27" fmla="*/ 441962 h 441962"/>
              <a:gd name="connsiteX28" fmla="*/ 64328 w 1162994"/>
              <a:gd name="connsiteY28" fmla="*/ 441962 h 441962"/>
              <a:gd name="connsiteX29" fmla="*/ 64328 w 1162994"/>
              <a:gd name="connsiteY29" fmla="*/ 375920 h 441962"/>
              <a:gd name="connsiteX30" fmla="*/ 55317 w 1162994"/>
              <a:gd name="connsiteY30" fmla="*/ 375920 h 441962"/>
              <a:gd name="connsiteX31" fmla="*/ 0 w 1162994"/>
              <a:gd name="connsiteY31" fmla="*/ 320603 h 441962"/>
              <a:gd name="connsiteX32" fmla="*/ 0 w 1162994"/>
              <a:gd name="connsiteY32" fmla="*/ 99344 h 441962"/>
              <a:gd name="connsiteX33" fmla="*/ 55317 w 1162994"/>
              <a:gd name="connsiteY33" fmla="*/ 44027 h 441962"/>
              <a:gd name="connsiteX34" fmla="*/ 151742 w 1162994"/>
              <a:gd name="connsiteY34" fmla="*/ 44027 h 441962"/>
              <a:gd name="connsiteX35" fmla="*/ 192569 w 1162994"/>
              <a:gd name="connsiteY35" fmla="*/ 16501 h 441962"/>
              <a:gd name="connsiteX36" fmla="*/ 274300 w 1162994"/>
              <a:gd name="connsiteY36" fmla="*/ 0 h 44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62994" h="441962">
                <a:moveTo>
                  <a:pt x="635681" y="230298"/>
                </a:moveTo>
                <a:lnTo>
                  <a:pt x="635681" y="277712"/>
                </a:lnTo>
                <a:lnTo>
                  <a:pt x="1041075" y="277712"/>
                </a:lnTo>
                <a:lnTo>
                  <a:pt x="1041075" y="230298"/>
                </a:lnTo>
                <a:close/>
                <a:moveTo>
                  <a:pt x="635681" y="121922"/>
                </a:moveTo>
                <a:lnTo>
                  <a:pt x="635681" y="169336"/>
                </a:lnTo>
                <a:lnTo>
                  <a:pt x="1041075" y="169336"/>
                </a:lnTo>
                <a:lnTo>
                  <a:pt x="1041075" y="121922"/>
                </a:lnTo>
                <a:close/>
                <a:moveTo>
                  <a:pt x="274301" y="55881"/>
                </a:moveTo>
                <a:cubicBezTo>
                  <a:pt x="189197" y="55881"/>
                  <a:pt x="120207" y="124871"/>
                  <a:pt x="120207" y="209975"/>
                </a:cubicBezTo>
                <a:cubicBezTo>
                  <a:pt x="120207" y="295079"/>
                  <a:pt x="189197" y="364069"/>
                  <a:pt x="274301" y="364069"/>
                </a:cubicBezTo>
                <a:cubicBezTo>
                  <a:pt x="359405" y="364069"/>
                  <a:pt x="428395" y="295079"/>
                  <a:pt x="428395" y="209975"/>
                </a:cubicBezTo>
                <a:cubicBezTo>
                  <a:pt x="428395" y="124871"/>
                  <a:pt x="359405" y="55881"/>
                  <a:pt x="274301" y="55881"/>
                </a:cubicBezTo>
                <a:close/>
                <a:moveTo>
                  <a:pt x="274300" y="0"/>
                </a:moveTo>
                <a:cubicBezTo>
                  <a:pt x="303291" y="0"/>
                  <a:pt x="330910" y="5876"/>
                  <a:pt x="356031" y="16501"/>
                </a:cubicBezTo>
                <a:lnTo>
                  <a:pt x="396858" y="44027"/>
                </a:lnTo>
                <a:lnTo>
                  <a:pt x="1107677" y="44027"/>
                </a:lnTo>
                <a:cubicBezTo>
                  <a:pt x="1138228" y="44027"/>
                  <a:pt x="1162994" y="68793"/>
                  <a:pt x="1162994" y="99344"/>
                </a:cubicBezTo>
                <a:lnTo>
                  <a:pt x="1162994" y="320603"/>
                </a:lnTo>
                <a:cubicBezTo>
                  <a:pt x="1162994" y="351154"/>
                  <a:pt x="1138228" y="375920"/>
                  <a:pt x="1107677" y="375920"/>
                </a:cubicBezTo>
                <a:lnTo>
                  <a:pt x="1073555" y="375920"/>
                </a:lnTo>
                <a:lnTo>
                  <a:pt x="1073555" y="441962"/>
                </a:lnTo>
                <a:lnTo>
                  <a:pt x="816168" y="441962"/>
                </a:lnTo>
                <a:lnTo>
                  <a:pt x="816168" y="375920"/>
                </a:lnTo>
                <a:lnTo>
                  <a:pt x="396859" y="375920"/>
                </a:lnTo>
                <a:lnTo>
                  <a:pt x="356031" y="403447"/>
                </a:lnTo>
                <a:lnTo>
                  <a:pt x="321715" y="414099"/>
                </a:lnTo>
                <a:lnTo>
                  <a:pt x="321715" y="441962"/>
                </a:lnTo>
                <a:lnTo>
                  <a:pt x="64328" y="441962"/>
                </a:lnTo>
                <a:lnTo>
                  <a:pt x="64328" y="375920"/>
                </a:lnTo>
                <a:lnTo>
                  <a:pt x="55317" y="375920"/>
                </a:lnTo>
                <a:cubicBezTo>
                  <a:pt x="24766" y="375920"/>
                  <a:pt x="0" y="351154"/>
                  <a:pt x="0" y="320603"/>
                </a:cubicBezTo>
                <a:lnTo>
                  <a:pt x="0" y="99344"/>
                </a:lnTo>
                <a:cubicBezTo>
                  <a:pt x="0" y="68793"/>
                  <a:pt x="24766" y="44027"/>
                  <a:pt x="55317" y="44027"/>
                </a:cubicBezTo>
                <a:lnTo>
                  <a:pt x="151742" y="44027"/>
                </a:lnTo>
                <a:lnTo>
                  <a:pt x="192569" y="16501"/>
                </a:lnTo>
                <a:cubicBezTo>
                  <a:pt x="217690" y="5876"/>
                  <a:pt x="245309" y="0"/>
                  <a:pt x="274300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CF8673F-77F8-EF45-A31A-67D83F75F355}"/>
              </a:ext>
            </a:extLst>
          </p:cNvPr>
          <p:cNvGrpSpPr>
            <a:grpSpLocks noChangeAspect="1"/>
          </p:cNvGrpSpPr>
          <p:nvPr/>
        </p:nvGrpSpPr>
        <p:grpSpPr>
          <a:xfrm>
            <a:off x="9771494" y="5012640"/>
            <a:ext cx="612000" cy="608363"/>
            <a:chOff x="9916160" y="787770"/>
            <a:chExt cx="1192107" cy="1185022"/>
          </a:xfrm>
        </p:grpSpPr>
        <p:grpSp>
          <p:nvGrpSpPr>
            <p:cNvPr id="1948" name="グループ化 1947">
              <a:extLst>
                <a:ext uri="{FF2B5EF4-FFF2-40B4-BE49-F238E27FC236}">
                  <a16:creationId xmlns:a16="http://schemas.microsoft.com/office/drawing/2014/main" id="{78E64F0D-72FC-B242-A423-04B9ED96DE11}"/>
                </a:ext>
              </a:extLst>
            </p:cNvPr>
            <p:cNvGrpSpPr/>
            <p:nvPr/>
          </p:nvGrpSpPr>
          <p:grpSpPr>
            <a:xfrm>
              <a:off x="10319764" y="1463838"/>
              <a:ext cx="384898" cy="508954"/>
              <a:chOff x="654274" y="3696624"/>
              <a:chExt cx="508458" cy="672340"/>
            </a:xfrm>
          </p:grpSpPr>
          <p:sp>
            <p:nvSpPr>
              <p:cNvPr id="1900" name="フリーフォーム 1899">
                <a:extLst>
                  <a:ext uri="{FF2B5EF4-FFF2-40B4-BE49-F238E27FC236}">
                    <a16:creationId xmlns:a16="http://schemas.microsoft.com/office/drawing/2014/main" id="{39A40E61-556B-5641-B07C-EE574E984D19}"/>
                  </a:ext>
                </a:extLst>
              </p:cNvPr>
              <p:cNvSpPr/>
              <p:nvPr/>
            </p:nvSpPr>
            <p:spPr>
              <a:xfrm>
                <a:off x="654274" y="3696624"/>
                <a:ext cx="508458" cy="672340"/>
              </a:xfrm>
              <a:custGeom>
                <a:avLst/>
                <a:gdLst>
                  <a:gd name="connsiteX0" fmla="*/ 69065 w 1106424"/>
                  <a:gd name="connsiteY0" fmla="*/ 91325 h 1463040"/>
                  <a:gd name="connsiteX1" fmla="*/ 69065 w 1106424"/>
                  <a:gd name="connsiteY1" fmla="*/ 1371716 h 1463040"/>
                  <a:gd name="connsiteX2" fmla="*/ 1037360 w 1106424"/>
                  <a:gd name="connsiteY2" fmla="*/ 1371716 h 1463040"/>
                  <a:gd name="connsiteX3" fmla="*/ 1037360 w 1106424"/>
                  <a:gd name="connsiteY3" fmla="*/ 91325 h 1463040"/>
                  <a:gd name="connsiteX4" fmla="*/ 0 w 1106424"/>
                  <a:gd name="connsiteY4" fmla="*/ 0 h 1463040"/>
                  <a:gd name="connsiteX5" fmla="*/ 1106424 w 1106424"/>
                  <a:gd name="connsiteY5" fmla="*/ 0 h 1463040"/>
                  <a:gd name="connsiteX6" fmla="*/ 1106424 w 1106424"/>
                  <a:gd name="connsiteY6" fmla="*/ 1463040 h 1463040"/>
                  <a:gd name="connsiteX7" fmla="*/ 0 w 1106424"/>
                  <a:gd name="connsiteY7" fmla="*/ 1463040 h 146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6424" h="1463040">
                    <a:moveTo>
                      <a:pt x="69065" y="91325"/>
                    </a:moveTo>
                    <a:lnTo>
                      <a:pt x="69065" y="1371716"/>
                    </a:lnTo>
                    <a:lnTo>
                      <a:pt x="1037360" y="1371716"/>
                    </a:lnTo>
                    <a:lnTo>
                      <a:pt x="1037360" y="91325"/>
                    </a:lnTo>
                    <a:close/>
                    <a:moveTo>
                      <a:pt x="0" y="0"/>
                    </a:moveTo>
                    <a:lnTo>
                      <a:pt x="1106424" y="0"/>
                    </a:lnTo>
                    <a:lnTo>
                      <a:pt x="1106424" y="1463040"/>
                    </a:lnTo>
                    <a:lnTo>
                      <a:pt x="0" y="146304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02" name="正方形/長方形 1901">
                <a:extLst>
                  <a:ext uri="{FF2B5EF4-FFF2-40B4-BE49-F238E27FC236}">
                    <a16:creationId xmlns:a16="http://schemas.microsoft.com/office/drawing/2014/main" id="{6208557C-6366-2845-8F64-C4DD7F3440CF}"/>
                  </a:ext>
                </a:extLst>
              </p:cNvPr>
              <p:cNvSpPr/>
              <p:nvPr/>
            </p:nvSpPr>
            <p:spPr>
              <a:xfrm>
                <a:off x="742357" y="3818486"/>
                <a:ext cx="336170" cy="2941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03" name="正方形/長方形 1902">
                <a:extLst>
                  <a:ext uri="{FF2B5EF4-FFF2-40B4-BE49-F238E27FC236}">
                    <a16:creationId xmlns:a16="http://schemas.microsoft.com/office/drawing/2014/main" id="{0F30059D-75C1-1C4A-9F7D-21D42E728477}"/>
                  </a:ext>
                </a:extLst>
              </p:cNvPr>
              <p:cNvSpPr/>
              <p:nvPr/>
            </p:nvSpPr>
            <p:spPr>
              <a:xfrm>
                <a:off x="742357" y="3920515"/>
                <a:ext cx="336170" cy="2941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04" name="正方形/長方形 1903">
                <a:extLst>
                  <a:ext uri="{FF2B5EF4-FFF2-40B4-BE49-F238E27FC236}">
                    <a16:creationId xmlns:a16="http://schemas.microsoft.com/office/drawing/2014/main" id="{02E36394-62C6-9D49-97EF-4C371E468146}"/>
                  </a:ext>
                </a:extLst>
              </p:cNvPr>
              <p:cNvSpPr/>
              <p:nvPr/>
            </p:nvSpPr>
            <p:spPr>
              <a:xfrm>
                <a:off x="742357" y="4124574"/>
                <a:ext cx="336170" cy="2941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46" name="正方形/長方形 1945">
                <a:extLst>
                  <a:ext uri="{FF2B5EF4-FFF2-40B4-BE49-F238E27FC236}">
                    <a16:creationId xmlns:a16="http://schemas.microsoft.com/office/drawing/2014/main" id="{B55547D1-847C-1345-962C-6ABF0240A783}"/>
                  </a:ext>
                </a:extLst>
              </p:cNvPr>
              <p:cNvSpPr/>
              <p:nvPr/>
            </p:nvSpPr>
            <p:spPr>
              <a:xfrm>
                <a:off x="742357" y="4226603"/>
                <a:ext cx="336170" cy="2941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47" name="正方形/長方形 1946">
                <a:extLst>
                  <a:ext uri="{FF2B5EF4-FFF2-40B4-BE49-F238E27FC236}">
                    <a16:creationId xmlns:a16="http://schemas.microsoft.com/office/drawing/2014/main" id="{539D32E4-1B0B-BA4A-B284-13BF147967D1}"/>
                  </a:ext>
                </a:extLst>
              </p:cNvPr>
              <p:cNvSpPr/>
              <p:nvPr/>
            </p:nvSpPr>
            <p:spPr>
              <a:xfrm>
                <a:off x="742357" y="4022545"/>
                <a:ext cx="336170" cy="2941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80" name="フリーフォーム 2079">
              <a:extLst>
                <a:ext uri="{FF2B5EF4-FFF2-40B4-BE49-F238E27FC236}">
                  <a16:creationId xmlns:a16="http://schemas.microsoft.com/office/drawing/2014/main" id="{093DB4B8-2C90-D040-8247-98F8E0C181A1}"/>
                </a:ext>
              </a:extLst>
            </p:cNvPr>
            <p:cNvSpPr/>
            <p:nvPr/>
          </p:nvSpPr>
          <p:spPr>
            <a:xfrm>
              <a:off x="10319764" y="787770"/>
              <a:ext cx="384898" cy="508954"/>
            </a:xfrm>
            <a:custGeom>
              <a:avLst/>
              <a:gdLst>
                <a:gd name="connsiteX0" fmla="*/ 69065 w 1106424"/>
                <a:gd name="connsiteY0" fmla="*/ 91325 h 1463040"/>
                <a:gd name="connsiteX1" fmla="*/ 69065 w 1106424"/>
                <a:gd name="connsiteY1" fmla="*/ 1371716 h 1463040"/>
                <a:gd name="connsiteX2" fmla="*/ 1037360 w 1106424"/>
                <a:gd name="connsiteY2" fmla="*/ 1371716 h 1463040"/>
                <a:gd name="connsiteX3" fmla="*/ 1037360 w 1106424"/>
                <a:gd name="connsiteY3" fmla="*/ 91325 h 1463040"/>
                <a:gd name="connsiteX4" fmla="*/ 0 w 1106424"/>
                <a:gd name="connsiteY4" fmla="*/ 0 h 1463040"/>
                <a:gd name="connsiteX5" fmla="*/ 1106424 w 1106424"/>
                <a:gd name="connsiteY5" fmla="*/ 0 h 1463040"/>
                <a:gd name="connsiteX6" fmla="*/ 1106424 w 1106424"/>
                <a:gd name="connsiteY6" fmla="*/ 1463040 h 1463040"/>
                <a:gd name="connsiteX7" fmla="*/ 0 w 1106424"/>
                <a:gd name="connsiteY7" fmla="*/ 1463040 h 146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06424" h="1463040">
                  <a:moveTo>
                    <a:pt x="69065" y="91325"/>
                  </a:moveTo>
                  <a:lnTo>
                    <a:pt x="69065" y="1371716"/>
                  </a:lnTo>
                  <a:lnTo>
                    <a:pt x="1037360" y="1371716"/>
                  </a:lnTo>
                  <a:lnTo>
                    <a:pt x="1037360" y="91325"/>
                  </a:lnTo>
                  <a:close/>
                  <a:moveTo>
                    <a:pt x="0" y="0"/>
                  </a:moveTo>
                  <a:lnTo>
                    <a:pt x="1106424" y="0"/>
                  </a:lnTo>
                  <a:lnTo>
                    <a:pt x="1106424" y="1463040"/>
                  </a:lnTo>
                  <a:lnTo>
                    <a:pt x="0" y="146304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3" name="フリーフォーム 442">
              <a:extLst>
                <a:ext uri="{FF2B5EF4-FFF2-40B4-BE49-F238E27FC236}">
                  <a16:creationId xmlns:a16="http://schemas.microsoft.com/office/drawing/2014/main" id="{0852169C-2521-C24B-B4CB-1A9AEA9E0D11}"/>
                </a:ext>
              </a:extLst>
            </p:cNvPr>
            <p:cNvSpPr/>
            <p:nvPr/>
          </p:nvSpPr>
          <p:spPr>
            <a:xfrm>
              <a:off x="9916160" y="1043092"/>
              <a:ext cx="1192107" cy="555414"/>
            </a:xfrm>
            <a:custGeom>
              <a:avLst/>
              <a:gdLst>
                <a:gd name="connsiteX0" fmla="*/ 480907 w 1192107"/>
                <a:gd name="connsiteY0" fmla="*/ 301044 h 555414"/>
                <a:gd name="connsiteX1" fmla="*/ 480907 w 1192107"/>
                <a:gd name="connsiteY1" fmla="*/ 428228 h 555414"/>
                <a:gd name="connsiteX2" fmla="*/ 711200 w 1192107"/>
                <a:gd name="connsiteY2" fmla="*/ 428228 h 555414"/>
                <a:gd name="connsiteX3" fmla="*/ 711200 w 1192107"/>
                <a:gd name="connsiteY3" fmla="*/ 301044 h 555414"/>
                <a:gd name="connsiteX4" fmla="*/ 252272 w 1192107"/>
                <a:gd name="connsiteY4" fmla="*/ 0 h 555414"/>
                <a:gd name="connsiteX5" fmla="*/ 939834 w 1192107"/>
                <a:gd name="connsiteY5" fmla="*/ 0 h 555414"/>
                <a:gd name="connsiteX6" fmla="*/ 977053 w 1192107"/>
                <a:gd name="connsiteY6" fmla="*/ 37219 h 555414"/>
                <a:gd name="connsiteX7" fmla="*/ 977053 w 1192107"/>
                <a:gd name="connsiteY7" fmla="*/ 94827 h 555414"/>
                <a:gd name="connsiteX8" fmla="*/ 1115341 w 1192107"/>
                <a:gd name="connsiteY8" fmla="*/ 94827 h 555414"/>
                <a:gd name="connsiteX9" fmla="*/ 1192107 w 1192107"/>
                <a:gd name="connsiteY9" fmla="*/ 171593 h 555414"/>
                <a:gd name="connsiteX10" fmla="*/ 1192107 w 1192107"/>
                <a:gd name="connsiteY10" fmla="*/ 478648 h 555414"/>
                <a:gd name="connsiteX11" fmla="*/ 1115341 w 1192107"/>
                <a:gd name="connsiteY11" fmla="*/ 555414 h 555414"/>
                <a:gd name="connsiteX12" fmla="*/ 76766 w 1192107"/>
                <a:gd name="connsiteY12" fmla="*/ 555414 h 555414"/>
                <a:gd name="connsiteX13" fmla="*/ 0 w 1192107"/>
                <a:gd name="connsiteY13" fmla="*/ 478648 h 555414"/>
                <a:gd name="connsiteX14" fmla="*/ 0 w 1192107"/>
                <a:gd name="connsiteY14" fmla="*/ 171593 h 555414"/>
                <a:gd name="connsiteX15" fmla="*/ 76766 w 1192107"/>
                <a:gd name="connsiteY15" fmla="*/ 94827 h 555414"/>
                <a:gd name="connsiteX16" fmla="*/ 215053 w 1192107"/>
                <a:gd name="connsiteY16" fmla="*/ 94827 h 555414"/>
                <a:gd name="connsiteX17" fmla="*/ 215053 w 1192107"/>
                <a:gd name="connsiteY17" fmla="*/ 37219 h 555414"/>
                <a:gd name="connsiteX18" fmla="*/ 252272 w 1192107"/>
                <a:gd name="connsiteY18" fmla="*/ 0 h 5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92107" h="555414">
                  <a:moveTo>
                    <a:pt x="480907" y="301044"/>
                  </a:moveTo>
                  <a:lnTo>
                    <a:pt x="480907" y="428228"/>
                  </a:lnTo>
                  <a:lnTo>
                    <a:pt x="711200" y="428228"/>
                  </a:lnTo>
                  <a:lnTo>
                    <a:pt x="711200" y="301044"/>
                  </a:lnTo>
                  <a:close/>
                  <a:moveTo>
                    <a:pt x="252272" y="0"/>
                  </a:moveTo>
                  <a:lnTo>
                    <a:pt x="939834" y="0"/>
                  </a:lnTo>
                  <a:cubicBezTo>
                    <a:pt x="960389" y="0"/>
                    <a:pt x="977053" y="16664"/>
                    <a:pt x="977053" y="37219"/>
                  </a:cubicBezTo>
                  <a:lnTo>
                    <a:pt x="977053" y="94827"/>
                  </a:lnTo>
                  <a:lnTo>
                    <a:pt x="1115341" y="94827"/>
                  </a:lnTo>
                  <a:cubicBezTo>
                    <a:pt x="1157738" y="94827"/>
                    <a:pt x="1192107" y="129196"/>
                    <a:pt x="1192107" y="171593"/>
                  </a:cubicBezTo>
                  <a:lnTo>
                    <a:pt x="1192107" y="478648"/>
                  </a:lnTo>
                  <a:cubicBezTo>
                    <a:pt x="1192107" y="521045"/>
                    <a:pt x="1157738" y="555414"/>
                    <a:pt x="1115341" y="555414"/>
                  </a:cubicBezTo>
                  <a:lnTo>
                    <a:pt x="76766" y="555414"/>
                  </a:lnTo>
                  <a:cubicBezTo>
                    <a:pt x="34369" y="555414"/>
                    <a:pt x="0" y="521045"/>
                    <a:pt x="0" y="478648"/>
                  </a:cubicBezTo>
                  <a:lnTo>
                    <a:pt x="0" y="171593"/>
                  </a:lnTo>
                  <a:cubicBezTo>
                    <a:pt x="0" y="129196"/>
                    <a:pt x="34369" y="94827"/>
                    <a:pt x="76766" y="94827"/>
                  </a:cubicBezTo>
                  <a:lnTo>
                    <a:pt x="215053" y="94827"/>
                  </a:lnTo>
                  <a:lnTo>
                    <a:pt x="215053" y="37219"/>
                  </a:lnTo>
                  <a:cubicBezTo>
                    <a:pt x="215053" y="16664"/>
                    <a:pt x="231717" y="0"/>
                    <a:pt x="252272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61FC074-DB3B-DB44-B508-64BE1F988040}"/>
              </a:ext>
            </a:extLst>
          </p:cNvPr>
          <p:cNvGrpSpPr/>
          <p:nvPr/>
        </p:nvGrpSpPr>
        <p:grpSpPr>
          <a:xfrm>
            <a:off x="5858301" y="3600899"/>
            <a:ext cx="899654" cy="392998"/>
            <a:chOff x="6920238" y="3749728"/>
            <a:chExt cx="899654" cy="39299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D92F6E0-8657-AB4D-B991-2262C50AD2AC}"/>
                </a:ext>
              </a:extLst>
            </p:cNvPr>
            <p:cNvGrpSpPr/>
            <p:nvPr/>
          </p:nvGrpSpPr>
          <p:grpSpPr>
            <a:xfrm>
              <a:off x="6920238" y="3749728"/>
              <a:ext cx="717364" cy="392998"/>
              <a:chOff x="8436161" y="358775"/>
              <a:chExt cx="1190718" cy="652318"/>
            </a:xfrm>
          </p:grpSpPr>
          <p:sp>
            <p:nvSpPr>
              <p:cNvPr id="476" name="フリーフォーム 475">
                <a:extLst>
                  <a:ext uri="{FF2B5EF4-FFF2-40B4-BE49-F238E27FC236}">
                    <a16:creationId xmlns:a16="http://schemas.microsoft.com/office/drawing/2014/main" id="{D06B468B-1AD0-F74C-952D-5D02B28B5457}"/>
                  </a:ext>
                </a:extLst>
              </p:cNvPr>
              <p:cNvSpPr/>
              <p:nvPr/>
            </p:nvSpPr>
            <p:spPr>
              <a:xfrm>
                <a:off x="8436161" y="570826"/>
                <a:ext cx="1190718" cy="440267"/>
              </a:xfrm>
              <a:custGeom>
                <a:avLst/>
                <a:gdLst>
                  <a:gd name="connsiteX0" fmla="*/ 60527 w 1190718"/>
                  <a:gd name="connsiteY0" fmla="*/ 332101 h 440267"/>
                  <a:gd name="connsiteX1" fmla="*/ 60527 w 1190718"/>
                  <a:gd name="connsiteY1" fmla="*/ 388085 h 440267"/>
                  <a:gd name="connsiteX2" fmla="*/ 790334 w 1190718"/>
                  <a:gd name="connsiteY2" fmla="*/ 388085 h 440267"/>
                  <a:gd name="connsiteX3" fmla="*/ 790334 w 1190718"/>
                  <a:gd name="connsiteY3" fmla="*/ 332101 h 440267"/>
                  <a:gd name="connsiteX4" fmla="*/ 1082212 w 1190718"/>
                  <a:gd name="connsiteY4" fmla="*/ 296167 h 440267"/>
                  <a:gd name="connsiteX5" fmla="*/ 1082212 w 1190718"/>
                  <a:gd name="connsiteY5" fmla="*/ 361482 h 440267"/>
                  <a:gd name="connsiteX6" fmla="*/ 1147527 w 1190718"/>
                  <a:gd name="connsiteY6" fmla="*/ 361482 h 440267"/>
                  <a:gd name="connsiteX7" fmla="*/ 1147527 w 1190718"/>
                  <a:gd name="connsiteY7" fmla="*/ 296167 h 440267"/>
                  <a:gd name="connsiteX8" fmla="*/ 983171 w 1190718"/>
                  <a:gd name="connsiteY8" fmla="*/ 296167 h 440267"/>
                  <a:gd name="connsiteX9" fmla="*/ 983171 w 1190718"/>
                  <a:gd name="connsiteY9" fmla="*/ 361482 h 440267"/>
                  <a:gd name="connsiteX10" fmla="*/ 1048486 w 1190718"/>
                  <a:gd name="connsiteY10" fmla="*/ 361482 h 440267"/>
                  <a:gd name="connsiteX11" fmla="*/ 1048486 w 1190718"/>
                  <a:gd name="connsiteY11" fmla="*/ 296167 h 440267"/>
                  <a:gd name="connsiteX12" fmla="*/ 884130 w 1190718"/>
                  <a:gd name="connsiteY12" fmla="*/ 296167 h 440267"/>
                  <a:gd name="connsiteX13" fmla="*/ 884130 w 1190718"/>
                  <a:gd name="connsiteY13" fmla="*/ 361482 h 440267"/>
                  <a:gd name="connsiteX14" fmla="*/ 949445 w 1190718"/>
                  <a:gd name="connsiteY14" fmla="*/ 361482 h 440267"/>
                  <a:gd name="connsiteX15" fmla="*/ 949445 w 1190718"/>
                  <a:gd name="connsiteY15" fmla="*/ 296167 h 440267"/>
                  <a:gd name="connsiteX16" fmla="*/ 60527 w 1190718"/>
                  <a:gd name="connsiteY16" fmla="*/ 238795 h 440267"/>
                  <a:gd name="connsiteX17" fmla="*/ 60527 w 1190718"/>
                  <a:gd name="connsiteY17" fmla="*/ 294779 h 440267"/>
                  <a:gd name="connsiteX18" fmla="*/ 790334 w 1190718"/>
                  <a:gd name="connsiteY18" fmla="*/ 294779 h 440267"/>
                  <a:gd name="connsiteX19" fmla="*/ 790334 w 1190718"/>
                  <a:gd name="connsiteY19" fmla="*/ 238795 h 440267"/>
                  <a:gd name="connsiteX20" fmla="*/ 1082212 w 1190718"/>
                  <a:gd name="connsiteY20" fmla="*/ 188217 h 440267"/>
                  <a:gd name="connsiteX21" fmla="*/ 1082212 w 1190718"/>
                  <a:gd name="connsiteY21" fmla="*/ 253532 h 440267"/>
                  <a:gd name="connsiteX22" fmla="*/ 1147527 w 1190718"/>
                  <a:gd name="connsiteY22" fmla="*/ 253532 h 440267"/>
                  <a:gd name="connsiteX23" fmla="*/ 1147527 w 1190718"/>
                  <a:gd name="connsiteY23" fmla="*/ 188217 h 440267"/>
                  <a:gd name="connsiteX24" fmla="*/ 983170 w 1190718"/>
                  <a:gd name="connsiteY24" fmla="*/ 188217 h 440267"/>
                  <a:gd name="connsiteX25" fmla="*/ 983170 w 1190718"/>
                  <a:gd name="connsiteY25" fmla="*/ 253532 h 440267"/>
                  <a:gd name="connsiteX26" fmla="*/ 1048485 w 1190718"/>
                  <a:gd name="connsiteY26" fmla="*/ 253532 h 440267"/>
                  <a:gd name="connsiteX27" fmla="*/ 1048485 w 1190718"/>
                  <a:gd name="connsiteY27" fmla="*/ 188217 h 440267"/>
                  <a:gd name="connsiteX28" fmla="*/ 884129 w 1190718"/>
                  <a:gd name="connsiteY28" fmla="*/ 188217 h 440267"/>
                  <a:gd name="connsiteX29" fmla="*/ 884129 w 1190718"/>
                  <a:gd name="connsiteY29" fmla="*/ 253532 h 440267"/>
                  <a:gd name="connsiteX30" fmla="*/ 949444 w 1190718"/>
                  <a:gd name="connsiteY30" fmla="*/ 253532 h 440267"/>
                  <a:gd name="connsiteX31" fmla="*/ 949444 w 1190718"/>
                  <a:gd name="connsiteY31" fmla="*/ 188217 h 440267"/>
                  <a:gd name="connsiteX32" fmla="*/ 60527 w 1190718"/>
                  <a:gd name="connsiteY32" fmla="*/ 145488 h 440267"/>
                  <a:gd name="connsiteX33" fmla="*/ 60527 w 1190718"/>
                  <a:gd name="connsiteY33" fmla="*/ 201472 h 440267"/>
                  <a:gd name="connsiteX34" fmla="*/ 790334 w 1190718"/>
                  <a:gd name="connsiteY34" fmla="*/ 201472 h 440267"/>
                  <a:gd name="connsiteX35" fmla="*/ 790334 w 1190718"/>
                  <a:gd name="connsiteY35" fmla="*/ 145488 h 440267"/>
                  <a:gd name="connsiteX36" fmla="*/ 1082210 w 1190718"/>
                  <a:gd name="connsiteY36" fmla="*/ 80267 h 440267"/>
                  <a:gd name="connsiteX37" fmla="*/ 1082210 w 1190718"/>
                  <a:gd name="connsiteY37" fmla="*/ 145582 h 440267"/>
                  <a:gd name="connsiteX38" fmla="*/ 1147525 w 1190718"/>
                  <a:gd name="connsiteY38" fmla="*/ 145582 h 440267"/>
                  <a:gd name="connsiteX39" fmla="*/ 1147525 w 1190718"/>
                  <a:gd name="connsiteY39" fmla="*/ 80267 h 440267"/>
                  <a:gd name="connsiteX40" fmla="*/ 983169 w 1190718"/>
                  <a:gd name="connsiteY40" fmla="*/ 80267 h 440267"/>
                  <a:gd name="connsiteX41" fmla="*/ 983169 w 1190718"/>
                  <a:gd name="connsiteY41" fmla="*/ 145582 h 440267"/>
                  <a:gd name="connsiteX42" fmla="*/ 1048484 w 1190718"/>
                  <a:gd name="connsiteY42" fmla="*/ 145582 h 440267"/>
                  <a:gd name="connsiteX43" fmla="*/ 1048484 w 1190718"/>
                  <a:gd name="connsiteY43" fmla="*/ 80267 h 440267"/>
                  <a:gd name="connsiteX44" fmla="*/ 884128 w 1190718"/>
                  <a:gd name="connsiteY44" fmla="*/ 80267 h 440267"/>
                  <a:gd name="connsiteX45" fmla="*/ 884128 w 1190718"/>
                  <a:gd name="connsiteY45" fmla="*/ 145582 h 440267"/>
                  <a:gd name="connsiteX46" fmla="*/ 949443 w 1190718"/>
                  <a:gd name="connsiteY46" fmla="*/ 145582 h 440267"/>
                  <a:gd name="connsiteX47" fmla="*/ 949443 w 1190718"/>
                  <a:gd name="connsiteY47" fmla="*/ 80267 h 440267"/>
                  <a:gd name="connsiteX48" fmla="*/ 60526 w 1190718"/>
                  <a:gd name="connsiteY48" fmla="*/ 52181 h 440267"/>
                  <a:gd name="connsiteX49" fmla="*/ 60526 w 1190718"/>
                  <a:gd name="connsiteY49" fmla="*/ 108165 h 440267"/>
                  <a:gd name="connsiteX50" fmla="*/ 790333 w 1190718"/>
                  <a:gd name="connsiteY50" fmla="*/ 108165 h 440267"/>
                  <a:gd name="connsiteX51" fmla="*/ 790333 w 1190718"/>
                  <a:gd name="connsiteY51" fmla="*/ 52181 h 440267"/>
                  <a:gd name="connsiteX52" fmla="*/ 0 w 1190718"/>
                  <a:gd name="connsiteY52" fmla="*/ 0 h 440267"/>
                  <a:gd name="connsiteX53" fmla="*/ 1190718 w 1190718"/>
                  <a:gd name="connsiteY53" fmla="*/ 0 h 440267"/>
                  <a:gd name="connsiteX54" fmla="*/ 1190718 w 1190718"/>
                  <a:gd name="connsiteY54" fmla="*/ 440267 h 440267"/>
                  <a:gd name="connsiteX55" fmla="*/ 0 w 1190718"/>
                  <a:gd name="connsiteY55" fmla="*/ 440267 h 440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90718" h="440267">
                    <a:moveTo>
                      <a:pt x="60527" y="332101"/>
                    </a:moveTo>
                    <a:lnTo>
                      <a:pt x="60527" y="388085"/>
                    </a:lnTo>
                    <a:lnTo>
                      <a:pt x="790334" y="388085"/>
                    </a:lnTo>
                    <a:lnTo>
                      <a:pt x="790334" y="332101"/>
                    </a:lnTo>
                    <a:close/>
                    <a:moveTo>
                      <a:pt x="1082212" y="296167"/>
                    </a:moveTo>
                    <a:lnTo>
                      <a:pt x="1082212" y="361482"/>
                    </a:lnTo>
                    <a:lnTo>
                      <a:pt x="1147527" y="361482"/>
                    </a:lnTo>
                    <a:lnTo>
                      <a:pt x="1147527" y="296167"/>
                    </a:lnTo>
                    <a:close/>
                    <a:moveTo>
                      <a:pt x="983171" y="296167"/>
                    </a:moveTo>
                    <a:lnTo>
                      <a:pt x="983171" y="361482"/>
                    </a:lnTo>
                    <a:lnTo>
                      <a:pt x="1048486" y="361482"/>
                    </a:lnTo>
                    <a:lnTo>
                      <a:pt x="1048486" y="296167"/>
                    </a:lnTo>
                    <a:close/>
                    <a:moveTo>
                      <a:pt x="884130" y="296167"/>
                    </a:moveTo>
                    <a:lnTo>
                      <a:pt x="884130" y="361482"/>
                    </a:lnTo>
                    <a:lnTo>
                      <a:pt x="949445" y="361482"/>
                    </a:lnTo>
                    <a:lnTo>
                      <a:pt x="949445" y="296167"/>
                    </a:lnTo>
                    <a:close/>
                    <a:moveTo>
                      <a:pt x="60527" y="238795"/>
                    </a:moveTo>
                    <a:lnTo>
                      <a:pt x="60527" y="294779"/>
                    </a:lnTo>
                    <a:lnTo>
                      <a:pt x="790334" y="294779"/>
                    </a:lnTo>
                    <a:lnTo>
                      <a:pt x="790334" y="238795"/>
                    </a:lnTo>
                    <a:close/>
                    <a:moveTo>
                      <a:pt x="1082212" y="188217"/>
                    </a:moveTo>
                    <a:lnTo>
                      <a:pt x="1082212" y="253532"/>
                    </a:lnTo>
                    <a:lnTo>
                      <a:pt x="1147527" y="253532"/>
                    </a:lnTo>
                    <a:lnTo>
                      <a:pt x="1147527" y="188217"/>
                    </a:lnTo>
                    <a:close/>
                    <a:moveTo>
                      <a:pt x="983170" y="188217"/>
                    </a:moveTo>
                    <a:lnTo>
                      <a:pt x="983170" y="253532"/>
                    </a:lnTo>
                    <a:lnTo>
                      <a:pt x="1048485" y="253532"/>
                    </a:lnTo>
                    <a:lnTo>
                      <a:pt x="1048485" y="188217"/>
                    </a:lnTo>
                    <a:close/>
                    <a:moveTo>
                      <a:pt x="884129" y="188217"/>
                    </a:moveTo>
                    <a:lnTo>
                      <a:pt x="884129" y="253532"/>
                    </a:lnTo>
                    <a:lnTo>
                      <a:pt x="949444" y="253532"/>
                    </a:lnTo>
                    <a:lnTo>
                      <a:pt x="949444" y="188217"/>
                    </a:lnTo>
                    <a:close/>
                    <a:moveTo>
                      <a:pt x="60527" y="145488"/>
                    </a:moveTo>
                    <a:lnTo>
                      <a:pt x="60527" y="201472"/>
                    </a:lnTo>
                    <a:lnTo>
                      <a:pt x="790334" y="201472"/>
                    </a:lnTo>
                    <a:lnTo>
                      <a:pt x="790334" y="145488"/>
                    </a:lnTo>
                    <a:close/>
                    <a:moveTo>
                      <a:pt x="1082210" y="80267"/>
                    </a:moveTo>
                    <a:lnTo>
                      <a:pt x="1082210" y="145582"/>
                    </a:lnTo>
                    <a:lnTo>
                      <a:pt x="1147525" y="145582"/>
                    </a:lnTo>
                    <a:lnTo>
                      <a:pt x="1147525" y="80267"/>
                    </a:lnTo>
                    <a:close/>
                    <a:moveTo>
                      <a:pt x="983169" y="80267"/>
                    </a:moveTo>
                    <a:lnTo>
                      <a:pt x="983169" y="145582"/>
                    </a:lnTo>
                    <a:lnTo>
                      <a:pt x="1048484" y="145582"/>
                    </a:lnTo>
                    <a:lnTo>
                      <a:pt x="1048484" y="80267"/>
                    </a:lnTo>
                    <a:close/>
                    <a:moveTo>
                      <a:pt x="884128" y="80267"/>
                    </a:moveTo>
                    <a:lnTo>
                      <a:pt x="884128" y="145582"/>
                    </a:lnTo>
                    <a:lnTo>
                      <a:pt x="949443" y="145582"/>
                    </a:lnTo>
                    <a:lnTo>
                      <a:pt x="949443" y="80267"/>
                    </a:lnTo>
                    <a:close/>
                    <a:moveTo>
                      <a:pt x="60526" y="52181"/>
                    </a:moveTo>
                    <a:lnTo>
                      <a:pt x="60526" y="108165"/>
                    </a:lnTo>
                    <a:lnTo>
                      <a:pt x="790333" y="108165"/>
                    </a:lnTo>
                    <a:lnTo>
                      <a:pt x="790333" y="52181"/>
                    </a:lnTo>
                    <a:close/>
                    <a:moveTo>
                      <a:pt x="0" y="0"/>
                    </a:moveTo>
                    <a:lnTo>
                      <a:pt x="1190718" y="0"/>
                    </a:lnTo>
                    <a:lnTo>
                      <a:pt x="1190718" y="440267"/>
                    </a:lnTo>
                    <a:lnTo>
                      <a:pt x="0" y="44026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954DD10-CA22-084C-A5A1-CBF2A7B39174}"/>
                  </a:ext>
                </a:extLst>
              </p:cNvPr>
              <p:cNvSpPr/>
              <p:nvPr/>
            </p:nvSpPr>
            <p:spPr>
              <a:xfrm>
                <a:off x="9013520" y="358775"/>
                <a:ext cx="36000" cy="24447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1DBC42C7-1E4E-BB46-ACF5-B9D08967B7DA}"/>
                </a:ext>
              </a:extLst>
            </p:cNvPr>
            <p:cNvGrpSpPr/>
            <p:nvPr/>
          </p:nvGrpSpPr>
          <p:grpSpPr>
            <a:xfrm>
              <a:off x="7708835" y="3850484"/>
              <a:ext cx="111057" cy="228799"/>
              <a:chOff x="9753154" y="145851"/>
              <a:chExt cx="551814" cy="1136849"/>
            </a:xfrm>
          </p:grpSpPr>
          <p:sp>
            <p:nvSpPr>
              <p:cNvPr id="493" name="フリーフォーム 492">
                <a:extLst>
                  <a:ext uri="{FF2B5EF4-FFF2-40B4-BE49-F238E27FC236}">
                    <a16:creationId xmlns:a16="http://schemas.microsoft.com/office/drawing/2014/main" id="{C7DDA6EB-D5FA-464F-A328-E4C879C9B5C0}"/>
                  </a:ext>
                </a:extLst>
              </p:cNvPr>
              <p:cNvSpPr/>
              <p:nvPr/>
            </p:nvSpPr>
            <p:spPr>
              <a:xfrm>
                <a:off x="9753154" y="823644"/>
                <a:ext cx="551814" cy="459056"/>
              </a:xfrm>
              <a:custGeom>
                <a:avLst/>
                <a:gdLst>
                  <a:gd name="connsiteX0" fmla="*/ 12870 w 551814"/>
                  <a:gd name="connsiteY0" fmla="*/ 0 h 459056"/>
                  <a:gd name="connsiteX1" fmla="*/ 538944 w 551814"/>
                  <a:gd name="connsiteY1" fmla="*/ 0 h 459056"/>
                  <a:gd name="connsiteX2" fmla="*/ 546209 w 551814"/>
                  <a:gd name="connsiteY2" fmla="*/ 30269 h 459056"/>
                  <a:gd name="connsiteX3" fmla="*/ 551814 w 551814"/>
                  <a:gd name="connsiteY3" fmla="*/ 102190 h 459056"/>
                  <a:gd name="connsiteX4" fmla="*/ 275907 w 551814"/>
                  <a:gd name="connsiteY4" fmla="*/ 459056 h 459056"/>
                  <a:gd name="connsiteX5" fmla="*/ 0 w 551814"/>
                  <a:gd name="connsiteY5" fmla="*/ 102190 h 459056"/>
                  <a:gd name="connsiteX6" fmla="*/ 5605 w 551814"/>
                  <a:gd name="connsiteY6" fmla="*/ 30269 h 459056"/>
                  <a:gd name="connsiteX7" fmla="*/ 12870 w 551814"/>
                  <a:gd name="connsiteY7" fmla="*/ 0 h 459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1814" h="459056">
                    <a:moveTo>
                      <a:pt x="12870" y="0"/>
                    </a:moveTo>
                    <a:lnTo>
                      <a:pt x="538944" y="0"/>
                    </a:lnTo>
                    <a:lnTo>
                      <a:pt x="546209" y="30269"/>
                    </a:lnTo>
                    <a:cubicBezTo>
                      <a:pt x="549884" y="53500"/>
                      <a:pt x="551814" y="77554"/>
                      <a:pt x="551814" y="102190"/>
                    </a:cubicBezTo>
                    <a:cubicBezTo>
                      <a:pt x="551814" y="299282"/>
                      <a:pt x="428286" y="459056"/>
                      <a:pt x="275907" y="459056"/>
                    </a:cubicBezTo>
                    <a:cubicBezTo>
                      <a:pt x="123528" y="459056"/>
                      <a:pt x="0" y="299282"/>
                      <a:pt x="0" y="102190"/>
                    </a:cubicBezTo>
                    <a:cubicBezTo>
                      <a:pt x="0" y="77554"/>
                      <a:pt x="1930" y="53500"/>
                      <a:pt x="5605" y="30269"/>
                    </a:cubicBezTo>
                    <a:lnTo>
                      <a:pt x="1287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0" name="フリーフォーム 499">
                <a:extLst>
                  <a:ext uri="{FF2B5EF4-FFF2-40B4-BE49-F238E27FC236}">
                    <a16:creationId xmlns:a16="http://schemas.microsoft.com/office/drawing/2014/main" id="{0717D91B-CD2C-FA4B-8A56-D4325F4D3421}"/>
                  </a:ext>
                </a:extLst>
              </p:cNvPr>
              <p:cNvSpPr/>
              <p:nvPr/>
            </p:nvSpPr>
            <p:spPr>
              <a:xfrm rot="5400000">
                <a:off x="9816622" y="340290"/>
                <a:ext cx="424880" cy="36001"/>
              </a:xfrm>
              <a:custGeom>
                <a:avLst/>
                <a:gdLst>
                  <a:gd name="connsiteX0" fmla="*/ 0 w 424880"/>
                  <a:gd name="connsiteY0" fmla="*/ 36001 h 36001"/>
                  <a:gd name="connsiteX1" fmla="*/ 0 w 424880"/>
                  <a:gd name="connsiteY1" fmla="*/ 0 h 36001"/>
                  <a:gd name="connsiteX2" fmla="*/ 424880 w 424880"/>
                  <a:gd name="connsiteY2" fmla="*/ 0 h 36001"/>
                  <a:gd name="connsiteX3" fmla="*/ 423119 w 424880"/>
                  <a:gd name="connsiteY3" fmla="*/ 18002 h 36001"/>
                  <a:gd name="connsiteX4" fmla="*/ 424880 w 424880"/>
                  <a:gd name="connsiteY4" fmla="*/ 36001 h 36001"/>
                  <a:gd name="connsiteX5" fmla="*/ 0 w 424880"/>
                  <a:gd name="connsiteY5" fmla="*/ 36001 h 36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4880" h="36001">
                    <a:moveTo>
                      <a:pt x="0" y="36001"/>
                    </a:moveTo>
                    <a:lnTo>
                      <a:pt x="0" y="0"/>
                    </a:lnTo>
                    <a:lnTo>
                      <a:pt x="424880" y="0"/>
                    </a:lnTo>
                    <a:lnTo>
                      <a:pt x="423119" y="18002"/>
                    </a:lnTo>
                    <a:lnTo>
                      <a:pt x="424880" y="36001"/>
                    </a:lnTo>
                    <a:lnTo>
                      <a:pt x="0" y="36001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9" name="フリーフォーム 498">
                <a:extLst>
                  <a:ext uri="{FF2B5EF4-FFF2-40B4-BE49-F238E27FC236}">
                    <a16:creationId xmlns:a16="http://schemas.microsoft.com/office/drawing/2014/main" id="{9F0B9241-BDDF-294E-93A1-DDFBDF1BFFEA}"/>
                  </a:ext>
                </a:extLst>
              </p:cNvPr>
              <p:cNvSpPr/>
              <p:nvPr/>
            </p:nvSpPr>
            <p:spPr>
              <a:xfrm rot="5400000">
                <a:off x="9784405" y="560988"/>
                <a:ext cx="216915" cy="236398"/>
              </a:xfrm>
              <a:custGeom>
                <a:avLst/>
                <a:gdLst>
                  <a:gd name="connsiteX0" fmla="*/ 0 w 216915"/>
                  <a:gd name="connsiteY0" fmla="*/ 0 h 236398"/>
                  <a:gd name="connsiteX1" fmla="*/ 216915 w 216915"/>
                  <a:gd name="connsiteY1" fmla="*/ 0 h 236398"/>
                  <a:gd name="connsiteX2" fmla="*/ 216915 w 216915"/>
                  <a:gd name="connsiteY2" fmla="*/ 236398 h 236398"/>
                  <a:gd name="connsiteX3" fmla="*/ 216197 w 216915"/>
                  <a:gd name="connsiteY3" fmla="*/ 236226 h 236398"/>
                  <a:gd name="connsiteX4" fmla="*/ 2351 w 216915"/>
                  <a:gd name="connsiteY4" fmla="*/ 24019 h 236398"/>
                  <a:gd name="connsiteX5" fmla="*/ 0 w 216915"/>
                  <a:gd name="connsiteY5" fmla="*/ 0 h 236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915" h="236398">
                    <a:moveTo>
                      <a:pt x="0" y="0"/>
                    </a:moveTo>
                    <a:lnTo>
                      <a:pt x="216915" y="0"/>
                    </a:lnTo>
                    <a:lnTo>
                      <a:pt x="216915" y="236398"/>
                    </a:lnTo>
                    <a:lnTo>
                      <a:pt x="216197" y="236226"/>
                    </a:lnTo>
                    <a:cubicBezTo>
                      <a:pt x="104122" y="199577"/>
                      <a:pt x="21304" y="119921"/>
                      <a:pt x="2351" y="2401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8" name="フリーフォーム 497">
                <a:extLst>
                  <a:ext uri="{FF2B5EF4-FFF2-40B4-BE49-F238E27FC236}">
                    <a16:creationId xmlns:a16="http://schemas.microsoft.com/office/drawing/2014/main" id="{E3705E3F-9B59-6F42-BFD0-F2181F2DABBD}"/>
                  </a:ext>
                </a:extLst>
              </p:cNvPr>
              <p:cNvSpPr/>
              <p:nvPr/>
            </p:nvSpPr>
            <p:spPr>
              <a:xfrm rot="5400000">
                <a:off x="10056803" y="560989"/>
                <a:ext cx="216915" cy="236396"/>
              </a:xfrm>
              <a:custGeom>
                <a:avLst/>
                <a:gdLst>
                  <a:gd name="connsiteX0" fmla="*/ 0 w 216915"/>
                  <a:gd name="connsiteY0" fmla="*/ 236396 h 236396"/>
                  <a:gd name="connsiteX1" fmla="*/ 2351 w 216915"/>
                  <a:gd name="connsiteY1" fmla="*/ 212379 h 236396"/>
                  <a:gd name="connsiteX2" fmla="*/ 216197 w 216915"/>
                  <a:gd name="connsiteY2" fmla="*/ 172 h 236396"/>
                  <a:gd name="connsiteX3" fmla="*/ 216915 w 216915"/>
                  <a:gd name="connsiteY3" fmla="*/ 0 h 236396"/>
                  <a:gd name="connsiteX4" fmla="*/ 216915 w 216915"/>
                  <a:gd name="connsiteY4" fmla="*/ 236396 h 236396"/>
                  <a:gd name="connsiteX5" fmla="*/ 0 w 216915"/>
                  <a:gd name="connsiteY5" fmla="*/ 236396 h 236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6915" h="236396">
                    <a:moveTo>
                      <a:pt x="0" y="236396"/>
                    </a:moveTo>
                    <a:lnTo>
                      <a:pt x="2351" y="212379"/>
                    </a:lnTo>
                    <a:cubicBezTo>
                      <a:pt x="21304" y="116477"/>
                      <a:pt x="104122" y="36821"/>
                      <a:pt x="216197" y="172"/>
                    </a:cubicBezTo>
                    <a:lnTo>
                      <a:pt x="216915" y="0"/>
                    </a:lnTo>
                    <a:lnTo>
                      <a:pt x="216915" y="236396"/>
                    </a:lnTo>
                    <a:lnTo>
                      <a:pt x="0" y="23639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02" name="グループ化 501">
            <a:extLst>
              <a:ext uri="{FF2B5EF4-FFF2-40B4-BE49-F238E27FC236}">
                <a16:creationId xmlns:a16="http://schemas.microsoft.com/office/drawing/2014/main" id="{0EAC91AE-B3FE-344F-9DCC-817ECC70BBF6}"/>
              </a:ext>
            </a:extLst>
          </p:cNvPr>
          <p:cNvGrpSpPr/>
          <p:nvPr/>
        </p:nvGrpSpPr>
        <p:grpSpPr>
          <a:xfrm rot="10800000">
            <a:off x="1196085" y="1153056"/>
            <a:ext cx="155132" cy="224988"/>
            <a:chOff x="1835426" y="1464365"/>
            <a:chExt cx="424070" cy="615027"/>
          </a:xfrm>
        </p:grpSpPr>
        <p:sp>
          <p:nvSpPr>
            <p:cNvPr id="503" name="三角形 502">
              <a:extLst>
                <a:ext uri="{FF2B5EF4-FFF2-40B4-BE49-F238E27FC236}">
                  <a16:creationId xmlns:a16="http://schemas.microsoft.com/office/drawing/2014/main" id="{4016071B-7E5A-BC4A-A90E-EC6955989A82}"/>
                </a:ext>
              </a:extLst>
            </p:cNvPr>
            <p:cNvSpPr/>
            <p:nvPr/>
          </p:nvSpPr>
          <p:spPr>
            <a:xfrm>
              <a:off x="1835426" y="1464365"/>
              <a:ext cx="424070" cy="231913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04" name="正方形/長方形 503">
              <a:extLst>
                <a:ext uri="{FF2B5EF4-FFF2-40B4-BE49-F238E27FC236}">
                  <a16:creationId xmlns:a16="http://schemas.microsoft.com/office/drawing/2014/main" id="{5121D067-0D2B-164A-8264-A8D86F32E5C7}"/>
                </a:ext>
              </a:extLst>
            </p:cNvPr>
            <p:cNvSpPr/>
            <p:nvPr/>
          </p:nvSpPr>
          <p:spPr>
            <a:xfrm>
              <a:off x="1934818" y="1696278"/>
              <a:ext cx="225286" cy="38311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796562D-02EC-874B-A8DA-B3AD9C0D59F9}"/>
              </a:ext>
            </a:extLst>
          </p:cNvPr>
          <p:cNvGrpSpPr/>
          <p:nvPr/>
        </p:nvGrpSpPr>
        <p:grpSpPr>
          <a:xfrm>
            <a:off x="1646513" y="3478328"/>
            <a:ext cx="215813" cy="532036"/>
            <a:chOff x="9626879" y="4772300"/>
            <a:chExt cx="470710" cy="1160425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0599CA99-F901-0F4F-A0A1-4FF85304628E}"/>
                </a:ext>
              </a:extLst>
            </p:cNvPr>
            <p:cNvSpPr/>
            <p:nvPr/>
          </p:nvSpPr>
          <p:spPr>
            <a:xfrm>
              <a:off x="9718543" y="4772300"/>
              <a:ext cx="287383" cy="343103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4C18F7A4-F045-2047-8FCF-E00626824B2A}"/>
                </a:ext>
              </a:extLst>
            </p:cNvPr>
            <p:cNvGrpSpPr/>
            <p:nvPr/>
          </p:nvGrpSpPr>
          <p:grpSpPr>
            <a:xfrm>
              <a:off x="9754218" y="4816475"/>
              <a:ext cx="216033" cy="45719"/>
              <a:chOff x="9756643" y="4816475"/>
              <a:chExt cx="216033" cy="45719"/>
            </a:xfrm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423AA364-96E4-694F-8366-27D7CA158E61}"/>
                  </a:ext>
                </a:extLst>
              </p:cNvPr>
              <p:cNvSpPr/>
              <p:nvPr/>
            </p:nvSpPr>
            <p:spPr>
              <a:xfrm>
                <a:off x="9756643" y="4816475"/>
                <a:ext cx="85858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08" name="正方形/長方形 507">
                <a:extLst>
                  <a:ext uri="{FF2B5EF4-FFF2-40B4-BE49-F238E27FC236}">
                    <a16:creationId xmlns:a16="http://schemas.microsoft.com/office/drawing/2014/main" id="{7AB8A41E-B61F-1448-B0FE-88E001DE5F62}"/>
                  </a:ext>
                </a:extLst>
              </p:cNvPr>
              <p:cNvSpPr/>
              <p:nvPr/>
            </p:nvSpPr>
            <p:spPr>
              <a:xfrm>
                <a:off x="9886818" y="4816475"/>
                <a:ext cx="85858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14" name="フリーフォーム 513">
              <a:extLst>
                <a:ext uri="{FF2B5EF4-FFF2-40B4-BE49-F238E27FC236}">
                  <a16:creationId xmlns:a16="http://schemas.microsoft.com/office/drawing/2014/main" id="{2A6824FC-60A2-B444-960D-0186713E9FFF}"/>
                </a:ext>
              </a:extLst>
            </p:cNvPr>
            <p:cNvSpPr/>
            <p:nvPr/>
          </p:nvSpPr>
          <p:spPr>
            <a:xfrm>
              <a:off x="9626879" y="4976948"/>
              <a:ext cx="470710" cy="789224"/>
            </a:xfrm>
            <a:custGeom>
              <a:avLst/>
              <a:gdLst>
                <a:gd name="connsiteX0" fmla="*/ 0 w 470710"/>
                <a:gd name="connsiteY0" fmla="*/ 0 h 789224"/>
                <a:gd name="connsiteX1" fmla="*/ 470710 w 470710"/>
                <a:gd name="connsiteY1" fmla="*/ 0 h 789224"/>
                <a:gd name="connsiteX2" fmla="*/ 470710 w 470710"/>
                <a:gd name="connsiteY2" fmla="*/ 789224 h 789224"/>
                <a:gd name="connsiteX3" fmla="*/ 0 w 470710"/>
                <a:gd name="connsiteY3" fmla="*/ 789224 h 789224"/>
                <a:gd name="connsiteX4" fmla="*/ 0 w 470710"/>
                <a:gd name="connsiteY4" fmla="*/ 0 h 789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10" h="789224">
                  <a:moveTo>
                    <a:pt x="0" y="0"/>
                  </a:moveTo>
                  <a:lnTo>
                    <a:pt x="470710" y="0"/>
                  </a:lnTo>
                  <a:lnTo>
                    <a:pt x="470710" y="789224"/>
                  </a:lnTo>
                  <a:lnTo>
                    <a:pt x="0" y="7892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11" name="フリーフォーム 510">
              <a:extLst>
                <a:ext uri="{FF2B5EF4-FFF2-40B4-BE49-F238E27FC236}">
                  <a16:creationId xmlns:a16="http://schemas.microsoft.com/office/drawing/2014/main" id="{76DB0133-71EE-D142-98A1-9A9C078B3CFD}"/>
                </a:ext>
              </a:extLst>
            </p:cNvPr>
            <p:cNvSpPr/>
            <p:nvPr/>
          </p:nvSpPr>
          <p:spPr>
            <a:xfrm>
              <a:off x="9626879" y="5811892"/>
              <a:ext cx="470710" cy="120833"/>
            </a:xfrm>
            <a:custGeom>
              <a:avLst/>
              <a:gdLst>
                <a:gd name="connsiteX0" fmla="*/ 0 w 470710"/>
                <a:gd name="connsiteY0" fmla="*/ 0 h 120833"/>
                <a:gd name="connsiteX1" fmla="*/ 470710 w 470710"/>
                <a:gd name="connsiteY1" fmla="*/ 0 h 120833"/>
                <a:gd name="connsiteX2" fmla="*/ 470710 w 470710"/>
                <a:gd name="connsiteY2" fmla="*/ 42380 h 120833"/>
                <a:gd name="connsiteX3" fmla="*/ 392257 w 470710"/>
                <a:gd name="connsiteY3" fmla="*/ 120833 h 120833"/>
                <a:gd name="connsiteX4" fmla="*/ 78453 w 470710"/>
                <a:gd name="connsiteY4" fmla="*/ 120833 h 120833"/>
                <a:gd name="connsiteX5" fmla="*/ 0 w 470710"/>
                <a:gd name="connsiteY5" fmla="*/ 42380 h 120833"/>
                <a:gd name="connsiteX6" fmla="*/ 0 w 470710"/>
                <a:gd name="connsiteY6" fmla="*/ 0 h 12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710" h="120833">
                  <a:moveTo>
                    <a:pt x="0" y="0"/>
                  </a:moveTo>
                  <a:lnTo>
                    <a:pt x="470710" y="0"/>
                  </a:lnTo>
                  <a:lnTo>
                    <a:pt x="470710" y="42380"/>
                  </a:lnTo>
                  <a:cubicBezTo>
                    <a:pt x="470710" y="85708"/>
                    <a:pt x="435585" y="120833"/>
                    <a:pt x="392257" y="120833"/>
                  </a:cubicBezTo>
                  <a:lnTo>
                    <a:pt x="78453" y="120833"/>
                  </a:lnTo>
                  <a:cubicBezTo>
                    <a:pt x="35125" y="120833"/>
                    <a:pt x="0" y="85708"/>
                    <a:pt x="0" y="4238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82F1FAD-3D6E-734C-A06B-2E806316A756}"/>
              </a:ext>
            </a:extLst>
          </p:cNvPr>
          <p:cNvGrpSpPr/>
          <p:nvPr/>
        </p:nvGrpSpPr>
        <p:grpSpPr>
          <a:xfrm>
            <a:off x="6274849" y="4658290"/>
            <a:ext cx="317500" cy="156178"/>
            <a:chOff x="7918450" y="1292891"/>
            <a:chExt cx="317500" cy="156178"/>
          </a:xfrm>
        </p:grpSpPr>
        <p:sp>
          <p:nvSpPr>
            <p:cNvPr id="523" name="フリーフォーム 522">
              <a:extLst>
                <a:ext uri="{FF2B5EF4-FFF2-40B4-BE49-F238E27FC236}">
                  <a16:creationId xmlns:a16="http://schemas.microsoft.com/office/drawing/2014/main" id="{8EFB7EFE-1EFF-4F41-AB87-9BCB6B4DB2AA}"/>
                </a:ext>
              </a:extLst>
            </p:cNvPr>
            <p:cNvSpPr/>
            <p:nvPr/>
          </p:nvSpPr>
          <p:spPr>
            <a:xfrm>
              <a:off x="7918450" y="1292891"/>
              <a:ext cx="317500" cy="110459"/>
            </a:xfrm>
            <a:custGeom>
              <a:avLst/>
              <a:gdLst>
                <a:gd name="connsiteX0" fmla="*/ 146050 w 317500"/>
                <a:gd name="connsiteY0" fmla="*/ 27130 h 110459"/>
                <a:gd name="connsiteX1" fmla="*/ 146050 w 317500"/>
                <a:gd name="connsiteY1" fmla="*/ 83328 h 110459"/>
                <a:gd name="connsiteX2" fmla="*/ 285750 w 317500"/>
                <a:gd name="connsiteY2" fmla="*/ 83328 h 110459"/>
                <a:gd name="connsiteX3" fmla="*/ 285750 w 317500"/>
                <a:gd name="connsiteY3" fmla="*/ 27130 h 110459"/>
                <a:gd name="connsiteX4" fmla="*/ 74613 w 317500"/>
                <a:gd name="connsiteY4" fmla="*/ 21892 h 110459"/>
                <a:gd name="connsiteX5" fmla="*/ 41275 w 317500"/>
                <a:gd name="connsiteY5" fmla="*/ 55230 h 110459"/>
                <a:gd name="connsiteX6" fmla="*/ 74613 w 317500"/>
                <a:gd name="connsiteY6" fmla="*/ 88568 h 110459"/>
                <a:gd name="connsiteX7" fmla="*/ 107951 w 317500"/>
                <a:gd name="connsiteY7" fmla="*/ 55230 h 110459"/>
                <a:gd name="connsiteX8" fmla="*/ 74613 w 317500"/>
                <a:gd name="connsiteY8" fmla="*/ 21892 h 110459"/>
                <a:gd name="connsiteX9" fmla="*/ 18410 w 317500"/>
                <a:gd name="connsiteY9" fmla="*/ 0 h 110459"/>
                <a:gd name="connsiteX10" fmla="*/ 299090 w 317500"/>
                <a:gd name="connsiteY10" fmla="*/ 0 h 110459"/>
                <a:gd name="connsiteX11" fmla="*/ 317500 w 317500"/>
                <a:gd name="connsiteY11" fmla="*/ 18410 h 110459"/>
                <a:gd name="connsiteX12" fmla="*/ 317500 w 317500"/>
                <a:gd name="connsiteY12" fmla="*/ 92049 h 110459"/>
                <a:gd name="connsiteX13" fmla="*/ 299090 w 317500"/>
                <a:gd name="connsiteY13" fmla="*/ 110459 h 110459"/>
                <a:gd name="connsiteX14" fmla="*/ 18410 w 317500"/>
                <a:gd name="connsiteY14" fmla="*/ 110459 h 110459"/>
                <a:gd name="connsiteX15" fmla="*/ 0 w 317500"/>
                <a:gd name="connsiteY15" fmla="*/ 92049 h 110459"/>
                <a:gd name="connsiteX16" fmla="*/ 0 w 317500"/>
                <a:gd name="connsiteY16" fmla="*/ 18410 h 110459"/>
                <a:gd name="connsiteX17" fmla="*/ 18410 w 317500"/>
                <a:gd name="connsiteY17" fmla="*/ 0 h 11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7500" h="110459">
                  <a:moveTo>
                    <a:pt x="146050" y="27130"/>
                  </a:moveTo>
                  <a:lnTo>
                    <a:pt x="146050" y="83328"/>
                  </a:lnTo>
                  <a:lnTo>
                    <a:pt x="285750" y="83328"/>
                  </a:lnTo>
                  <a:lnTo>
                    <a:pt x="285750" y="27130"/>
                  </a:lnTo>
                  <a:close/>
                  <a:moveTo>
                    <a:pt x="74613" y="21892"/>
                  </a:moveTo>
                  <a:cubicBezTo>
                    <a:pt x="56201" y="21892"/>
                    <a:pt x="41275" y="36818"/>
                    <a:pt x="41275" y="55230"/>
                  </a:cubicBezTo>
                  <a:cubicBezTo>
                    <a:pt x="41275" y="73642"/>
                    <a:pt x="56201" y="88568"/>
                    <a:pt x="74613" y="88568"/>
                  </a:cubicBezTo>
                  <a:cubicBezTo>
                    <a:pt x="93025" y="88568"/>
                    <a:pt x="107951" y="73642"/>
                    <a:pt x="107951" y="55230"/>
                  </a:cubicBezTo>
                  <a:cubicBezTo>
                    <a:pt x="107951" y="36818"/>
                    <a:pt x="93025" y="21892"/>
                    <a:pt x="74613" y="21892"/>
                  </a:cubicBezTo>
                  <a:close/>
                  <a:moveTo>
                    <a:pt x="18410" y="0"/>
                  </a:moveTo>
                  <a:lnTo>
                    <a:pt x="299090" y="0"/>
                  </a:lnTo>
                  <a:cubicBezTo>
                    <a:pt x="309258" y="0"/>
                    <a:pt x="317500" y="8242"/>
                    <a:pt x="317500" y="18410"/>
                  </a:cubicBezTo>
                  <a:lnTo>
                    <a:pt x="317500" y="92049"/>
                  </a:lnTo>
                  <a:cubicBezTo>
                    <a:pt x="317500" y="102217"/>
                    <a:pt x="309258" y="110459"/>
                    <a:pt x="299090" y="110459"/>
                  </a:cubicBezTo>
                  <a:lnTo>
                    <a:pt x="18410" y="110459"/>
                  </a:lnTo>
                  <a:cubicBezTo>
                    <a:pt x="8242" y="110459"/>
                    <a:pt x="0" y="102217"/>
                    <a:pt x="0" y="92049"/>
                  </a:cubicBezTo>
                  <a:lnTo>
                    <a:pt x="0" y="18410"/>
                  </a:lnTo>
                  <a:cubicBezTo>
                    <a:pt x="0" y="8242"/>
                    <a:pt x="8242" y="0"/>
                    <a:pt x="1841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85C37E91-5A9D-8942-A48B-3495E4B31790}"/>
                </a:ext>
              </a:extLst>
            </p:cNvPr>
            <p:cNvSpPr/>
            <p:nvPr/>
          </p:nvSpPr>
          <p:spPr>
            <a:xfrm>
              <a:off x="8015288" y="1403350"/>
              <a:ext cx="123825" cy="4571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DC7892-0C98-D44B-A0FD-EB2779707E63}"/>
              </a:ext>
            </a:extLst>
          </p:cNvPr>
          <p:cNvSpPr txBox="1"/>
          <p:nvPr/>
        </p:nvSpPr>
        <p:spPr>
          <a:xfrm>
            <a:off x="2149855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laptop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4" name="テキスト ボックス 443">
            <a:extLst>
              <a:ext uri="{FF2B5EF4-FFF2-40B4-BE49-F238E27FC236}">
                <a16:creationId xmlns:a16="http://schemas.microsoft.com/office/drawing/2014/main" id="{266B3B4E-8F1D-064E-9B95-2E5AD7FDCE3A}"/>
              </a:ext>
            </a:extLst>
          </p:cNvPr>
          <p:cNvSpPr txBox="1"/>
          <p:nvPr/>
        </p:nvSpPr>
        <p:spPr>
          <a:xfrm>
            <a:off x="3064258" y="5803437"/>
            <a:ext cx="5724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mobile 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5" name="テキスト ボックス 444">
            <a:extLst>
              <a:ext uri="{FF2B5EF4-FFF2-40B4-BE49-F238E27FC236}">
                <a16:creationId xmlns:a16="http://schemas.microsoft.com/office/drawing/2014/main" id="{91693B56-63AC-7C4D-BA15-76EBEF7B5172}"/>
              </a:ext>
            </a:extLst>
          </p:cNvPr>
          <p:cNvSpPr txBox="1"/>
          <p:nvPr/>
        </p:nvSpPr>
        <p:spPr>
          <a:xfrm>
            <a:off x="965654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tablet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6" name="テキスト ボックス 445">
            <a:extLst>
              <a:ext uri="{FF2B5EF4-FFF2-40B4-BE49-F238E27FC236}">
                <a16:creationId xmlns:a16="http://schemas.microsoft.com/office/drawing/2014/main" id="{A76427AE-98A0-B34F-BE41-ED4FF8508A8B}"/>
              </a:ext>
            </a:extLst>
          </p:cNvPr>
          <p:cNvSpPr txBox="1"/>
          <p:nvPr/>
        </p:nvSpPr>
        <p:spPr>
          <a:xfrm>
            <a:off x="3845927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desktop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7" name="テキスト ボックス 446">
            <a:extLst>
              <a:ext uri="{FF2B5EF4-FFF2-40B4-BE49-F238E27FC236}">
                <a16:creationId xmlns:a16="http://schemas.microsoft.com/office/drawing/2014/main" id="{9CCFF54C-C0AE-0F47-864D-702C3D708452}"/>
              </a:ext>
            </a:extLst>
          </p:cNvPr>
          <p:cNvSpPr txBox="1"/>
          <p:nvPr/>
        </p:nvSpPr>
        <p:spPr>
          <a:xfrm>
            <a:off x="4840306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8" name="テキスト ボックス 447">
            <a:extLst>
              <a:ext uri="{FF2B5EF4-FFF2-40B4-BE49-F238E27FC236}">
                <a16:creationId xmlns:a16="http://schemas.microsoft.com/office/drawing/2014/main" id="{BBD4C874-58F6-6947-BE87-C8F592787C42}"/>
              </a:ext>
            </a:extLst>
          </p:cNvPr>
          <p:cNvSpPr txBox="1"/>
          <p:nvPr/>
        </p:nvSpPr>
        <p:spPr>
          <a:xfrm>
            <a:off x="6157454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monitor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49" name="テキスト ボックス 448">
            <a:extLst>
              <a:ext uri="{FF2B5EF4-FFF2-40B4-BE49-F238E27FC236}">
                <a16:creationId xmlns:a16="http://schemas.microsoft.com/office/drawing/2014/main" id="{6F853243-4709-434F-96A5-930490F39E8B}"/>
              </a:ext>
            </a:extLst>
          </p:cNvPr>
          <p:cNvSpPr txBox="1"/>
          <p:nvPr/>
        </p:nvSpPr>
        <p:spPr>
          <a:xfrm>
            <a:off x="7592130" y="5803437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monitor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1" name="テキスト ボックス 450">
            <a:extLst>
              <a:ext uri="{FF2B5EF4-FFF2-40B4-BE49-F238E27FC236}">
                <a16:creationId xmlns:a16="http://schemas.microsoft.com/office/drawing/2014/main" id="{8F45F75B-A8FB-9543-B0C3-44E0B6835529}"/>
              </a:ext>
            </a:extLst>
          </p:cNvPr>
          <p:cNvSpPr txBox="1"/>
          <p:nvPr/>
        </p:nvSpPr>
        <p:spPr>
          <a:xfrm>
            <a:off x="9044037" y="5803437"/>
            <a:ext cx="5724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network storage</a:t>
            </a:r>
            <a:endParaRPr lang="ja-JP" altLang="en-US" sz="800">
              <a:latin typeface="Roboto Light" panose="02000000000000000000" pitchFamily="2" charset="0"/>
            </a:endParaRPr>
          </a:p>
          <a:p>
            <a:pPr algn="ctr"/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2" name="テキスト ボックス 451">
            <a:extLst>
              <a:ext uri="{FF2B5EF4-FFF2-40B4-BE49-F238E27FC236}">
                <a16:creationId xmlns:a16="http://schemas.microsoft.com/office/drawing/2014/main" id="{A1DFDB09-874E-914B-AB5B-47EA0DC02C57}"/>
              </a:ext>
            </a:extLst>
          </p:cNvPr>
          <p:cNvSpPr txBox="1"/>
          <p:nvPr/>
        </p:nvSpPr>
        <p:spPr>
          <a:xfrm>
            <a:off x="5470547" y="4615789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web 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3" name="テキスト ボックス 452">
            <a:extLst>
              <a:ext uri="{FF2B5EF4-FFF2-40B4-BE49-F238E27FC236}">
                <a16:creationId xmlns:a16="http://schemas.microsoft.com/office/drawing/2014/main" id="{0464BEBC-7E6C-104C-A7AB-E40D3752B3A1}"/>
              </a:ext>
            </a:extLst>
          </p:cNvPr>
          <p:cNvSpPr txBox="1"/>
          <p:nvPr/>
        </p:nvSpPr>
        <p:spPr>
          <a:xfrm>
            <a:off x="6487934" y="5045283"/>
            <a:ext cx="3471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web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4" name="テキスト ボックス 453">
            <a:extLst>
              <a:ext uri="{FF2B5EF4-FFF2-40B4-BE49-F238E27FC236}">
                <a16:creationId xmlns:a16="http://schemas.microsoft.com/office/drawing/2014/main" id="{AA0CCC9A-F298-9846-AF99-16228B2069A9}"/>
              </a:ext>
            </a:extLst>
          </p:cNvPr>
          <p:cNvSpPr txBox="1"/>
          <p:nvPr/>
        </p:nvSpPr>
        <p:spPr>
          <a:xfrm>
            <a:off x="1333215" y="4210286"/>
            <a:ext cx="78718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USB</a:t>
            </a:r>
          </a:p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5" name="テキスト ボックス 454">
            <a:extLst>
              <a:ext uri="{FF2B5EF4-FFF2-40B4-BE49-F238E27FC236}">
                <a16:creationId xmlns:a16="http://schemas.microsoft.com/office/drawing/2014/main" id="{A013C054-AA45-064A-89E9-1BB65356E645}"/>
              </a:ext>
            </a:extLst>
          </p:cNvPr>
          <p:cNvSpPr txBox="1"/>
          <p:nvPr/>
        </p:nvSpPr>
        <p:spPr>
          <a:xfrm>
            <a:off x="1989473" y="4210286"/>
            <a:ext cx="78718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card</a:t>
            </a:r>
          </a:p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6" name="テキスト ボックス 455">
            <a:extLst>
              <a:ext uri="{FF2B5EF4-FFF2-40B4-BE49-F238E27FC236}">
                <a16:creationId xmlns:a16="http://schemas.microsoft.com/office/drawing/2014/main" id="{68474B4F-7D43-9544-B805-6907B5EA1CE3}"/>
              </a:ext>
            </a:extLst>
          </p:cNvPr>
          <p:cNvSpPr txBox="1"/>
          <p:nvPr/>
        </p:nvSpPr>
        <p:spPr>
          <a:xfrm>
            <a:off x="739393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storage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7" name="テキスト ボックス 456">
            <a:extLst>
              <a:ext uri="{FF2B5EF4-FFF2-40B4-BE49-F238E27FC236}">
                <a16:creationId xmlns:a16="http://schemas.microsoft.com/office/drawing/2014/main" id="{82F9E484-F5ED-C240-9889-7D7C7C917819}"/>
              </a:ext>
            </a:extLst>
          </p:cNvPr>
          <p:cNvSpPr txBox="1"/>
          <p:nvPr/>
        </p:nvSpPr>
        <p:spPr>
          <a:xfrm>
            <a:off x="2980723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router/HUB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8" name="テキスト ボックス 457">
            <a:extLst>
              <a:ext uri="{FF2B5EF4-FFF2-40B4-BE49-F238E27FC236}">
                <a16:creationId xmlns:a16="http://schemas.microsoft.com/office/drawing/2014/main" id="{551F6BE8-1C37-4E4C-9A0A-7347F91A8FEB}"/>
              </a:ext>
            </a:extLst>
          </p:cNvPr>
          <p:cNvSpPr txBox="1"/>
          <p:nvPr/>
        </p:nvSpPr>
        <p:spPr>
          <a:xfrm>
            <a:off x="3954960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router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59" name="テキスト ボックス 458">
            <a:extLst>
              <a:ext uri="{FF2B5EF4-FFF2-40B4-BE49-F238E27FC236}">
                <a16:creationId xmlns:a16="http://schemas.microsoft.com/office/drawing/2014/main" id="{37D0E662-BB59-5B4F-A388-90DB9D7E5C25}"/>
              </a:ext>
            </a:extLst>
          </p:cNvPr>
          <p:cNvSpPr txBox="1"/>
          <p:nvPr/>
        </p:nvSpPr>
        <p:spPr>
          <a:xfrm>
            <a:off x="4812476" y="4210286"/>
            <a:ext cx="78718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PC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0" name="テキスト ボックス 459">
            <a:extLst>
              <a:ext uri="{FF2B5EF4-FFF2-40B4-BE49-F238E27FC236}">
                <a16:creationId xmlns:a16="http://schemas.microsoft.com/office/drawing/2014/main" id="{23730922-568E-BC48-9191-EC417C279ADF}"/>
              </a:ext>
            </a:extLst>
          </p:cNvPr>
          <p:cNvSpPr txBox="1"/>
          <p:nvPr/>
        </p:nvSpPr>
        <p:spPr>
          <a:xfrm>
            <a:off x="6959981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1" name="テキスト ボックス 460">
            <a:extLst>
              <a:ext uri="{FF2B5EF4-FFF2-40B4-BE49-F238E27FC236}">
                <a16:creationId xmlns:a16="http://schemas.microsoft.com/office/drawing/2014/main" id="{13131F74-9099-5141-8554-9F92B04B971B}"/>
              </a:ext>
            </a:extLst>
          </p:cNvPr>
          <p:cNvSpPr txBox="1"/>
          <p:nvPr/>
        </p:nvSpPr>
        <p:spPr>
          <a:xfrm>
            <a:off x="9662003" y="5803437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printer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2" name="テキスト ボックス 461">
            <a:extLst>
              <a:ext uri="{FF2B5EF4-FFF2-40B4-BE49-F238E27FC236}">
                <a16:creationId xmlns:a16="http://schemas.microsoft.com/office/drawing/2014/main" id="{E488DCCA-C9D0-4646-AF43-62A852B206E0}"/>
              </a:ext>
            </a:extLst>
          </p:cNvPr>
          <p:cNvSpPr txBox="1"/>
          <p:nvPr/>
        </p:nvSpPr>
        <p:spPr>
          <a:xfrm>
            <a:off x="10637471" y="5803437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printer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3" name="テキスト ボックス 462">
            <a:extLst>
              <a:ext uri="{FF2B5EF4-FFF2-40B4-BE49-F238E27FC236}">
                <a16:creationId xmlns:a16="http://schemas.microsoft.com/office/drawing/2014/main" id="{432B7E31-6639-F545-8EE2-E2CA2E924916}"/>
              </a:ext>
            </a:extLst>
          </p:cNvPr>
          <p:cNvSpPr txBox="1"/>
          <p:nvPr/>
        </p:nvSpPr>
        <p:spPr>
          <a:xfrm>
            <a:off x="8083870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projector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4" name="テキスト ボックス 463">
            <a:extLst>
              <a:ext uri="{FF2B5EF4-FFF2-40B4-BE49-F238E27FC236}">
                <a16:creationId xmlns:a16="http://schemas.microsoft.com/office/drawing/2014/main" id="{BC7B1E37-06A1-C149-9A6E-A679BFDD663F}"/>
              </a:ext>
            </a:extLst>
          </p:cNvPr>
          <p:cNvSpPr txBox="1"/>
          <p:nvPr/>
        </p:nvSpPr>
        <p:spPr>
          <a:xfrm>
            <a:off x="9153239" y="421028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6" name="テキスト ボックス 465">
            <a:extLst>
              <a:ext uri="{FF2B5EF4-FFF2-40B4-BE49-F238E27FC236}">
                <a16:creationId xmlns:a16="http://schemas.microsoft.com/office/drawing/2014/main" id="{B4F2B440-A453-534D-BEB7-330DD15EBFC9}"/>
              </a:ext>
            </a:extLst>
          </p:cNvPr>
          <p:cNvSpPr txBox="1"/>
          <p:nvPr/>
        </p:nvSpPr>
        <p:spPr>
          <a:xfrm>
            <a:off x="83675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Internet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7" name="テキスト ボックス 466">
            <a:extLst>
              <a:ext uri="{FF2B5EF4-FFF2-40B4-BE49-F238E27FC236}">
                <a16:creationId xmlns:a16="http://schemas.microsoft.com/office/drawing/2014/main" id="{40FA72D7-9E42-7346-87C0-25785C5F4B02}"/>
              </a:ext>
            </a:extLst>
          </p:cNvPr>
          <p:cNvSpPr txBox="1"/>
          <p:nvPr/>
        </p:nvSpPr>
        <p:spPr>
          <a:xfrm>
            <a:off x="9929804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camera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8" name="テキスト ボックス 467">
            <a:extLst>
              <a:ext uri="{FF2B5EF4-FFF2-40B4-BE49-F238E27FC236}">
                <a16:creationId xmlns:a16="http://schemas.microsoft.com/office/drawing/2014/main" id="{8E116658-8C3F-AF4F-9FE1-C492D3800C8A}"/>
              </a:ext>
            </a:extLst>
          </p:cNvPr>
          <p:cNvSpPr txBox="1"/>
          <p:nvPr/>
        </p:nvSpPr>
        <p:spPr>
          <a:xfrm>
            <a:off x="1638720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office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69" name="フリーフォーム 468">
            <a:extLst>
              <a:ext uri="{FF2B5EF4-FFF2-40B4-BE49-F238E27FC236}">
                <a16:creationId xmlns:a16="http://schemas.microsoft.com/office/drawing/2014/main" id="{690F351A-B16E-9541-BCB5-5BF22E279A86}"/>
              </a:ext>
            </a:extLst>
          </p:cNvPr>
          <p:cNvSpPr/>
          <p:nvPr/>
        </p:nvSpPr>
        <p:spPr>
          <a:xfrm>
            <a:off x="2590829" y="2340151"/>
            <a:ext cx="449154" cy="307777"/>
          </a:xfrm>
          <a:custGeom>
            <a:avLst/>
            <a:gdLst>
              <a:gd name="connsiteX0" fmla="*/ 392281 w 1096060"/>
              <a:gd name="connsiteY0" fmla="*/ 344342 h 751061"/>
              <a:gd name="connsiteX1" fmla="*/ 392281 w 1096060"/>
              <a:gd name="connsiteY1" fmla="*/ 468167 h 751061"/>
              <a:gd name="connsiteX2" fmla="*/ 516106 w 1096060"/>
              <a:gd name="connsiteY2" fmla="*/ 468167 h 751061"/>
              <a:gd name="connsiteX3" fmla="*/ 516106 w 1096060"/>
              <a:gd name="connsiteY3" fmla="*/ 344342 h 751061"/>
              <a:gd name="connsiteX4" fmla="*/ 224270 w 1096060"/>
              <a:gd name="connsiteY4" fmla="*/ 344342 h 751061"/>
              <a:gd name="connsiteX5" fmla="*/ 224270 w 1096060"/>
              <a:gd name="connsiteY5" fmla="*/ 468167 h 751061"/>
              <a:gd name="connsiteX6" fmla="*/ 348095 w 1096060"/>
              <a:gd name="connsiteY6" fmla="*/ 468167 h 751061"/>
              <a:gd name="connsiteX7" fmla="*/ 348095 w 1096060"/>
              <a:gd name="connsiteY7" fmla="*/ 344342 h 751061"/>
              <a:gd name="connsiteX8" fmla="*/ 548030 w 1096060"/>
              <a:gd name="connsiteY8" fmla="*/ 0 h 751061"/>
              <a:gd name="connsiteX9" fmla="*/ 1096060 w 1096060"/>
              <a:gd name="connsiteY9" fmla="*/ 271017 h 751061"/>
              <a:gd name="connsiteX10" fmla="*/ 980950 w 1096060"/>
              <a:gd name="connsiteY10" fmla="*/ 271017 h 751061"/>
              <a:gd name="connsiteX11" fmla="*/ 980950 w 1096060"/>
              <a:gd name="connsiteY11" fmla="*/ 751061 h 751061"/>
              <a:gd name="connsiteX12" fmla="*/ 902311 w 1096060"/>
              <a:gd name="connsiteY12" fmla="*/ 751061 h 751061"/>
              <a:gd name="connsiteX13" fmla="*/ 902311 w 1096060"/>
              <a:gd name="connsiteY13" fmla="*/ 521447 h 751061"/>
              <a:gd name="connsiteX14" fmla="*/ 777319 w 1096060"/>
              <a:gd name="connsiteY14" fmla="*/ 396856 h 751061"/>
              <a:gd name="connsiteX15" fmla="*/ 652326 w 1096060"/>
              <a:gd name="connsiteY15" fmla="*/ 521447 h 751061"/>
              <a:gd name="connsiteX16" fmla="*/ 652326 w 1096060"/>
              <a:gd name="connsiteY16" fmla="*/ 751061 h 751061"/>
              <a:gd name="connsiteX17" fmla="*/ 138413 w 1096060"/>
              <a:gd name="connsiteY17" fmla="*/ 751061 h 751061"/>
              <a:gd name="connsiteX18" fmla="*/ 138413 w 1096060"/>
              <a:gd name="connsiteY18" fmla="*/ 271017 h 751061"/>
              <a:gd name="connsiteX19" fmla="*/ 0 w 1096060"/>
              <a:gd name="connsiteY19" fmla="*/ 271017 h 75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96060" h="751061">
                <a:moveTo>
                  <a:pt x="392281" y="344342"/>
                </a:moveTo>
                <a:lnTo>
                  <a:pt x="392281" y="468167"/>
                </a:lnTo>
                <a:lnTo>
                  <a:pt x="516106" y="468167"/>
                </a:lnTo>
                <a:lnTo>
                  <a:pt x="516106" y="344342"/>
                </a:lnTo>
                <a:close/>
                <a:moveTo>
                  <a:pt x="224270" y="344342"/>
                </a:moveTo>
                <a:lnTo>
                  <a:pt x="224270" y="468167"/>
                </a:lnTo>
                <a:lnTo>
                  <a:pt x="348095" y="468167"/>
                </a:lnTo>
                <a:lnTo>
                  <a:pt x="348095" y="344342"/>
                </a:lnTo>
                <a:close/>
                <a:moveTo>
                  <a:pt x="548030" y="0"/>
                </a:moveTo>
                <a:lnTo>
                  <a:pt x="1096060" y="271017"/>
                </a:lnTo>
                <a:lnTo>
                  <a:pt x="980950" y="271017"/>
                </a:lnTo>
                <a:lnTo>
                  <a:pt x="980950" y="751061"/>
                </a:lnTo>
                <a:lnTo>
                  <a:pt x="902311" y="751061"/>
                </a:lnTo>
                <a:lnTo>
                  <a:pt x="902311" y="521447"/>
                </a:lnTo>
                <a:cubicBezTo>
                  <a:pt x="902311" y="452637"/>
                  <a:pt x="846350" y="396856"/>
                  <a:pt x="777319" y="396856"/>
                </a:cubicBezTo>
                <a:cubicBezTo>
                  <a:pt x="708287" y="396856"/>
                  <a:pt x="652326" y="452637"/>
                  <a:pt x="652326" y="521447"/>
                </a:cubicBezTo>
                <a:lnTo>
                  <a:pt x="652326" y="751061"/>
                </a:lnTo>
                <a:lnTo>
                  <a:pt x="138413" y="751061"/>
                </a:lnTo>
                <a:lnTo>
                  <a:pt x="138413" y="271017"/>
                </a:lnTo>
                <a:lnTo>
                  <a:pt x="0" y="271017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70" name="テキスト ボックス 469">
            <a:extLst>
              <a:ext uri="{FF2B5EF4-FFF2-40B4-BE49-F238E27FC236}">
                <a16:creationId xmlns:a16="http://schemas.microsoft.com/office/drawing/2014/main" id="{17CD2CB3-515C-EE4A-8C07-FAD872B8EA42}"/>
              </a:ext>
            </a:extLst>
          </p:cNvPr>
          <p:cNvSpPr txBox="1"/>
          <p:nvPr/>
        </p:nvSpPr>
        <p:spPr>
          <a:xfrm>
            <a:off x="2387695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home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1" name="テキスト ボックス 470">
            <a:extLst>
              <a:ext uri="{FF2B5EF4-FFF2-40B4-BE49-F238E27FC236}">
                <a16:creationId xmlns:a16="http://schemas.microsoft.com/office/drawing/2014/main" id="{2383E15C-A334-D946-B500-0BC8431269CD}"/>
              </a:ext>
            </a:extLst>
          </p:cNvPr>
          <p:cNvSpPr txBox="1"/>
          <p:nvPr/>
        </p:nvSpPr>
        <p:spPr>
          <a:xfrm>
            <a:off x="3246657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key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2" name="テキスト ボックス 471">
            <a:extLst>
              <a:ext uri="{FF2B5EF4-FFF2-40B4-BE49-F238E27FC236}">
                <a16:creationId xmlns:a16="http://schemas.microsoft.com/office/drawing/2014/main" id="{4E73EE2F-0431-0A40-8F89-D963AD69021F}"/>
              </a:ext>
            </a:extLst>
          </p:cNvPr>
          <p:cNvSpPr txBox="1"/>
          <p:nvPr/>
        </p:nvSpPr>
        <p:spPr>
          <a:xfrm>
            <a:off x="4047468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security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3" name="テキスト ボックス 472">
            <a:extLst>
              <a:ext uri="{FF2B5EF4-FFF2-40B4-BE49-F238E27FC236}">
                <a16:creationId xmlns:a16="http://schemas.microsoft.com/office/drawing/2014/main" id="{D7781826-ED29-E743-8A8B-302F13BBB263}"/>
              </a:ext>
            </a:extLst>
          </p:cNvPr>
          <p:cNvSpPr txBox="1"/>
          <p:nvPr/>
        </p:nvSpPr>
        <p:spPr>
          <a:xfrm>
            <a:off x="657851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474" name="テキスト ボックス 473">
            <a:extLst>
              <a:ext uri="{FF2B5EF4-FFF2-40B4-BE49-F238E27FC236}">
                <a16:creationId xmlns:a16="http://schemas.microsoft.com/office/drawing/2014/main" id="{301E0949-5D95-BD4F-8374-874B3D88BBB8}"/>
              </a:ext>
            </a:extLst>
          </p:cNvPr>
          <p:cNvSpPr txBox="1"/>
          <p:nvPr/>
        </p:nvSpPr>
        <p:spPr>
          <a:xfrm>
            <a:off x="7965770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F479C39-13B9-2D46-B950-9ECF5FE2D00C}"/>
              </a:ext>
            </a:extLst>
          </p:cNvPr>
          <p:cNvGrpSpPr/>
          <p:nvPr/>
        </p:nvGrpSpPr>
        <p:grpSpPr>
          <a:xfrm>
            <a:off x="9145384" y="880164"/>
            <a:ext cx="412951" cy="511954"/>
            <a:chOff x="5913695" y="2001829"/>
            <a:chExt cx="412951" cy="511954"/>
          </a:xfrm>
        </p:grpSpPr>
        <p:sp>
          <p:nvSpPr>
            <p:cNvPr id="482" name="円/楕円 481">
              <a:extLst>
                <a:ext uri="{FF2B5EF4-FFF2-40B4-BE49-F238E27FC236}">
                  <a16:creationId xmlns:a16="http://schemas.microsoft.com/office/drawing/2014/main" id="{3B7D3ACB-72D5-364D-A881-B2429B9A5E01}"/>
                </a:ext>
              </a:extLst>
            </p:cNvPr>
            <p:cNvSpPr/>
            <p:nvPr/>
          </p:nvSpPr>
          <p:spPr>
            <a:xfrm>
              <a:off x="6052233" y="2001829"/>
              <a:ext cx="132232" cy="13223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3" name="円/楕円 482">
              <a:extLst>
                <a:ext uri="{FF2B5EF4-FFF2-40B4-BE49-F238E27FC236}">
                  <a16:creationId xmlns:a16="http://schemas.microsoft.com/office/drawing/2014/main" id="{C2A893BE-F2C3-2140-AFC5-D9734B03B4D0}"/>
                </a:ext>
              </a:extLst>
            </p:cNvPr>
            <p:cNvSpPr/>
            <p:nvPr/>
          </p:nvSpPr>
          <p:spPr>
            <a:xfrm>
              <a:off x="5992580" y="2157773"/>
              <a:ext cx="251537" cy="5566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4" name="円/楕円 483">
              <a:extLst>
                <a:ext uri="{FF2B5EF4-FFF2-40B4-BE49-F238E27FC236}">
                  <a16:creationId xmlns:a16="http://schemas.microsoft.com/office/drawing/2014/main" id="{1B86BA16-CF2C-704E-9FF9-EEF889620AD9}"/>
                </a:ext>
              </a:extLst>
            </p:cNvPr>
            <p:cNvSpPr/>
            <p:nvPr/>
          </p:nvSpPr>
          <p:spPr>
            <a:xfrm>
              <a:off x="5974844" y="2171320"/>
              <a:ext cx="95191" cy="951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5" name="円/楕円 484">
              <a:extLst>
                <a:ext uri="{FF2B5EF4-FFF2-40B4-BE49-F238E27FC236}">
                  <a16:creationId xmlns:a16="http://schemas.microsoft.com/office/drawing/2014/main" id="{BE9FD612-5EA8-8940-A545-9EA543B68EA1}"/>
                </a:ext>
              </a:extLst>
            </p:cNvPr>
            <p:cNvSpPr/>
            <p:nvPr/>
          </p:nvSpPr>
          <p:spPr>
            <a:xfrm rot="11700000">
              <a:off x="5913695" y="2464196"/>
              <a:ext cx="49587" cy="4958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6" name="フリーフォーム 485">
              <a:extLst>
                <a:ext uri="{FF2B5EF4-FFF2-40B4-BE49-F238E27FC236}">
                  <a16:creationId xmlns:a16="http://schemas.microsoft.com/office/drawing/2014/main" id="{774F2720-1F6D-5D4E-A6D2-C247F42134E0}"/>
                </a:ext>
              </a:extLst>
            </p:cNvPr>
            <p:cNvSpPr/>
            <p:nvPr/>
          </p:nvSpPr>
          <p:spPr>
            <a:xfrm rot="11700000">
              <a:off x="5937011" y="2217898"/>
              <a:ext cx="72917" cy="281090"/>
            </a:xfrm>
            <a:custGeom>
              <a:avLst/>
              <a:gdLst>
                <a:gd name="connsiteX0" fmla="*/ 83037 w 83037"/>
                <a:gd name="connsiteY0" fmla="*/ 320102 h 320102"/>
                <a:gd name="connsiteX1" fmla="*/ 0 w 83037"/>
                <a:gd name="connsiteY1" fmla="*/ 320102 h 320102"/>
                <a:gd name="connsiteX2" fmla="*/ 6720 w 83037"/>
                <a:gd name="connsiteY2" fmla="*/ 159651 h 320102"/>
                <a:gd name="connsiteX3" fmla="*/ 6720 w 83037"/>
                <a:gd name="connsiteY3" fmla="*/ 159651 h 320102"/>
                <a:gd name="connsiteX4" fmla="*/ 13406 w 83037"/>
                <a:gd name="connsiteY4" fmla="*/ 0 h 320102"/>
                <a:gd name="connsiteX5" fmla="*/ 69632 w 83037"/>
                <a:gd name="connsiteY5" fmla="*/ 0 h 320102"/>
                <a:gd name="connsiteX6" fmla="*/ 76318 w 83037"/>
                <a:gd name="connsiteY6" fmla="*/ 159651 h 3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037" h="320102">
                  <a:moveTo>
                    <a:pt x="83037" y="320102"/>
                  </a:moveTo>
                  <a:lnTo>
                    <a:pt x="0" y="320102"/>
                  </a:lnTo>
                  <a:lnTo>
                    <a:pt x="6720" y="159651"/>
                  </a:lnTo>
                  <a:lnTo>
                    <a:pt x="6720" y="159651"/>
                  </a:lnTo>
                  <a:lnTo>
                    <a:pt x="13406" y="0"/>
                  </a:lnTo>
                  <a:lnTo>
                    <a:pt x="69632" y="0"/>
                  </a:lnTo>
                  <a:lnTo>
                    <a:pt x="76318" y="15965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7" name="円/楕円 486">
              <a:extLst>
                <a:ext uri="{FF2B5EF4-FFF2-40B4-BE49-F238E27FC236}">
                  <a16:creationId xmlns:a16="http://schemas.microsoft.com/office/drawing/2014/main" id="{7FE5E5DD-AC2F-F44B-8E5D-558E5ECBA679}"/>
                </a:ext>
              </a:extLst>
            </p:cNvPr>
            <p:cNvSpPr/>
            <p:nvPr/>
          </p:nvSpPr>
          <p:spPr>
            <a:xfrm flipH="1">
              <a:off x="6170306" y="2171320"/>
              <a:ext cx="95191" cy="951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8" name="円/楕円 487">
              <a:extLst>
                <a:ext uri="{FF2B5EF4-FFF2-40B4-BE49-F238E27FC236}">
                  <a16:creationId xmlns:a16="http://schemas.microsoft.com/office/drawing/2014/main" id="{B2532D75-E6A4-B14C-9DFC-E07923F41259}"/>
                </a:ext>
              </a:extLst>
            </p:cNvPr>
            <p:cNvSpPr/>
            <p:nvPr/>
          </p:nvSpPr>
          <p:spPr>
            <a:xfrm rot="9900000" flipH="1">
              <a:off x="6277059" y="2464196"/>
              <a:ext cx="49587" cy="4958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9" name="フリーフォーム 488">
              <a:extLst>
                <a:ext uri="{FF2B5EF4-FFF2-40B4-BE49-F238E27FC236}">
                  <a16:creationId xmlns:a16="http://schemas.microsoft.com/office/drawing/2014/main" id="{01862705-0FEA-2540-B78C-13E747C1F981}"/>
                </a:ext>
              </a:extLst>
            </p:cNvPr>
            <p:cNvSpPr/>
            <p:nvPr/>
          </p:nvSpPr>
          <p:spPr>
            <a:xfrm rot="9900000" flipH="1">
              <a:off x="6230414" y="2217899"/>
              <a:ext cx="72917" cy="281089"/>
            </a:xfrm>
            <a:custGeom>
              <a:avLst/>
              <a:gdLst>
                <a:gd name="connsiteX0" fmla="*/ 83037 w 83037"/>
                <a:gd name="connsiteY0" fmla="*/ 320101 h 320101"/>
                <a:gd name="connsiteX1" fmla="*/ 76318 w 83037"/>
                <a:gd name="connsiteY1" fmla="*/ 159651 h 320101"/>
                <a:gd name="connsiteX2" fmla="*/ 76317 w 83037"/>
                <a:gd name="connsiteY2" fmla="*/ 159650 h 320101"/>
                <a:gd name="connsiteX3" fmla="*/ 69631 w 83037"/>
                <a:gd name="connsiteY3" fmla="*/ 0 h 320101"/>
                <a:gd name="connsiteX4" fmla="*/ 13405 w 83037"/>
                <a:gd name="connsiteY4" fmla="*/ 0 h 320101"/>
                <a:gd name="connsiteX5" fmla="*/ 6719 w 83037"/>
                <a:gd name="connsiteY5" fmla="*/ 159651 h 320101"/>
                <a:gd name="connsiteX6" fmla="*/ 6720 w 83037"/>
                <a:gd name="connsiteY6" fmla="*/ 159651 h 320101"/>
                <a:gd name="connsiteX7" fmla="*/ 0 w 83037"/>
                <a:gd name="connsiteY7" fmla="*/ 320101 h 32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037" h="320101">
                  <a:moveTo>
                    <a:pt x="83037" y="320101"/>
                  </a:moveTo>
                  <a:lnTo>
                    <a:pt x="76318" y="159651"/>
                  </a:lnTo>
                  <a:lnTo>
                    <a:pt x="76317" y="159650"/>
                  </a:lnTo>
                  <a:lnTo>
                    <a:pt x="69631" y="0"/>
                  </a:lnTo>
                  <a:lnTo>
                    <a:pt x="13405" y="0"/>
                  </a:lnTo>
                  <a:lnTo>
                    <a:pt x="6719" y="159651"/>
                  </a:lnTo>
                  <a:lnTo>
                    <a:pt x="6720" y="159651"/>
                  </a:lnTo>
                  <a:lnTo>
                    <a:pt x="0" y="320101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0" name="台形 489">
              <a:extLst>
                <a:ext uri="{FF2B5EF4-FFF2-40B4-BE49-F238E27FC236}">
                  <a16:creationId xmlns:a16="http://schemas.microsoft.com/office/drawing/2014/main" id="{4A4CE6B1-3053-8D40-B32E-A06031120752}"/>
                </a:ext>
              </a:extLst>
            </p:cNvPr>
            <p:cNvSpPr/>
            <p:nvPr/>
          </p:nvSpPr>
          <p:spPr>
            <a:xfrm rot="10800000">
              <a:off x="6003187" y="2198963"/>
              <a:ext cx="230323" cy="294095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97" name="テキスト ボックス 496">
            <a:extLst>
              <a:ext uri="{FF2B5EF4-FFF2-40B4-BE49-F238E27FC236}">
                <a16:creationId xmlns:a16="http://schemas.microsoft.com/office/drawing/2014/main" id="{147309A0-3BBC-1040-A507-E0A6283D4640}"/>
              </a:ext>
            </a:extLst>
          </p:cNvPr>
          <p:cNvSpPr txBox="1"/>
          <p:nvPr/>
        </p:nvSpPr>
        <p:spPr>
          <a:xfrm>
            <a:off x="9041787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1" name="テキスト ボックス 500">
            <a:extLst>
              <a:ext uri="{FF2B5EF4-FFF2-40B4-BE49-F238E27FC236}">
                <a16:creationId xmlns:a16="http://schemas.microsoft.com/office/drawing/2014/main" id="{ED7777D8-31AA-BD4F-8AD6-C4A62681C23B}"/>
              </a:ext>
            </a:extLst>
          </p:cNvPr>
          <p:cNvSpPr txBox="1"/>
          <p:nvPr/>
        </p:nvSpPr>
        <p:spPr>
          <a:xfrm>
            <a:off x="6614863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reload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5" name="テキスト ボックス 504">
            <a:extLst>
              <a:ext uri="{FF2B5EF4-FFF2-40B4-BE49-F238E27FC236}">
                <a16:creationId xmlns:a16="http://schemas.microsoft.com/office/drawing/2014/main" id="{49E8FDB7-DBBB-D146-A60D-5FEF5777BAB1}"/>
              </a:ext>
            </a:extLst>
          </p:cNvPr>
          <p:cNvSpPr txBox="1"/>
          <p:nvPr/>
        </p:nvSpPr>
        <p:spPr>
          <a:xfrm>
            <a:off x="4784646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search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6" name="テキスト ボックス 505">
            <a:extLst>
              <a:ext uri="{FF2B5EF4-FFF2-40B4-BE49-F238E27FC236}">
                <a16:creationId xmlns:a16="http://schemas.microsoft.com/office/drawing/2014/main" id="{E62E1B0F-E2BA-7A42-9624-198DEFCB7361}"/>
              </a:ext>
            </a:extLst>
          </p:cNvPr>
          <p:cNvSpPr txBox="1"/>
          <p:nvPr/>
        </p:nvSpPr>
        <p:spPr>
          <a:xfrm>
            <a:off x="5558788" y="295264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mail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7" name="テキスト ボックス 506">
            <a:extLst>
              <a:ext uri="{FF2B5EF4-FFF2-40B4-BE49-F238E27FC236}">
                <a16:creationId xmlns:a16="http://schemas.microsoft.com/office/drawing/2014/main" id="{BC777D87-2EF3-4241-AD2F-0D2C8A7D3C54}"/>
              </a:ext>
            </a:extLst>
          </p:cNvPr>
          <p:cNvSpPr txBox="1"/>
          <p:nvPr/>
        </p:nvSpPr>
        <p:spPr>
          <a:xfrm>
            <a:off x="7522504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dialogue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09" name="テキスト ボックス 508">
            <a:extLst>
              <a:ext uri="{FF2B5EF4-FFF2-40B4-BE49-F238E27FC236}">
                <a16:creationId xmlns:a16="http://schemas.microsoft.com/office/drawing/2014/main" id="{4BBA7627-77B1-C847-BAB1-43A93915EC5B}"/>
              </a:ext>
            </a:extLst>
          </p:cNvPr>
          <p:cNvSpPr txBox="1"/>
          <p:nvPr/>
        </p:nvSpPr>
        <p:spPr>
          <a:xfrm>
            <a:off x="89945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cloud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0" name="テキスト ボックス 509">
            <a:extLst>
              <a:ext uri="{FF2B5EF4-FFF2-40B4-BE49-F238E27FC236}">
                <a16:creationId xmlns:a16="http://schemas.microsoft.com/office/drawing/2014/main" id="{51D92930-29BD-6C43-9E50-1840A3C2B3F4}"/>
              </a:ext>
            </a:extLst>
          </p:cNvPr>
          <p:cNvSpPr txBox="1"/>
          <p:nvPr/>
        </p:nvSpPr>
        <p:spPr>
          <a:xfrm>
            <a:off x="825605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folder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2" name="テキスト ボックス 511">
            <a:extLst>
              <a:ext uri="{FF2B5EF4-FFF2-40B4-BE49-F238E27FC236}">
                <a16:creationId xmlns:a16="http://schemas.microsoft.com/office/drawing/2014/main" id="{4AFF97C8-4746-9547-A633-5F1C4ED62D09}"/>
              </a:ext>
            </a:extLst>
          </p:cNvPr>
          <p:cNvSpPr txBox="1"/>
          <p:nvPr/>
        </p:nvSpPr>
        <p:spPr>
          <a:xfrm>
            <a:off x="9041788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movie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3" name="テキスト ボックス 512">
            <a:extLst>
              <a:ext uri="{FF2B5EF4-FFF2-40B4-BE49-F238E27FC236}">
                <a16:creationId xmlns:a16="http://schemas.microsoft.com/office/drawing/2014/main" id="{C2590ABD-ADF6-794A-86CE-BE1AEF914452}"/>
              </a:ext>
            </a:extLst>
          </p:cNvPr>
          <p:cNvSpPr txBox="1"/>
          <p:nvPr/>
        </p:nvSpPr>
        <p:spPr>
          <a:xfrm>
            <a:off x="9901472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graph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5" name="テキスト ボックス 514">
            <a:extLst>
              <a:ext uri="{FF2B5EF4-FFF2-40B4-BE49-F238E27FC236}">
                <a16:creationId xmlns:a16="http://schemas.microsoft.com/office/drawing/2014/main" id="{7046CF0F-11E3-A449-B7CB-013A6A2AEEDF}"/>
              </a:ext>
            </a:extLst>
          </p:cNvPr>
          <p:cNvSpPr txBox="1"/>
          <p:nvPr/>
        </p:nvSpPr>
        <p:spPr>
          <a:xfrm>
            <a:off x="1761969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sound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6" name="テキスト ボックス 515">
            <a:extLst>
              <a:ext uri="{FF2B5EF4-FFF2-40B4-BE49-F238E27FC236}">
                <a16:creationId xmlns:a16="http://schemas.microsoft.com/office/drawing/2014/main" id="{3C9BDF10-D09A-DD47-8082-2B48119539A6}"/>
              </a:ext>
            </a:extLst>
          </p:cNvPr>
          <p:cNvSpPr txBox="1"/>
          <p:nvPr/>
        </p:nvSpPr>
        <p:spPr>
          <a:xfrm>
            <a:off x="2532087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person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7" name="テキスト ボックス 516">
            <a:extLst>
              <a:ext uri="{FF2B5EF4-FFF2-40B4-BE49-F238E27FC236}">
                <a16:creationId xmlns:a16="http://schemas.microsoft.com/office/drawing/2014/main" id="{701A8FB3-4EED-5A40-A283-0339B96AE788}"/>
              </a:ext>
            </a:extLst>
          </p:cNvPr>
          <p:cNvSpPr txBox="1"/>
          <p:nvPr/>
        </p:nvSpPr>
        <p:spPr>
          <a:xfrm>
            <a:off x="3654171" y="1607136"/>
            <a:ext cx="102572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document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8" name="テキスト ボックス 517">
            <a:extLst>
              <a:ext uri="{FF2B5EF4-FFF2-40B4-BE49-F238E27FC236}">
                <a16:creationId xmlns:a16="http://schemas.microsoft.com/office/drawing/2014/main" id="{65F99A64-A9AA-D24B-A26A-F61B8383C658}"/>
              </a:ext>
            </a:extLst>
          </p:cNvPr>
          <p:cNvSpPr txBox="1"/>
          <p:nvPr/>
        </p:nvSpPr>
        <p:spPr>
          <a:xfrm>
            <a:off x="5287666" y="1607136"/>
            <a:ext cx="102572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video chat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19" name="テキスト ボックス 518">
            <a:extLst>
              <a:ext uri="{FF2B5EF4-FFF2-40B4-BE49-F238E27FC236}">
                <a16:creationId xmlns:a16="http://schemas.microsoft.com/office/drawing/2014/main" id="{0B67FB03-6E58-6841-9996-040E1B1DEF67}"/>
              </a:ext>
            </a:extLst>
          </p:cNvPr>
          <p:cNvSpPr txBox="1"/>
          <p:nvPr/>
        </p:nvSpPr>
        <p:spPr>
          <a:xfrm>
            <a:off x="5747921" y="4210286"/>
            <a:ext cx="105385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keyboard/mouse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20" name="テキスト ボックス 519">
            <a:extLst>
              <a:ext uri="{FF2B5EF4-FFF2-40B4-BE49-F238E27FC236}">
                <a16:creationId xmlns:a16="http://schemas.microsoft.com/office/drawing/2014/main" id="{056A746B-5744-B049-8795-E10D7749F41A}"/>
              </a:ext>
            </a:extLst>
          </p:cNvPr>
          <p:cNvSpPr txBox="1"/>
          <p:nvPr/>
        </p:nvSpPr>
        <p:spPr>
          <a:xfrm>
            <a:off x="10739901" y="295264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graph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3424132-3CD9-4F42-9E55-7BC22DDD29CD}"/>
              </a:ext>
            </a:extLst>
          </p:cNvPr>
          <p:cNvGrpSpPr>
            <a:grpSpLocks noChangeAspect="1"/>
          </p:cNvGrpSpPr>
          <p:nvPr/>
        </p:nvGrpSpPr>
        <p:grpSpPr>
          <a:xfrm>
            <a:off x="10027261" y="920683"/>
            <a:ext cx="320915" cy="360000"/>
            <a:chOff x="10266731" y="879803"/>
            <a:chExt cx="402976" cy="452055"/>
          </a:xfrm>
        </p:grpSpPr>
        <p:sp>
          <p:nvSpPr>
            <p:cNvPr id="525" name="フリーフォーム 524">
              <a:extLst>
                <a:ext uri="{FF2B5EF4-FFF2-40B4-BE49-F238E27FC236}">
                  <a16:creationId xmlns:a16="http://schemas.microsoft.com/office/drawing/2014/main" id="{3DEB616F-9116-E84F-A877-FD7FE1310B52}"/>
                </a:ext>
              </a:extLst>
            </p:cNvPr>
            <p:cNvSpPr/>
            <p:nvPr/>
          </p:nvSpPr>
          <p:spPr>
            <a:xfrm>
              <a:off x="10266731" y="945284"/>
              <a:ext cx="402976" cy="386574"/>
            </a:xfrm>
            <a:custGeom>
              <a:avLst/>
              <a:gdLst>
                <a:gd name="connsiteX0" fmla="*/ 122218 w 402976"/>
                <a:gd name="connsiteY0" fmla="*/ 0 h 386574"/>
                <a:gd name="connsiteX1" fmla="*/ 122218 w 402976"/>
                <a:gd name="connsiteY1" fmla="*/ 81019 h 386574"/>
                <a:gd name="connsiteX2" fmla="*/ 107407 w 402976"/>
                <a:gd name="connsiteY2" fmla="*/ 91005 h 386574"/>
                <a:gd name="connsiteX3" fmla="*/ 68437 w 402976"/>
                <a:gd name="connsiteY3" fmla="*/ 185087 h 386574"/>
                <a:gd name="connsiteX4" fmla="*/ 201489 w 402976"/>
                <a:gd name="connsiteY4" fmla="*/ 318139 h 386574"/>
                <a:gd name="connsiteX5" fmla="*/ 334541 w 402976"/>
                <a:gd name="connsiteY5" fmla="*/ 185087 h 386574"/>
                <a:gd name="connsiteX6" fmla="*/ 295571 w 402976"/>
                <a:gd name="connsiteY6" fmla="*/ 91005 h 386574"/>
                <a:gd name="connsiteX7" fmla="*/ 280758 w 402976"/>
                <a:gd name="connsiteY7" fmla="*/ 81018 h 386574"/>
                <a:gd name="connsiteX8" fmla="*/ 280758 w 402976"/>
                <a:gd name="connsiteY8" fmla="*/ 0 h 386574"/>
                <a:gd name="connsiteX9" fmla="*/ 343962 w 402976"/>
                <a:gd name="connsiteY9" fmla="*/ 42612 h 386574"/>
                <a:gd name="connsiteX10" fmla="*/ 402976 w 402976"/>
                <a:gd name="connsiteY10" fmla="*/ 185086 h 386574"/>
                <a:gd name="connsiteX11" fmla="*/ 201488 w 402976"/>
                <a:gd name="connsiteY11" fmla="*/ 386574 h 386574"/>
                <a:gd name="connsiteX12" fmla="*/ 0 w 402976"/>
                <a:gd name="connsiteY12" fmla="*/ 185086 h 386574"/>
                <a:gd name="connsiteX13" fmla="*/ 59014 w 402976"/>
                <a:gd name="connsiteY13" fmla="*/ 42612 h 386574"/>
                <a:gd name="connsiteX14" fmla="*/ 122218 w 402976"/>
                <a:gd name="connsiteY14" fmla="*/ 0 h 386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2976" h="386574">
                  <a:moveTo>
                    <a:pt x="122218" y="0"/>
                  </a:moveTo>
                  <a:lnTo>
                    <a:pt x="122218" y="81019"/>
                  </a:lnTo>
                  <a:lnTo>
                    <a:pt x="107407" y="91005"/>
                  </a:lnTo>
                  <a:cubicBezTo>
                    <a:pt x="83329" y="115083"/>
                    <a:pt x="68437" y="148346"/>
                    <a:pt x="68437" y="185087"/>
                  </a:cubicBezTo>
                  <a:cubicBezTo>
                    <a:pt x="68437" y="258570"/>
                    <a:pt x="128006" y="318139"/>
                    <a:pt x="201489" y="318139"/>
                  </a:cubicBezTo>
                  <a:cubicBezTo>
                    <a:pt x="274972" y="318139"/>
                    <a:pt x="334541" y="258570"/>
                    <a:pt x="334541" y="185087"/>
                  </a:cubicBezTo>
                  <a:cubicBezTo>
                    <a:pt x="334541" y="148346"/>
                    <a:pt x="319649" y="115083"/>
                    <a:pt x="295571" y="91005"/>
                  </a:cubicBezTo>
                  <a:lnTo>
                    <a:pt x="280758" y="81018"/>
                  </a:lnTo>
                  <a:lnTo>
                    <a:pt x="280758" y="0"/>
                  </a:lnTo>
                  <a:lnTo>
                    <a:pt x="343962" y="42612"/>
                  </a:lnTo>
                  <a:cubicBezTo>
                    <a:pt x="380424" y="79075"/>
                    <a:pt x="402976" y="129447"/>
                    <a:pt x="402976" y="185086"/>
                  </a:cubicBezTo>
                  <a:cubicBezTo>
                    <a:pt x="402976" y="296365"/>
                    <a:pt x="312767" y="386574"/>
                    <a:pt x="201488" y="386574"/>
                  </a:cubicBezTo>
                  <a:cubicBezTo>
                    <a:pt x="90209" y="386574"/>
                    <a:pt x="0" y="296365"/>
                    <a:pt x="0" y="185086"/>
                  </a:cubicBezTo>
                  <a:cubicBezTo>
                    <a:pt x="0" y="129447"/>
                    <a:pt x="22552" y="79075"/>
                    <a:pt x="59014" y="42612"/>
                  </a:cubicBezTo>
                  <a:lnTo>
                    <a:pt x="122218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DA017B05-FCDB-EB4B-A777-FD261B9A63ED}"/>
                </a:ext>
              </a:extLst>
            </p:cNvPr>
            <p:cNvSpPr/>
            <p:nvPr/>
          </p:nvSpPr>
          <p:spPr>
            <a:xfrm>
              <a:off x="10440102" y="879803"/>
              <a:ext cx="56234" cy="23495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29" name="テキスト ボックス 528">
            <a:extLst>
              <a:ext uri="{FF2B5EF4-FFF2-40B4-BE49-F238E27FC236}">
                <a16:creationId xmlns:a16="http://schemas.microsoft.com/office/drawing/2014/main" id="{6CB201ED-A1D9-EC44-B34D-0BCFEEF23497}"/>
              </a:ext>
            </a:extLst>
          </p:cNvPr>
          <p:cNvSpPr txBox="1"/>
          <p:nvPr/>
        </p:nvSpPr>
        <p:spPr>
          <a:xfrm>
            <a:off x="9857536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power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sp>
        <p:nvSpPr>
          <p:cNvPr id="534" name="フリーフォーム 533">
            <a:extLst>
              <a:ext uri="{FF2B5EF4-FFF2-40B4-BE49-F238E27FC236}">
                <a16:creationId xmlns:a16="http://schemas.microsoft.com/office/drawing/2014/main" id="{6C3A18A1-6830-D84B-BC37-109A80326FF6}"/>
              </a:ext>
            </a:extLst>
          </p:cNvPr>
          <p:cNvSpPr>
            <a:spLocks noChangeAspect="1"/>
          </p:cNvSpPr>
          <p:nvPr/>
        </p:nvSpPr>
        <p:spPr>
          <a:xfrm rot="19800000">
            <a:off x="10718765" y="911561"/>
            <a:ext cx="533038" cy="468000"/>
          </a:xfrm>
          <a:custGeom>
            <a:avLst/>
            <a:gdLst>
              <a:gd name="connsiteX0" fmla="*/ 136310 w 723853"/>
              <a:gd name="connsiteY0" fmla="*/ 139089 h 635532"/>
              <a:gd name="connsiteX1" fmla="*/ 75985 w 723853"/>
              <a:gd name="connsiteY1" fmla="*/ 243575 h 635532"/>
              <a:gd name="connsiteX2" fmla="*/ 180471 w 723853"/>
              <a:gd name="connsiteY2" fmla="*/ 303900 h 635532"/>
              <a:gd name="connsiteX3" fmla="*/ 240796 w 723853"/>
              <a:gd name="connsiteY3" fmla="*/ 199414 h 635532"/>
              <a:gd name="connsiteX4" fmla="*/ 186463 w 723853"/>
              <a:gd name="connsiteY4" fmla="*/ 50178 h 635532"/>
              <a:gd name="connsiteX5" fmla="*/ 163603 w 723853"/>
              <a:gd name="connsiteY5" fmla="*/ 89772 h 635532"/>
              <a:gd name="connsiteX6" fmla="*/ 589796 w 723853"/>
              <a:gd name="connsiteY6" fmla="*/ 335835 h 635532"/>
              <a:gd name="connsiteX7" fmla="*/ 612655 w 723853"/>
              <a:gd name="connsiteY7" fmla="*/ 296241 h 635532"/>
              <a:gd name="connsiteX8" fmla="*/ 640355 w 723853"/>
              <a:gd name="connsiteY8" fmla="*/ 304730 h 635532"/>
              <a:gd name="connsiteX9" fmla="*/ 609536 w 723853"/>
              <a:gd name="connsiteY9" fmla="*/ 357865 h 635532"/>
              <a:gd name="connsiteX10" fmla="*/ 671173 w 723853"/>
              <a:gd name="connsiteY10" fmla="*/ 357865 h 635532"/>
              <a:gd name="connsiteX11" fmla="*/ 230726 w 723853"/>
              <a:gd name="connsiteY11" fmla="*/ 7382 h 635532"/>
              <a:gd name="connsiteX12" fmla="*/ 696327 w 723853"/>
              <a:gd name="connsiteY12" fmla="*/ 276197 h 635532"/>
              <a:gd name="connsiteX13" fmla="*/ 716471 w 723853"/>
              <a:gd name="connsiteY13" fmla="*/ 351376 h 635532"/>
              <a:gd name="connsiteX14" fmla="*/ 568306 w 723853"/>
              <a:gd name="connsiteY14" fmla="*/ 608006 h 635532"/>
              <a:gd name="connsiteX15" fmla="*/ 493127 w 723853"/>
              <a:gd name="connsiteY15" fmla="*/ 628150 h 635532"/>
              <a:gd name="connsiteX16" fmla="*/ 27526 w 723853"/>
              <a:gd name="connsiteY16" fmla="*/ 359335 h 635532"/>
              <a:gd name="connsiteX17" fmla="*/ 7382 w 723853"/>
              <a:gd name="connsiteY17" fmla="*/ 284156 h 635532"/>
              <a:gd name="connsiteX18" fmla="*/ 155547 w 723853"/>
              <a:gd name="connsiteY18" fmla="*/ 27526 h 635532"/>
              <a:gd name="connsiteX19" fmla="*/ 230726 w 723853"/>
              <a:gd name="connsiteY19" fmla="*/ 7382 h 635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23853" h="635532">
                <a:moveTo>
                  <a:pt x="136310" y="139089"/>
                </a:moveTo>
                <a:lnTo>
                  <a:pt x="75985" y="243575"/>
                </a:lnTo>
                <a:lnTo>
                  <a:pt x="180471" y="303900"/>
                </a:lnTo>
                <a:lnTo>
                  <a:pt x="240796" y="199414"/>
                </a:lnTo>
                <a:close/>
                <a:moveTo>
                  <a:pt x="186463" y="50178"/>
                </a:moveTo>
                <a:lnTo>
                  <a:pt x="163603" y="89772"/>
                </a:lnTo>
                <a:lnTo>
                  <a:pt x="589796" y="335835"/>
                </a:lnTo>
                <a:lnTo>
                  <a:pt x="612655" y="296241"/>
                </a:lnTo>
                <a:close/>
                <a:moveTo>
                  <a:pt x="640355" y="304730"/>
                </a:moveTo>
                <a:lnTo>
                  <a:pt x="609536" y="357865"/>
                </a:lnTo>
                <a:lnTo>
                  <a:pt x="671173" y="357865"/>
                </a:lnTo>
                <a:close/>
                <a:moveTo>
                  <a:pt x="230726" y="7382"/>
                </a:moveTo>
                <a:lnTo>
                  <a:pt x="696327" y="276197"/>
                </a:lnTo>
                <a:cubicBezTo>
                  <a:pt x="722650" y="291395"/>
                  <a:pt x="731669" y="325054"/>
                  <a:pt x="716471" y="351376"/>
                </a:cubicBezTo>
                <a:lnTo>
                  <a:pt x="568306" y="608006"/>
                </a:lnTo>
                <a:cubicBezTo>
                  <a:pt x="553109" y="634329"/>
                  <a:pt x="519450" y="643347"/>
                  <a:pt x="493127" y="628150"/>
                </a:cubicBezTo>
                <a:lnTo>
                  <a:pt x="27526" y="359335"/>
                </a:lnTo>
                <a:cubicBezTo>
                  <a:pt x="1203" y="344137"/>
                  <a:pt x="-7816" y="310479"/>
                  <a:pt x="7382" y="284156"/>
                </a:cubicBezTo>
                <a:lnTo>
                  <a:pt x="155547" y="27526"/>
                </a:lnTo>
                <a:cubicBezTo>
                  <a:pt x="170744" y="1204"/>
                  <a:pt x="204403" y="-7815"/>
                  <a:pt x="230726" y="7382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535" name="テキスト ボックス 534">
            <a:extLst>
              <a:ext uri="{FF2B5EF4-FFF2-40B4-BE49-F238E27FC236}">
                <a16:creationId xmlns:a16="http://schemas.microsoft.com/office/drawing/2014/main" id="{AA86CC55-2195-9546-8ABA-15A00478F5D5}"/>
              </a:ext>
            </a:extLst>
          </p:cNvPr>
          <p:cNvSpPr txBox="1"/>
          <p:nvPr/>
        </p:nvSpPr>
        <p:spPr>
          <a:xfrm>
            <a:off x="10617421" y="1607136"/>
            <a:ext cx="57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card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304FCB2-77D6-7F46-AEA5-18E2CCB45054}"/>
              </a:ext>
            </a:extLst>
          </p:cNvPr>
          <p:cNvGrpSpPr/>
          <p:nvPr/>
        </p:nvGrpSpPr>
        <p:grpSpPr>
          <a:xfrm>
            <a:off x="11000725" y="3549799"/>
            <a:ext cx="274278" cy="508695"/>
            <a:chOff x="11424379" y="3069530"/>
            <a:chExt cx="352399" cy="653583"/>
          </a:xfrm>
        </p:grpSpPr>
        <p:sp>
          <p:nvSpPr>
            <p:cNvPr id="437" name="フリーフォーム 436">
              <a:extLst>
                <a:ext uri="{FF2B5EF4-FFF2-40B4-BE49-F238E27FC236}">
                  <a16:creationId xmlns:a16="http://schemas.microsoft.com/office/drawing/2014/main" id="{B4C7DD96-1790-8443-9014-3FCA3BE6E99A}"/>
                </a:ext>
              </a:extLst>
            </p:cNvPr>
            <p:cNvSpPr/>
            <p:nvPr/>
          </p:nvSpPr>
          <p:spPr>
            <a:xfrm>
              <a:off x="11496936" y="3069530"/>
              <a:ext cx="207285" cy="209641"/>
            </a:xfrm>
            <a:custGeom>
              <a:avLst/>
              <a:gdLst>
                <a:gd name="connsiteX0" fmla="*/ 34548 w 207285"/>
                <a:gd name="connsiteY0" fmla="*/ 0 h 209641"/>
                <a:gd name="connsiteX1" fmla="*/ 172737 w 207285"/>
                <a:gd name="connsiteY1" fmla="*/ 0 h 209641"/>
                <a:gd name="connsiteX2" fmla="*/ 207285 w 207285"/>
                <a:gd name="connsiteY2" fmla="*/ 34548 h 209641"/>
                <a:gd name="connsiteX3" fmla="*/ 207285 w 207285"/>
                <a:gd name="connsiteY3" fmla="*/ 209641 h 209641"/>
                <a:gd name="connsiteX4" fmla="*/ 0 w 207285"/>
                <a:gd name="connsiteY4" fmla="*/ 209641 h 209641"/>
                <a:gd name="connsiteX5" fmla="*/ 0 w 207285"/>
                <a:gd name="connsiteY5" fmla="*/ 34548 h 209641"/>
                <a:gd name="connsiteX6" fmla="*/ 34548 w 207285"/>
                <a:gd name="connsiteY6" fmla="*/ 0 h 20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285" h="209641">
                  <a:moveTo>
                    <a:pt x="34548" y="0"/>
                  </a:moveTo>
                  <a:lnTo>
                    <a:pt x="172737" y="0"/>
                  </a:lnTo>
                  <a:cubicBezTo>
                    <a:pt x="191817" y="0"/>
                    <a:pt x="207285" y="15468"/>
                    <a:pt x="207285" y="34548"/>
                  </a:cubicBezTo>
                  <a:lnTo>
                    <a:pt x="207285" y="209641"/>
                  </a:lnTo>
                  <a:lnTo>
                    <a:pt x="0" y="209641"/>
                  </a:lnTo>
                  <a:lnTo>
                    <a:pt x="0" y="34548"/>
                  </a:lnTo>
                  <a:cubicBezTo>
                    <a:pt x="0" y="15468"/>
                    <a:pt x="15468" y="0"/>
                    <a:pt x="3454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3" name="フリーフォーム 432">
              <a:extLst>
                <a:ext uri="{FF2B5EF4-FFF2-40B4-BE49-F238E27FC236}">
                  <a16:creationId xmlns:a16="http://schemas.microsoft.com/office/drawing/2014/main" id="{804D48C9-7726-0A41-AD1B-2D4766673689}"/>
                </a:ext>
              </a:extLst>
            </p:cNvPr>
            <p:cNvSpPr/>
            <p:nvPr/>
          </p:nvSpPr>
          <p:spPr>
            <a:xfrm>
              <a:off x="11496936" y="3297798"/>
              <a:ext cx="207285" cy="163923"/>
            </a:xfrm>
            <a:custGeom>
              <a:avLst/>
              <a:gdLst>
                <a:gd name="connsiteX0" fmla="*/ 0 w 207285"/>
                <a:gd name="connsiteY0" fmla="*/ 0 h 163923"/>
                <a:gd name="connsiteX1" fmla="*/ 207285 w 207285"/>
                <a:gd name="connsiteY1" fmla="*/ 0 h 163923"/>
                <a:gd name="connsiteX2" fmla="*/ 207285 w 207285"/>
                <a:gd name="connsiteY2" fmla="*/ 129375 h 163923"/>
                <a:gd name="connsiteX3" fmla="*/ 172737 w 207285"/>
                <a:gd name="connsiteY3" fmla="*/ 163923 h 163923"/>
                <a:gd name="connsiteX4" fmla="*/ 34548 w 207285"/>
                <a:gd name="connsiteY4" fmla="*/ 163923 h 163923"/>
                <a:gd name="connsiteX5" fmla="*/ 0 w 207285"/>
                <a:gd name="connsiteY5" fmla="*/ 129375 h 163923"/>
                <a:gd name="connsiteX6" fmla="*/ 0 w 207285"/>
                <a:gd name="connsiteY6" fmla="*/ 0 h 163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285" h="163923">
                  <a:moveTo>
                    <a:pt x="0" y="0"/>
                  </a:moveTo>
                  <a:lnTo>
                    <a:pt x="207285" y="0"/>
                  </a:lnTo>
                  <a:lnTo>
                    <a:pt x="207285" y="129375"/>
                  </a:lnTo>
                  <a:cubicBezTo>
                    <a:pt x="207285" y="148455"/>
                    <a:pt x="191817" y="163923"/>
                    <a:pt x="172737" y="163923"/>
                  </a:cubicBezTo>
                  <a:lnTo>
                    <a:pt x="34548" y="163923"/>
                  </a:lnTo>
                  <a:cubicBezTo>
                    <a:pt x="15468" y="163923"/>
                    <a:pt x="0" y="148455"/>
                    <a:pt x="0" y="12937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D877D676-6365-0A45-95FA-7C8A2338CECF}"/>
                </a:ext>
              </a:extLst>
            </p:cNvPr>
            <p:cNvGrpSpPr/>
            <p:nvPr/>
          </p:nvGrpSpPr>
          <p:grpSpPr>
            <a:xfrm>
              <a:off x="11424379" y="3328365"/>
              <a:ext cx="352399" cy="223603"/>
              <a:chOff x="11424379" y="3328365"/>
              <a:chExt cx="352399" cy="223603"/>
            </a:xfrm>
          </p:grpSpPr>
          <p:sp>
            <p:nvSpPr>
              <p:cNvPr id="11" name="角丸四角形 10">
                <a:extLst>
                  <a:ext uri="{FF2B5EF4-FFF2-40B4-BE49-F238E27FC236}">
                    <a16:creationId xmlns:a16="http://schemas.microsoft.com/office/drawing/2014/main" id="{CA7CADE9-9BBA-D841-A5A7-16667003823B}"/>
                  </a:ext>
                </a:extLst>
              </p:cNvPr>
              <p:cNvSpPr/>
              <p:nvPr/>
            </p:nvSpPr>
            <p:spPr>
              <a:xfrm flipH="1">
                <a:off x="11424379" y="3328365"/>
                <a:ext cx="45719" cy="223603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39" name="角丸四角形 438">
                <a:extLst>
                  <a:ext uri="{FF2B5EF4-FFF2-40B4-BE49-F238E27FC236}">
                    <a16:creationId xmlns:a16="http://schemas.microsoft.com/office/drawing/2014/main" id="{9628D603-9710-0741-BE4A-79662EAF8E1D}"/>
                  </a:ext>
                </a:extLst>
              </p:cNvPr>
              <p:cNvSpPr/>
              <p:nvPr/>
            </p:nvSpPr>
            <p:spPr>
              <a:xfrm flipH="1">
                <a:off x="11731059" y="3328365"/>
                <a:ext cx="45719" cy="223603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40" name="角丸四角形 439">
                <a:extLst>
                  <a:ext uri="{FF2B5EF4-FFF2-40B4-BE49-F238E27FC236}">
                    <a16:creationId xmlns:a16="http://schemas.microsoft.com/office/drawing/2014/main" id="{FB4618E3-93BA-0A4F-8A2D-0C66B9D66613}"/>
                  </a:ext>
                </a:extLst>
              </p:cNvPr>
              <p:cNvSpPr/>
              <p:nvPr/>
            </p:nvSpPr>
            <p:spPr>
              <a:xfrm rot="5400000" flipH="1">
                <a:off x="11577719" y="3352909"/>
                <a:ext cx="45719" cy="352398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6" name="角丸四角形 15">
              <a:extLst>
                <a:ext uri="{FF2B5EF4-FFF2-40B4-BE49-F238E27FC236}">
                  <a16:creationId xmlns:a16="http://schemas.microsoft.com/office/drawing/2014/main" id="{B2C2DF36-B350-DF4A-8009-613F436CB179}"/>
                </a:ext>
              </a:extLst>
            </p:cNvPr>
            <p:cNvSpPr/>
            <p:nvPr/>
          </p:nvSpPr>
          <p:spPr>
            <a:xfrm>
              <a:off x="11563891" y="3529108"/>
              <a:ext cx="73375" cy="1596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台形 16">
              <a:extLst>
                <a:ext uri="{FF2B5EF4-FFF2-40B4-BE49-F238E27FC236}">
                  <a16:creationId xmlns:a16="http://schemas.microsoft.com/office/drawing/2014/main" id="{748AF224-CBF1-F34D-8776-9B35B3667389}"/>
                </a:ext>
              </a:extLst>
            </p:cNvPr>
            <p:cNvSpPr/>
            <p:nvPr/>
          </p:nvSpPr>
          <p:spPr>
            <a:xfrm>
              <a:off x="11434890" y="3677394"/>
              <a:ext cx="331377" cy="45719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73CFC9E-789F-5E44-A727-3D38D3768C93}"/>
              </a:ext>
            </a:extLst>
          </p:cNvPr>
          <p:cNvGrpSpPr/>
          <p:nvPr/>
        </p:nvGrpSpPr>
        <p:grpSpPr>
          <a:xfrm>
            <a:off x="10795745" y="4974378"/>
            <a:ext cx="479258" cy="646626"/>
            <a:chOff x="11367302" y="4974378"/>
            <a:chExt cx="479258" cy="646626"/>
          </a:xfrm>
        </p:grpSpPr>
        <p:sp>
          <p:nvSpPr>
            <p:cNvPr id="475" name="フリーフォーム 474">
              <a:extLst>
                <a:ext uri="{FF2B5EF4-FFF2-40B4-BE49-F238E27FC236}">
                  <a16:creationId xmlns:a16="http://schemas.microsoft.com/office/drawing/2014/main" id="{4977D3F4-1E6A-F84A-91EA-99E0DB992120}"/>
                </a:ext>
              </a:extLst>
            </p:cNvPr>
            <p:cNvSpPr/>
            <p:nvPr/>
          </p:nvSpPr>
          <p:spPr>
            <a:xfrm>
              <a:off x="11490487" y="4974378"/>
              <a:ext cx="270737" cy="79200"/>
            </a:xfrm>
            <a:custGeom>
              <a:avLst/>
              <a:gdLst>
                <a:gd name="connsiteX0" fmla="*/ 0 w 270737"/>
                <a:gd name="connsiteY0" fmla="*/ 0 h 79200"/>
                <a:gd name="connsiteX1" fmla="*/ 215738 w 270737"/>
                <a:gd name="connsiteY1" fmla="*/ 0 h 79200"/>
                <a:gd name="connsiteX2" fmla="*/ 270737 w 270737"/>
                <a:gd name="connsiteY2" fmla="*/ 79200 h 79200"/>
                <a:gd name="connsiteX3" fmla="*/ 215738 w 270737"/>
                <a:gd name="connsiteY3" fmla="*/ 79200 h 79200"/>
                <a:gd name="connsiteX4" fmla="*/ 160738 w 270737"/>
                <a:gd name="connsiteY4" fmla="*/ 79200 h 79200"/>
                <a:gd name="connsiteX5" fmla="*/ 0 w 270737"/>
                <a:gd name="connsiteY5" fmla="*/ 79200 h 7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737" h="79200">
                  <a:moveTo>
                    <a:pt x="0" y="0"/>
                  </a:moveTo>
                  <a:lnTo>
                    <a:pt x="215738" y="0"/>
                  </a:lnTo>
                  <a:lnTo>
                    <a:pt x="270737" y="79200"/>
                  </a:lnTo>
                  <a:lnTo>
                    <a:pt x="215738" y="79200"/>
                  </a:lnTo>
                  <a:lnTo>
                    <a:pt x="160738" y="79200"/>
                  </a:lnTo>
                  <a:lnTo>
                    <a:pt x="0" y="792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id="{65B91719-0509-9B4A-A800-21149044CB77}"/>
                </a:ext>
              </a:extLst>
            </p:cNvPr>
            <p:cNvSpPr/>
            <p:nvPr/>
          </p:nvSpPr>
          <p:spPr>
            <a:xfrm>
              <a:off x="11490487" y="5349322"/>
              <a:ext cx="356073" cy="11774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65" name="正方形/長方形 464">
              <a:extLst>
                <a:ext uri="{FF2B5EF4-FFF2-40B4-BE49-F238E27FC236}">
                  <a16:creationId xmlns:a16="http://schemas.microsoft.com/office/drawing/2014/main" id="{F12315F9-1C61-9B48-B981-81F957C37F1F}"/>
                </a:ext>
              </a:extLst>
            </p:cNvPr>
            <p:cNvSpPr/>
            <p:nvPr/>
          </p:nvSpPr>
          <p:spPr>
            <a:xfrm>
              <a:off x="11490487" y="5479126"/>
              <a:ext cx="356073" cy="11774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5E0FEC0D-6FBB-3349-ABED-5EC3BD28FF17}"/>
                </a:ext>
              </a:extLst>
            </p:cNvPr>
            <p:cNvSpPr/>
            <p:nvPr/>
          </p:nvSpPr>
          <p:spPr>
            <a:xfrm rot="1851270">
              <a:off x="11367302" y="5224415"/>
              <a:ext cx="255600" cy="1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4F1620C-21E7-BD48-A597-85FCDC018F67}"/>
                </a:ext>
              </a:extLst>
            </p:cNvPr>
            <p:cNvGrpSpPr/>
            <p:nvPr/>
          </p:nvGrpSpPr>
          <p:grpSpPr>
            <a:xfrm>
              <a:off x="11519380" y="5564852"/>
              <a:ext cx="298287" cy="56152"/>
              <a:chOff x="11522237" y="5564852"/>
              <a:chExt cx="298287" cy="56152"/>
            </a:xfrm>
          </p:grpSpPr>
          <p:sp>
            <p:nvSpPr>
              <p:cNvPr id="478" name="正方形/長方形 477">
                <a:extLst>
                  <a:ext uri="{FF2B5EF4-FFF2-40B4-BE49-F238E27FC236}">
                    <a16:creationId xmlns:a16="http://schemas.microsoft.com/office/drawing/2014/main" id="{C601B7D5-96D1-4A4F-A89F-D9057094E933}"/>
                  </a:ext>
                </a:extLst>
              </p:cNvPr>
              <p:cNvSpPr/>
              <p:nvPr/>
            </p:nvSpPr>
            <p:spPr>
              <a:xfrm>
                <a:off x="11522237" y="5564852"/>
                <a:ext cx="56987" cy="56152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9" name="正方形/長方形 478">
                <a:extLst>
                  <a:ext uri="{FF2B5EF4-FFF2-40B4-BE49-F238E27FC236}">
                    <a16:creationId xmlns:a16="http://schemas.microsoft.com/office/drawing/2014/main" id="{3650EF52-A247-E946-B219-28284FDAD81E}"/>
                  </a:ext>
                </a:extLst>
              </p:cNvPr>
              <p:cNvSpPr/>
              <p:nvPr/>
            </p:nvSpPr>
            <p:spPr>
              <a:xfrm>
                <a:off x="11763537" y="5564852"/>
                <a:ext cx="56987" cy="56152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80" name="フリーフォーム 479">
              <a:extLst>
                <a:ext uri="{FF2B5EF4-FFF2-40B4-BE49-F238E27FC236}">
                  <a16:creationId xmlns:a16="http://schemas.microsoft.com/office/drawing/2014/main" id="{1B53EB81-0872-E244-AD0F-F0E713D04E4E}"/>
                </a:ext>
              </a:extLst>
            </p:cNvPr>
            <p:cNvSpPr/>
            <p:nvPr/>
          </p:nvSpPr>
          <p:spPr>
            <a:xfrm>
              <a:off x="11490487" y="5065634"/>
              <a:ext cx="356073" cy="271632"/>
            </a:xfrm>
            <a:custGeom>
              <a:avLst/>
              <a:gdLst>
                <a:gd name="connsiteX0" fmla="*/ 118564 w 356073"/>
                <a:gd name="connsiteY0" fmla="*/ 18344 h 271632"/>
                <a:gd name="connsiteX1" fmla="*/ 118564 w 356073"/>
                <a:gd name="connsiteY1" fmla="*/ 47144 h 271632"/>
                <a:gd name="connsiteX2" fmla="*/ 237508 w 356073"/>
                <a:gd name="connsiteY2" fmla="*/ 47144 h 271632"/>
                <a:gd name="connsiteX3" fmla="*/ 237508 w 356073"/>
                <a:gd name="connsiteY3" fmla="*/ 18344 h 271632"/>
                <a:gd name="connsiteX4" fmla="*/ 0 w 356073"/>
                <a:gd name="connsiteY4" fmla="*/ 0 h 271632"/>
                <a:gd name="connsiteX5" fmla="*/ 356073 w 356073"/>
                <a:gd name="connsiteY5" fmla="*/ 0 h 271632"/>
                <a:gd name="connsiteX6" fmla="*/ 356073 w 356073"/>
                <a:gd name="connsiteY6" fmla="*/ 271632 h 271632"/>
                <a:gd name="connsiteX7" fmla="*/ 0 w 356073"/>
                <a:gd name="connsiteY7" fmla="*/ 271632 h 27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073" h="271632">
                  <a:moveTo>
                    <a:pt x="118564" y="18344"/>
                  </a:moveTo>
                  <a:lnTo>
                    <a:pt x="118564" y="47144"/>
                  </a:lnTo>
                  <a:lnTo>
                    <a:pt x="237508" y="47144"/>
                  </a:lnTo>
                  <a:lnTo>
                    <a:pt x="237508" y="18344"/>
                  </a:lnTo>
                  <a:close/>
                  <a:moveTo>
                    <a:pt x="0" y="0"/>
                  </a:moveTo>
                  <a:lnTo>
                    <a:pt x="356073" y="0"/>
                  </a:lnTo>
                  <a:lnTo>
                    <a:pt x="356073" y="271632"/>
                  </a:lnTo>
                  <a:lnTo>
                    <a:pt x="0" y="27163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791710E2-6475-E14D-8DE7-1AB92F0A6F28}"/>
              </a:ext>
            </a:extLst>
          </p:cNvPr>
          <p:cNvGrpSpPr/>
          <p:nvPr/>
        </p:nvGrpSpPr>
        <p:grpSpPr>
          <a:xfrm>
            <a:off x="8884046" y="5132186"/>
            <a:ext cx="475200" cy="438047"/>
            <a:chOff x="8911182" y="5182956"/>
            <a:chExt cx="475200" cy="438047"/>
          </a:xfrm>
        </p:grpSpPr>
        <p:sp>
          <p:nvSpPr>
            <p:cNvPr id="1256" name="角丸四角形 1255">
              <a:extLst>
                <a:ext uri="{FF2B5EF4-FFF2-40B4-BE49-F238E27FC236}">
                  <a16:creationId xmlns:a16="http://schemas.microsoft.com/office/drawing/2014/main" id="{F4297196-08A5-2546-BE9D-59DAABA79091}"/>
                </a:ext>
              </a:extLst>
            </p:cNvPr>
            <p:cNvSpPr/>
            <p:nvPr/>
          </p:nvSpPr>
          <p:spPr>
            <a:xfrm>
              <a:off x="8937514" y="5578732"/>
              <a:ext cx="422537" cy="26502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57" name="角丸四角形 1256">
              <a:extLst>
                <a:ext uri="{FF2B5EF4-FFF2-40B4-BE49-F238E27FC236}">
                  <a16:creationId xmlns:a16="http://schemas.microsoft.com/office/drawing/2014/main" id="{EBBD7F6C-5222-9546-A902-829EEEF8E835}"/>
                </a:ext>
              </a:extLst>
            </p:cNvPr>
            <p:cNvSpPr/>
            <p:nvPr/>
          </p:nvSpPr>
          <p:spPr>
            <a:xfrm>
              <a:off x="8990474" y="5562962"/>
              <a:ext cx="316616" cy="5804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258" name="正方形/長方形 1257">
              <a:extLst>
                <a:ext uri="{FF2B5EF4-FFF2-40B4-BE49-F238E27FC236}">
                  <a16:creationId xmlns:a16="http://schemas.microsoft.com/office/drawing/2014/main" id="{73E21026-E9EF-4942-9D30-B1CCC729D40C}"/>
                </a:ext>
              </a:extLst>
            </p:cNvPr>
            <p:cNvSpPr/>
            <p:nvPr/>
          </p:nvSpPr>
          <p:spPr>
            <a:xfrm>
              <a:off x="9135532" y="5520358"/>
              <a:ext cx="26501" cy="7016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1" name="フリーフォーム 490">
              <a:extLst>
                <a:ext uri="{FF2B5EF4-FFF2-40B4-BE49-F238E27FC236}">
                  <a16:creationId xmlns:a16="http://schemas.microsoft.com/office/drawing/2014/main" id="{5F7EC6AC-10C7-7E45-9010-836C4B66DF3F}"/>
                </a:ext>
              </a:extLst>
            </p:cNvPr>
            <p:cNvSpPr/>
            <p:nvPr/>
          </p:nvSpPr>
          <p:spPr>
            <a:xfrm>
              <a:off x="8911182" y="5302116"/>
              <a:ext cx="475200" cy="108000"/>
            </a:xfrm>
            <a:custGeom>
              <a:avLst/>
              <a:gdLst>
                <a:gd name="connsiteX0" fmla="*/ 354467 w 475200"/>
                <a:gd name="connsiteY0" fmla="*/ 36000 h 108000"/>
                <a:gd name="connsiteX1" fmla="*/ 354467 w 475200"/>
                <a:gd name="connsiteY1" fmla="*/ 72000 h 108000"/>
                <a:gd name="connsiteX2" fmla="*/ 426467 w 475200"/>
                <a:gd name="connsiteY2" fmla="*/ 72000 h 108000"/>
                <a:gd name="connsiteX3" fmla="*/ 426467 w 475200"/>
                <a:gd name="connsiteY3" fmla="*/ 36000 h 108000"/>
                <a:gd name="connsiteX4" fmla="*/ 0 w 475200"/>
                <a:gd name="connsiteY4" fmla="*/ 0 h 108000"/>
                <a:gd name="connsiteX5" fmla="*/ 475200 w 475200"/>
                <a:gd name="connsiteY5" fmla="*/ 0 h 108000"/>
                <a:gd name="connsiteX6" fmla="*/ 475200 w 475200"/>
                <a:gd name="connsiteY6" fmla="*/ 108000 h 108000"/>
                <a:gd name="connsiteX7" fmla="*/ 0 w 475200"/>
                <a:gd name="connsiteY7" fmla="*/ 108000 h 1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200" h="108000">
                  <a:moveTo>
                    <a:pt x="354467" y="36000"/>
                  </a:moveTo>
                  <a:lnTo>
                    <a:pt x="354467" y="72000"/>
                  </a:lnTo>
                  <a:lnTo>
                    <a:pt x="426467" y="72000"/>
                  </a:lnTo>
                  <a:lnTo>
                    <a:pt x="426467" y="36000"/>
                  </a:lnTo>
                  <a:close/>
                  <a:moveTo>
                    <a:pt x="0" y="0"/>
                  </a:moveTo>
                  <a:lnTo>
                    <a:pt x="475200" y="0"/>
                  </a:lnTo>
                  <a:lnTo>
                    <a:pt x="475200" y="108000"/>
                  </a:lnTo>
                  <a:lnTo>
                    <a:pt x="0" y="1080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2" name="フリーフォーム 491">
              <a:extLst>
                <a:ext uri="{FF2B5EF4-FFF2-40B4-BE49-F238E27FC236}">
                  <a16:creationId xmlns:a16="http://schemas.microsoft.com/office/drawing/2014/main" id="{BC439FE4-3667-EB4F-9921-29A0C6267497}"/>
                </a:ext>
              </a:extLst>
            </p:cNvPr>
            <p:cNvSpPr/>
            <p:nvPr/>
          </p:nvSpPr>
          <p:spPr>
            <a:xfrm>
              <a:off x="8911182" y="5421276"/>
              <a:ext cx="475200" cy="108000"/>
            </a:xfrm>
            <a:custGeom>
              <a:avLst/>
              <a:gdLst>
                <a:gd name="connsiteX0" fmla="*/ 354467 w 475200"/>
                <a:gd name="connsiteY0" fmla="*/ 36000 h 108000"/>
                <a:gd name="connsiteX1" fmla="*/ 354467 w 475200"/>
                <a:gd name="connsiteY1" fmla="*/ 72000 h 108000"/>
                <a:gd name="connsiteX2" fmla="*/ 426467 w 475200"/>
                <a:gd name="connsiteY2" fmla="*/ 72000 h 108000"/>
                <a:gd name="connsiteX3" fmla="*/ 426467 w 475200"/>
                <a:gd name="connsiteY3" fmla="*/ 36000 h 108000"/>
                <a:gd name="connsiteX4" fmla="*/ 0 w 475200"/>
                <a:gd name="connsiteY4" fmla="*/ 0 h 108000"/>
                <a:gd name="connsiteX5" fmla="*/ 475200 w 475200"/>
                <a:gd name="connsiteY5" fmla="*/ 0 h 108000"/>
                <a:gd name="connsiteX6" fmla="*/ 475200 w 475200"/>
                <a:gd name="connsiteY6" fmla="*/ 108000 h 108000"/>
                <a:gd name="connsiteX7" fmla="*/ 0 w 475200"/>
                <a:gd name="connsiteY7" fmla="*/ 108000 h 1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200" h="108000">
                  <a:moveTo>
                    <a:pt x="354467" y="36000"/>
                  </a:moveTo>
                  <a:lnTo>
                    <a:pt x="354467" y="72000"/>
                  </a:lnTo>
                  <a:lnTo>
                    <a:pt x="426467" y="72000"/>
                  </a:lnTo>
                  <a:lnTo>
                    <a:pt x="426467" y="36000"/>
                  </a:lnTo>
                  <a:close/>
                  <a:moveTo>
                    <a:pt x="0" y="0"/>
                  </a:moveTo>
                  <a:lnTo>
                    <a:pt x="475200" y="0"/>
                  </a:lnTo>
                  <a:lnTo>
                    <a:pt x="475200" y="108000"/>
                  </a:lnTo>
                  <a:lnTo>
                    <a:pt x="0" y="1080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4" name="フリーフォーム 493">
              <a:extLst>
                <a:ext uri="{FF2B5EF4-FFF2-40B4-BE49-F238E27FC236}">
                  <a16:creationId xmlns:a16="http://schemas.microsoft.com/office/drawing/2014/main" id="{05DF9291-93BE-C54F-8EC1-D7C825B2C878}"/>
                </a:ext>
              </a:extLst>
            </p:cNvPr>
            <p:cNvSpPr/>
            <p:nvPr/>
          </p:nvSpPr>
          <p:spPr>
            <a:xfrm>
              <a:off x="8911182" y="5182956"/>
              <a:ext cx="475200" cy="108000"/>
            </a:xfrm>
            <a:custGeom>
              <a:avLst/>
              <a:gdLst>
                <a:gd name="connsiteX0" fmla="*/ 354467 w 475200"/>
                <a:gd name="connsiteY0" fmla="*/ 36000 h 108000"/>
                <a:gd name="connsiteX1" fmla="*/ 354467 w 475200"/>
                <a:gd name="connsiteY1" fmla="*/ 72000 h 108000"/>
                <a:gd name="connsiteX2" fmla="*/ 426467 w 475200"/>
                <a:gd name="connsiteY2" fmla="*/ 72000 h 108000"/>
                <a:gd name="connsiteX3" fmla="*/ 426467 w 475200"/>
                <a:gd name="connsiteY3" fmla="*/ 36000 h 108000"/>
                <a:gd name="connsiteX4" fmla="*/ 0 w 475200"/>
                <a:gd name="connsiteY4" fmla="*/ 0 h 108000"/>
                <a:gd name="connsiteX5" fmla="*/ 475200 w 475200"/>
                <a:gd name="connsiteY5" fmla="*/ 0 h 108000"/>
                <a:gd name="connsiteX6" fmla="*/ 475200 w 475200"/>
                <a:gd name="connsiteY6" fmla="*/ 108000 h 108000"/>
                <a:gd name="connsiteX7" fmla="*/ 0 w 475200"/>
                <a:gd name="connsiteY7" fmla="*/ 108000 h 1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200" h="108000">
                  <a:moveTo>
                    <a:pt x="354467" y="36000"/>
                  </a:moveTo>
                  <a:lnTo>
                    <a:pt x="354467" y="72000"/>
                  </a:lnTo>
                  <a:lnTo>
                    <a:pt x="426467" y="72000"/>
                  </a:lnTo>
                  <a:lnTo>
                    <a:pt x="426467" y="36000"/>
                  </a:lnTo>
                  <a:close/>
                  <a:moveTo>
                    <a:pt x="0" y="0"/>
                  </a:moveTo>
                  <a:lnTo>
                    <a:pt x="475200" y="0"/>
                  </a:lnTo>
                  <a:lnTo>
                    <a:pt x="475200" y="108000"/>
                  </a:lnTo>
                  <a:lnTo>
                    <a:pt x="0" y="10800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E9FAF81-1557-6D4C-9110-9566D6988FE9}"/>
              </a:ext>
            </a:extLst>
          </p:cNvPr>
          <p:cNvGrpSpPr>
            <a:grpSpLocks noChangeAspect="1"/>
          </p:cNvGrpSpPr>
          <p:nvPr/>
        </p:nvGrpSpPr>
        <p:grpSpPr>
          <a:xfrm>
            <a:off x="10108971" y="3721220"/>
            <a:ext cx="503999" cy="294553"/>
            <a:chOff x="10041355" y="3238500"/>
            <a:chExt cx="645362" cy="377171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5CBDD365-4074-3E48-8B55-29A9CCF65EE8}"/>
                </a:ext>
              </a:extLst>
            </p:cNvPr>
            <p:cNvGrpSpPr/>
            <p:nvPr/>
          </p:nvGrpSpPr>
          <p:grpSpPr>
            <a:xfrm>
              <a:off x="10041355" y="3238500"/>
              <a:ext cx="546378" cy="208375"/>
              <a:chOff x="10041355" y="3241675"/>
              <a:chExt cx="538053" cy="205200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45697BFC-FA2D-7044-9A0C-09D11AC341B8}"/>
                  </a:ext>
                </a:extLst>
              </p:cNvPr>
              <p:cNvSpPr/>
              <p:nvPr/>
            </p:nvSpPr>
            <p:spPr>
              <a:xfrm>
                <a:off x="10189048" y="3241675"/>
                <a:ext cx="390360" cy="20519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6502E32B-6127-6141-8E8B-912AC2B5EBE9}"/>
                  </a:ext>
                </a:extLst>
              </p:cNvPr>
              <p:cNvSpPr/>
              <p:nvPr/>
            </p:nvSpPr>
            <p:spPr>
              <a:xfrm>
                <a:off x="10041355" y="3282328"/>
                <a:ext cx="45719" cy="16184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5" name="正方形/長方形 494">
                <a:extLst>
                  <a:ext uri="{FF2B5EF4-FFF2-40B4-BE49-F238E27FC236}">
                    <a16:creationId xmlns:a16="http://schemas.microsoft.com/office/drawing/2014/main" id="{A9AE46BD-B97E-F441-B1A1-7C9B9C8C8746}"/>
                  </a:ext>
                </a:extLst>
              </p:cNvPr>
              <p:cNvSpPr/>
              <p:nvPr/>
            </p:nvSpPr>
            <p:spPr>
              <a:xfrm>
                <a:off x="10064214" y="3301695"/>
                <a:ext cx="124833" cy="12311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直角三角形 37">
                <a:extLst>
                  <a:ext uri="{FF2B5EF4-FFF2-40B4-BE49-F238E27FC236}">
                    <a16:creationId xmlns:a16="http://schemas.microsoft.com/office/drawing/2014/main" id="{67EE726D-C105-C049-9B52-9D44A9665030}"/>
                  </a:ext>
                </a:extLst>
              </p:cNvPr>
              <p:cNvSpPr/>
              <p:nvPr/>
            </p:nvSpPr>
            <p:spPr>
              <a:xfrm rot="10800000">
                <a:off x="10104284" y="3241676"/>
                <a:ext cx="85725" cy="205199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D11FF577-5C4D-0843-ADCD-54FE278A7BCD}"/>
                </a:ext>
              </a:extLst>
            </p:cNvPr>
            <p:cNvSpPr/>
            <p:nvPr/>
          </p:nvSpPr>
          <p:spPr>
            <a:xfrm>
              <a:off x="10485617" y="3379995"/>
              <a:ext cx="36000" cy="17535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6" name="正方形/長方形 495">
              <a:extLst>
                <a:ext uri="{FF2B5EF4-FFF2-40B4-BE49-F238E27FC236}">
                  <a16:creationId xmlns:a16="http://schemas.microsoft.com/office/drawing/2014/main" id="{55912296-77AA-F048-9365-8FC4B4133EAA}"/>
                </a:ext>
              </a:extLst>
            </p:cNvPr>
            <p:cNvSpPr/>
            <p:nvPr/>
          </p:nvSpPr>
          <p:spPr>
            <a:xfrm rot="16200000">
              <a:off x="10555293" y="3449670"/>
              <a:ext cx="36000" cy="17535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21" name="正方形/長方形 520">
              <a:extLst>
                <a:ext uri="{FF2B5EF4-FFF2-40B4-BE49-F238E27FC236}">
                  <a16:creationId xmlns:a16="http://schemas.microsoft.com/office/drawing/2014/main" id="{AC2F1F11-0CF4-6E42-BFE6-B527F2163C02}"/>
                </a:ext>
              </a:extLst>
            </p:cNvPr>
            <p:cNvSpPr/>
            <p:nvPr/>
          </p:nvSpPr>
          <p:spPr>
            <a:xfrm>
              <a:off x="10650717" y="3440320"/>
              <a:ext cx="36000" cy="17535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22" name="テキスト ボックス 521">
            <a:extLst>
              <a:ext uri="{FF2B5EF4-FFF2-40B4-BE49-F238E27FC236}">
                <a16:creationId xmlns:a16="http://schemas.microsoft.com/office/drawing/2014/main" id="{D702B82D-C857-0F4F-9341-787BC0F7D299}"/>
              </a:ext>
            </a:extLst>
          </p:cNvPr>
          <p:cNvSpPr txBox="1"/>
          <p:nvPr/>
        </p:nvSpPr>
        <p:spPr>
          <a:xfrm>
            <a:off x="10739901" y="4210286"/>
            <a:ext cx="8428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800" dirty="0"/>
              <a:t>microphone</a:t>
            </a:r>
            <a:endParaRPr kumimoji="1" lang="ja-JP" altLang="en-US" sz="800">
              <a:latin typeface="Roboto Light" panose="02000000000000000000" pitchFamily="2" charset="0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F439AC8A-C8F2-DD48-94D1-1EB14326E889}"/>
              </a:ext>
            </a:extLst>
          </p:cNvPr>
          <p:cNvGrpSpPr/>
          <p:nvPr/>
        </p:nvGrpSpPr>
        <p:grpSpPr>
          <a:xfrm>
            <a:off x="3954960" y="4817402"/>
            <a:ext cx="391718" cy="776622"/>
            <a:chOff x="3946715" y="4720419"/>
            <a:chExt cx="440635" cy="873605"/>
          </a:xfrm>
        </p:grpSpPr>
        <p:sp>
          <p:nvSpPr>
            <p:cNvPr id="1251" name="フリーフォーム 1250">
              <a:extLst>
                <a:ext uri="{FF2B5EF4-FFF2-40B4-BE49-F238E27FC236}">
                  <a16:creationId xmlns:a16="http://schemas.microsoft.com/office/drawing/2014/main" id="{2BC135AA-5E7A-874A-8737-3106503950A3}"/>
                </a:ext>
              </a:extLst>
            </p:cNvPr>
            <p:cNvSpPr/>
            <p:nvPr/>
          </p:nvSpPr>
          <p:spPr>
            <a:xfrm>
              <a:off x="3946715" y="4827997"/>
              <a:ext cx="439200" cy="766027"/>
            </a:xfrm>
            <a:custGeom>
              <a:avLst/>
              <a:gdLst>
                <a:gd name="connsiteX0" fmla="*/ 157842 w 707571"/>
                <a:gd name="connsiteY0" fmla="*/ 349223 h 1230086"/>
                <a:gd name="connsiteX1" fmla="*/ 157842 w 707571"/>
                <a:gd name="connsiteY1" fmla="*/ 447194 h 1230086"/>
                <a:gd name="connsiteX2" fmla="*/ 549728 w 707571"/>
                <a:gd name="connsiteY2" fmla="*/ 447194 h 1230086"/>
                <a:gd name="connsiteX3" fmla="*/ 549728 w 707571"/>
                <a:gd name="connsiteY3" fmla="*/ 349223 h 1230086"/>
                <a:gd name="connsiteX4" fmla="*/ 157842 w 707571"/>
                <a:gd name="connsiteY4" fmla="*/ 174172 h 1230086"/>
                <a:gd name="connsiteX5" fmla="*/ 157842 w 707571"/>
                <a:gd name="connsiteY5" fmla="*/ 272143 h 1230086"/>
                <a:gd name="connsiteX6" fmla="*/ 549728 w 707571"/>
                <a:gd name="connsiteY6" fmla="*/ 272143 h 1230086"/>
                <a:gd name="connsiteX7" fmla="*/ 549728 w 707571"/>
                <a:gd name="connsiteY7" fmla="*/ 174172 h 1230086"/>
                <a:gd name="connsiteX8" fmla="*/ 0 w 707571"/>
                <a:gd name="connsiteY8" fmla="*/ 0 h 1230086"/>
                <a:gd name="connsiteX9" fmla="*/ 707571 w 707571"/>
                <a:gd name="connsiteY9" fmla="*/ 0 h 1230086"/>
                <a:gd name="connsiteX10" fmla="*/ 707571 w 707571"/>
                <a:gd name="connsiteY10" fmla="*/ 1230086 h 1230086"/>
                <a:gd name="connsiteX11" fmla="*/ 0 w 707571"/>
                <a:gd name="connsiteY11" fmla="*/ 1230086 h 123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71" h="1230086">
                  <a:moveTo>
                    <a:pt x="157842" y="349223"/>
                  </a:moveTo>
                  <a:lnTo>
                    <a:pt x="157842" y="447194"/>
                  </a:lnTo>
                  <a:lnTo>
                    <a:pt x="549728" y="447194"/>
                  </a:lnTo>
                  <a:lnTo>
                    <a:pt x="549728" y="349223"/>
                  </a:lnTo>
                  <a:close/>
                  <a:moveTo>
                    <a:pt x="157842" y="174172"/>
                  </a:moveTo>
                  <a:lnTo>
                    <a:pt x="157842" y="272143"/>
                  </a:lnTo>
                  <a:lnTo>
                    <a:pt x="549728" y="272143"/>
                  </a:lnTo>
                  <a:lnTo>
                    <a:pt x="549728" y="174172"/>
                  </a:lnTo>
                  <a:close/>
                  <a:moveTo>
                    <a:pt x="0" y="0"/>
                  </a:moveTo>
                  <a:lnTo>
                    <a:pt x="707571" y="0"/>
                  </a:lnTo>
                  <a:lnTo>
                    <a:pt x="707571" y="1230086"/>
                  </a:lnTo>
                  <a:lnTo>
                    <a:pt x="0" y="123008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35B43575-C5BC-4845-BEC9-5D189B6A2154}"/>
                </a:ext>
              </a:extLst>
            </p:cNvPr>
            <p:cNvSpPr/>
            <p:nvPr/>
          </p:nvSpPr>
          <p:spPr>
            <a:xfrm>
              <a:off x="3946715" y="4720419"/>
              <a:ext cx="45719" cy="13652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44" name="正方形/長方形 543">
              <a:extLst>
                <a:ext uri="{FF2B5EF4-FFF2-40B4-BE49-F238E27FC236}">
                  <a16:creationId xmlns:a16="http://schemas.microsoft.com/office/drawing/2014/main" id="{5B3F494A-DE04-3842-BDB7-7C38995EF1BC}"/>
                </a:ext>
              </a:extLst>
            </p:cNvPr>
            <p:cNvSpPr/>
            <p:nvPr/>
          </p:nvSpPr>
          <p:spPr>
            <a:xfrm>
              <a:off x="4341631" y="4720419"/>
              <a:ext cx="45719" cy="13652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45" name="正方形/長方形 544">
              <a:extLst>
                <a:ext uri="{FF2B5EF4-FFF2-40B4-BE49-F238E27FC236}">
                  <a16:creationId xmlns:a16="http://schemas.microsoft.com/office/drawing/2014/main" id="{BD240C73-1402-5D4C-AF09-5C34DE937D68}"/>
                </a:ext>
              </a:extLst>
            </p:cNvPr>
            <p:cNvSpPr/>
            <p:nvPr/>
          </p:nvSpPr>
          <p:spPr>
            <a:xfrm rot="5400000">
              <a:off x="4143456" y="4523679"/>
              <a:ext cx="45719" cy="4392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6619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00206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58</Words>
  <Application>Microsoft Macintosh PowerPoint</Application>
  <PresentationFormat>ワイド画面</PresentationFormat>
  <Paragraphs>50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Roboto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潤</dc:creator>
  <cp:lastModifiedBy>鈴木潤</cp:lastModifiedBy>
  <cp:revision>1289</cp:revision>
  <dcterms:created xsi:type="dcterms:W3CDTF">2020-01-06T09:39:12Z</dcterms:created>
  <dcterms:modified xsi:type="dcterms:W3CDTF">2020-10-13T12:40:38Z</dcterms:modified>
</cp:coreProperties>
</file>