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7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7"/>
    <p:restoredTop sz="94694"/>
  </p:normalViewPr>
  <p:slideViewPr>
    <p:cSldViewPr snapToGrid="0" snapToObjects="1">
      <p:cViewPr varScale="1">
        <p:scale>
          <a:sx n="117" d="100"/>
          <a:sy n="117" d="100"/>
        </p:scale>
        <p:origin x="109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B994CD-2238-B84D-984A-F20BEB967FEF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79016-999E-B44F-BC98-17970569663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94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300623-1450-E24D-B256-B723D0A46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3A17EBC-2370-DF40-A2EA-422557BDC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BC11BC3-5C3D-3341-AD8A-F15FCA23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88655C-C5F4-B447-A2E4-145348496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CEE0A2-BEE7-3743-9C81-F7E260468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936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A17D404-CA07-9C4B-A316-F6D065CA2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1D83D10-F81B-814D-A2BE-DDCF3415E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83F4298-6210-6B47-A840-911E827F8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30F6FD-6C33-6548-A9CF-B874DA67B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29609B-056B-4447-A391-7A5668C1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7827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54C907-8DD7-5D47-AFA9-7F58F52F8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23F35A-EC54-CA44-8E13-E8739C485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3CDAEF-F57A-EE44-8B72-A41F65C47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8E0CC5B-3A75-C247-87E3-FCA841054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4E9C0D-5BAD-6341-B0B8-3314696D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3C1685D-7864-484E-8885-CB47F9D4D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67922D-2BE1-2743-B6F1-8EB92ADA8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A583F06-6CA8-284A-8ACF-2334B111D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B3FA993-F93E-3D4C-884E-693DFCD0F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BC0A7AD-6E34-5D45-8AD8-2A636FB64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33C80B2-DB7B-A14A-950C-4D70711D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4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098B57-BD86-8B45-B12B-FF3CD849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104013D-165F-4647-8525-8B6AD18AB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28614E1-6FC7-BC4B-81EB-ED42C9D50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782C9D3-9BE8-9E49-BF20-8DD4657F7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5522570-75DC-8148-8B38-CE6252A0A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5C40FEA-2D81-664A-A5C7-20ABE5EB2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C7F2070-2F64-EF4C-BBE5-6459FFEA5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06456B1-2B8E-784C-B496-0481D1E5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024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29772C-DF44-5A4A-ABBB-9A99854A0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1CCC161-CEA1-B04B-80C8-59B5EFB67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7DAF47A-84F4-BE49-BBDE-EDE25731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10AA2C5-2675-3842-802B-F81E6F47C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944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8BC42DC-DF96-DF40-B923-5D939D04B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B3857DA-07B4-BA43-9640-763837B60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5171C0-F815-7C40-AE13-1592F6EED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47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3902C62-8E23-4E4C-ADBE-1CD61713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526DBE-0B66-E44C-81D3-51A270934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77AD4C4-EDE5-194D-9BA1-E1C21F101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FDF8CEB-E1B7-E041-8806-3575A585F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BF01A0A-90AC-F94C-936B-2526CF411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FE340F0-3076-8941-AA97-AD793791A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14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1096D8-1F0D-6D4E-B40C-AD26B3617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CD0FB6C-2F87-2D47-A144-E190BF394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F0ECCB-5C5A-A545-80DF-C64B5E6F51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1966B30-2FB1-6443-A2C1-8244649FF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0010E7-6170-6640-B4EE-13AF007B3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9A3155F-845F-9342-B434-99A671EDC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777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DF84B1-E645-A345-A24F-D68358590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0B3C85-A399-C14D-BDD8-F98D3D0608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A475D3-5E8B-7D4B-BD5E-ABF6375E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A2B77E-225D-2F4E-864A-445B2B88E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27A1D3E-706C-064B-BE02-D455F8308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626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77AC59B-A9A4-F349-9887-B1B59722DA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C726A5A-E718-864B-854D-9829AA5C2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79B9DF-21EB-6743-9B0B-CF5ACA9B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88736A-CAD8-E04F-9D39-11B326DE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BEDEEA-7D63-F346-AC4D-6AC73251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372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AEA2B24-BAF8-5745-BEA9-44DF04660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F513F4A-6FF7-9F44-91F7-D627035E8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301476F-A249-C446-A922-852008D037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9BE16-B1E8-8847-B599-71403CC0F3CB}" type="datetimeFigureOut">
              <a:rPr kumimoji="1" lang="ja-JP" altLang="en-US" smtClean="0"/>
              <a:t>2020/3/14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B4AF345-CF80-8846-B696-4174EE723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1D2BDED-D4EA-3F49-A9CB-5DE02EB9BD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7E2FC-07A9-3B48-887B-A3B991CEDF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7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F2D0E4D-7441-3C4C-8975-AC3C985DF6E5}"/>
              </a:ext>
            </a:extLst>
          </p:cNvPr>
          <p:cNvGrpSpPr/>
          <p:nvPr/>
        </p:nvGrpSpPr>
        <p:grpSpPr>
          <a:xfrm>
            <a:off x="7305304" y="2370421"/>
            <a:ext cx="895583" cy="2089365"/>
            <a:chOff x="6579675" y="1465746"/>
            <a:chExt cx="1237949" cy="2888094"/>
          </a:xfrm>
        </p:grpSpPr>
        <p:sp>
          <p:nvSpPr>
            <p:cNvPr id="5" name="円/楕円 4">
              <a:extLst>
                <a:ext uri="{FF2B5EF4-FFF2-40B4-BE49-F238E27FC236}">
                  <a16:creationId xmlns:a16="http://schemas.microsoft.com/office/drawing/2014/main" id="{7DBCF6D3-0704-044E-B10B-851C182A3D2C}"/>
                </a:ext>
              </a:extLst>
            </p:cNvPr>
            <p:cNvSpPr/>
            <p:nvPr/>
          </p:nvSpPr>
          <p:spPr>
            <a:xfrm>
              <a:off x="7018184" y="1465746"/>
              <a:ext cx="399093" cy="39909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F0D66505-4231-C14C-A4CF-889740828E63}"/>
                </a:ext>
              </a:extLst>
            </p:cNvPr>
            <p:cNvGrpSpPr/>
            <p:nvPr/>
          </p:nvGrpSpPr>
          <p:grpSpPr>
            <a:xfrm>
              <a:off x="6858944" y="2901705"/>
              <a:ext cx="354268" cy="1452135"/>
              <a:chOff x="6587237" y="3058460"/>
              <a:chExt cx="354268" cy="1452135"/>
            </a:xfrm>
          </p:grpSpPr>
          <p:grpSp>
            <p:nvGrpSpPr>
              <p:cNvPr id="28" name="グループ化 27">
                <a:extLst>
                  <a:ext uri="{FF2B5EF4-FFF2-40B4-BE49-F238E27FC236}">
                    <a16:creationId xmlns:a16="http://schemas.microsoft.com/office/drawing/2014/main" id="{39110559-C2A9-824E-8B62-0A72790F2E9B}"/>
                  </a:ext>
                </a:extLst>
              </p:cNvPr>
              <p:cNvGrpSpPr/>
              <p:nvPr/>
            </p:nvGrpSpPr>
            <p:grpSpPr>
              <a:xfrm flipH="1">
                <a:off x="6587237" y="3058460"/>
                <a:ext cx="354268" cy="1452135"/>
                <a:chOff x="8554673" y="2680976"/>
                <a:chExt cx="383479" cy="1571870"/>
              </a:xfrm>
              <a:solidFill>
                <a:srgbClr val="002060"/>
              </a:solidFill>
            </p:grpSpPr>
            <p:sp>
              <p:nvSpPr>
                <p:cNvPr id="30" name="円/楕円 29">
                  <a:extLst>
                    <a:ext uri="{FF2B5EF4-FFF2-40B4-BE49-F238E27FC236}">
                      <a16:creationId xmlns:a16="http://schemas.microsoft.com/office/drawing/2014/main" id="{04336FBD-75A7-0346-B792-0F5DAA5F6008}"/>
                    </a:ext>
                  </a:extLst>
                </p:cNvPr>
                <p:cNvSpPr/>
                <p:nvPr/>
              </p:nvSpPr>
              <p:spPr>
                <a:xfrm rot="21284637" flipH="1">
                  <a:off x="8747994" y="4072846"/>
                  <a:ext cx="180000" cy="180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" name="フリーフォーム 30">
                  <a:extLst>
                    <a:ext uri="{FF2B5EF4-FFF2-40B4-BE49-F238E27FC236}">
                      <a16:creationId xmlns:a16="http://schemas.microsoft.com/office/drawing/2014/main" id="{07251B0F-363A-8C48-92B8-878C9A246F8B}"/>
                    </a:ext>
                  </a:extLst>
                </p:cNvPr>
                <p:cNvSpPr/>
                <p:nvPr/>
              </p:nvSpPr>
              <p:spPr>
                <a:xfrm rot="10500000">
                  <a:off x="8554673" y="2680976"/>
                  <a:ext cx="359224" cy="745326"/>
                </a:xfrm>
                <a:custGeom>
                  <a:avLst/>
                  <a:gdLst>
                    <a:gd name="connsiteX0" fmla="*/ 0 w 359224"/>
                    <a:gd name="connsiteY0" fmla="*/ 745326 h 745326"/>
                    <a:gd name="connsiteX1" fmla="*/ 41228 w 359224"/>
                    <a:gd name="connsiteY1" fmla="*/ 0 h 745326"/>
                    <a:gd name="connsiteX2" fmla="*/ 311413 w 359224"/>
                    <a:gd name="connsiteY2" fmla="*/ 0 h 745326"/>
                    <a:gd name="connsiteX3" fmla="*/ 359224 w 359224"/>
                    <a:gd name="connsiteY3" fmla="*/ 743721 h 745326"/>
                    <a:gd name="connsiteX4" fmla="*/ 0 w 359224"/>
                    <a:gd name="connsiteY4" fmla="*/ 745326 h 745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9224" h="745326">
                      <a:moveTo>
                        <a:pt x="0" y="745326"/>
                      </a:moveTo>
                      <a:lnTo>
                        <a:pt x="41228" y="0"/>
                      </a:lnTo>
                      <a:lnTo>
                        <a:pt x="311413" y="0"/>
                      </a:lnTo>
                      <a:lnTo>
                        <a:pt x="359224" y="743721"/>
                      </a:lnTo>
                      <a:lnTo>
                        <a:pt x="0" y="7453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2" name="フリーフォーム 31">
                  <a:extLst>
                    <a:ext uri="{FF2B5EF4-FFF2-40B4-BE49-F238E27FC236}">
                      <a16:creationId xmlns:a16="http://schemas.microsoft.com/office/drawing/2014/main" id="{9AAC4499-A5B9-F445-9A09-A49A3022D43B}"/>
                    </a:ext>
                  </a:extLst>
                </p:cNvPr>
                <p:cNvSpPr/>
                <p:nvPr/>
              </p:nvSpPr>
              <p:spPr>
                <a:xfrm rot="10500000">
                  <a:off x="8667967" y="3423156"/>
                  <a:ext cx="270185" cy="757638"/>
                </a:xfrm>
                <a:custGeom>
                  <a:avLst/>
                  <a:gdLst>
                    <a:gd name="connsiteX0" fmla="*/ 0 w 270185"/>
                    <a:gd name="connsiteY0" fmla="*/ 757638 h 757638"/>
                    <a:gd name="connsiteX1" fmla="*/ 41866 w 270185"/>
                    <a:gd name="connsiteY1" fmla="*/ 803 h 757638"/>
                    <a:gd name="connsiteX2" fmla="*/ 221479 w 270185"/>
                    <a:gd name="connsiteY2" fmla="*/ 0 h 757638"/>
                    <a:gd name="connsiteX3" fmla="*/ 270185 w 270185"/>
                    <a:gd name="connsiteY3" fmla="*/ 757638 h 757638"/>
                    <a:gd name="connsiteX4" fmla="*/ 0 w 270185"/>
                    <a:gd name="connsiteY4" fmla="*/ 757638 h 757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0185" h="757638">
                      <a:moveTo>
                        <a:pt x="0" y="757638"/>
                      </a:moveTo>
                      <a:lnTo>
                        <a:pt x="41866" y="803"/>
                      </a:lnTo>
                      <a:lnTo>
                        <a:pt x="221479" y="0"/>
                      </a:lnTo>
                      <a:lnTo>
                        <a:pt x="270185" y="757638"/>
                      </a:lnTo>
                      <a:lnTo>
                        <a:pt x="0" y="7576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29" name="円/楕円 28">
                <a:extLst>
                  <a:ext uri="{FF2B5EF4-FFF2-40B4-BE49-F238E27FC236}">
                    <a16:creationId xmlns:a16="http://schemas.microsoft.com/office/drawing/2014/main" id="{F52C5EA9-07DB-1541-BACE-2046E39A4C22}"/>
                  </a:ext>
                </a:extLst>
              </p:cNvPr>
              <p:cNvSpPr/>
              <p:nvPr/>
            </p:nvSpPr>
            <p:spPr>
              <a:xfrm>
                <a:off x="6621307" y="3626770"/>
                <a:ext cx="244475" cy="24447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994E5A17-81C7-164F-8508-0313E2B2FDB8}"/>
                </a:ext>
              </a:extLst>
            </p:cNvPr>
            <p:cNvGrpSpPr/>
            <p:nvPr/>
          </p:nvGrpSpPr>
          <p:grpSpPr>
            <a:xfrm>
              <a:off x="6579675" y="1956394"/>
              <a:ext cx="471857" cy="1033603"/>
              <a:chOff x="6266167" y="1820541"/>
              <a:chExt cx="471857" cy="1033603"/>
            </a:xfrm>
          </p:grpSpPr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2F9B5658-2903-8B45-A355-64E408A397B2}"/>
                  </a:ext>
                </a:extLst>
              </p:cNvPr>
              <p:cNvGrpSpPr/>
              <p:nvPr/>
            </p:nvGrpSpPr>
            <p:grpSpPr>
              <a:xfrm>
                <a:off x="6266167" y="1820541"/>
                <a:ext cx="471857" cy="1033603"/>
                <a:chOff x="7886169" y="1650297"/>
                <a:chExt cx="510763" cy="1118828"/>
              </a:xfrm>
              <a:solidFill>
                <a:srgbClr val="002060"/>
              </a:solidFill>
            </p:grpSpPr>
            <p:sp>
              <p:nvSpPr>
                <p:cNvPr id="24" name="円/楕円 23">
                  <a:extLst>
                    <a:ext uri="{FF2B5EF4-FFF2-40B4-BE49-F238E27FC236}">
                      <a16:creationId xmlns:a16="http://schemas.microsoft.com/office/drawing/2014/main" id="{9CE901E1-177E-1841-B7A0-EBC239D21B4B}"/>
                    </a:ext>
                  </a:extLst>
                </p:cNvPr>
                <p:cNvSpPr/>
                <p:nvPr/>
              </p:nvSpPr>
              <p:spPr>
                <a:xfrm>
                  <a:off x="8085944" y="1650297"/>
                  <a:ext cx="310988" cy="3109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" name="円/楕円 24">
                  <a:extLst>
                    <a:ext uri="{FF2B5EF4-FFF2-40B4-BE49-F238E27FC236}">
                      <a16:creationId xmlns:a16="http://schemas.microsoft.com/office/drawing/2014/main" id="{6D4B5FD5-669B-ED48-A374-27EB9685A01A}"/>
                    </a:ext>
                  </a:extLst>
                </p:cNvPr>
                <p:cNvSpPr/>
                <p:nvPr/>
              </p:nvSpPr>
              <p:spPr>
                <a:xfrm rot="11700000">
                  <a:off x="7886169" y="2607125"/>
                  <a:ext cx="162000" cy="16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" name="フリーフォーム 25">
                  <a:extLst>
                    <a:ext uri="{FF2B5EF4-FFF2-40B4-BE49-F238E27FC236}">
                      <a16:creationId xmlns:a16="http://schemas.microsoft.com/office/drawing/2014/main" id="{FDD28AE1-9E57-1E48-9F08-A1B2FA3A457E}"/>
                    </a:ext>
                  </a:extLst>
                </p:cNvPr>
                <p:cNvSpPr/>
                <p:nvPr/>
              </p:nvSpPr>
              <p:spPr>
                <a:xfrm rot="11700000">
                  <a:off x="8021610" y="1810269"/>
                  <a:ext cx="238220" cy="460308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フリーフォーム 26">
                  <a:extLst>
                    <a:ext uri="{FF2B5EF4-FFF2-40B4-BE49-F238E27FC236}">
                      <a16:creationId xmlns:a16="http://schemas.microsoft.com/office/drawing/2014/main" id="{C283FB67-29DD-3644-BFCB-377B8E050ED3}"/>
                    </a:ext>
                  </a:extLst>
                </p:cNvPr>
                <p:cNvSpPr/>
                <p:nvPr/>
              </p:nvSpPr>
              <p:spPr>
                <a:xfrm rot="11700000">
                  <a:off x="7922048" y="2254931"/>
                  <a:ext cx="199666" cy="458014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23" name="円/楕円 22">
                <a:extLst>
                  <a:ext uri="{FF2B5EF4-FFF2-40B4-BE49-F238E27FC236}">
                    <a16:creationId xmlns:a16="http://schemas.microsoft.com/office/drawing/2014/main" id="{39EAB3CB-A54A-794A-9442-8F67F5839707}"/>
                  </a:ext>
                </a:extLst>
              </p:cNvPr>
              <p:cNvSpPr/>
              <p:nvPr/>
            </p:nvSpPr>
            <p:spPr>
              <a:xfrm>
                <a:off x="6355205" y="2298387"/>
                <a:ext cx="183737" cy="18373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8" name="フリーフォーム 7">
              <a:extLst>
                <a:ext uri="{FF2B5EF4-FFF2-40B4-BE49-F238E27FC236}">
                  <a16:creationId xmlns:a16="http://schemas.microsoft.com/office/drawing/2014/main" id="{8C73D782-3D27-A041-828D-3CC1FE3BE019}"/>
                </a:ext>
              </a:extLst>
            </p:cNvPr>
            <p:cNvSpPr/>
            <p:nvPr/>
          </p:nvSpPr>
          <p:spPr>
            <a:xfrm rot="159025" flipH="1">
              <a:off x="6837236" y="1912266"/>
              <a:ext cx="698145" cy="1020912"/>
            </a:xfrm>
            <a:custGeom>
              <a:avLst/>
              <a:gdLst>
                <a:gd name="connsiteX0" fmla="*/ 352442 w 698145"/>
                <a:gd name="connsiteY0" fmla="*/ 2328 h 1020912"/>
                <a:gd name="connsiteX1" fmla="*/ 483 w 698145"/>
                <a:gd name="connsiteY1" fmla="*/ 35305 h 1020912"/>
                <a:gd name="connsiteX2" fmla="*/ 0 w 698145"/>
                <a:gd name="connsiteY2" fmla="*/ 35613 h 1020912"/>
                <a:gd name="connsiteX3" fmla="*/ 0 w 698145"/>
                <a:gd name="connsiteY3" fmla="*/ 989629 h 1020912"/>
                <a:gd name="connsiteX4" fmla="*/ 598632 w 698145"/>
                <a:gd name="connsiteY4" fmla="*/ 1020912 h 1020912"/>
                <a:gd name="connsiteX5" fmla="*/ 698145 w 698145"/>
                <a:gd name="connsiteY5" fmla="*/ 71387 h 1020912"/>
                <a:gd name="connsiteX6" fmla="*/ 664841 w 698145"/>
                <a:gd name="connsiteY6" fmla="*/ 55736 h 1020912"/>
                <a:gd name="connsiteX7" fmla="*/ 352442 w 698145"/>
                <a:gd name="connsiteY7" fmla="*/ 2328 h 102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145" h="1020912">
                  <a:moveTo>
                    <a:pt x="352442" y="2328"/>
                  </a:moveTo>
                  <a:cubicBezTo>
                    <a:pt x="195425" y="-5878"/>
                    <a:pt x="59603" y="8207"/>
                    <a:pt x="483" y="35305"/>
                  </a:cubicBezTo>
                  <a:lnTo>
                    <a:pt x="0" y="35613"/>
                  </a:lnTo>
                  <a:lnTo>
                    <a:pt x="0" y="989629"/>
                  </a:lnTo>
                  <a:lnTo>
                    <a:pt x="598632" y="1020912"/>
                  </a:lnTo>
                  <a:lnTo>
                    <a:pt x="698145" y="71387"/>
                  </a:lnTo>
                  <a:lnTo>
                    <a:pt x="664841" y="55736"/>
                  </a:lnTo>
                  <a:cubicBezTo>
                    <a:pt x="597885" y="29864"/>
                    <a:pt x="483289" y="9165"/>
                    <a:pt x="352442" y="2328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897C0F4B-9A4B-F64D-87F4-AD3EBE329CD0}"/>
                </a:ext>
              </a:extLst>
            </p:cNvPr>
            <p:cNvGrpSpPr/>
            <p:nvPr/>
          </p:nvGrpSpPr>
          <p:grpSpPr>
            <a:xfrm flipH="1">
              <a:off x="7212201" y="2895386"/>
              <a:ext cx="354268" cy="1452135"/>
              <a:chOff x="6587237" y="3058460"/>
              <a:chExt cx="354268" cy="1452135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1498D066-C000-AA42-B38C-ACB609BD4690}"/>
                  </a:ext>
                </a:extLst>
              </p:cNvPr>
              <p:cNvGrpSpPr/>
              <p:nvPr/>
            </p:nvGrpSpPr>
            <p:grpSpPr>
              <a:xfrm flipH="1">
                <a:off x="6587237" y="3058460"/>
                <a:ext cx="354268" cy="1452135"/>
                <a:chOff x="8554673" y="2680976"/>
                <a:chExt cx="383479" cy="1571870"/>
              </a:xfrm>
              <a:solidFill>
                <a:srgbClr val="002060"/>
              </a:solidFill>
            </p:grpSpPr>
            <p:sp>
              <p:nvSpPr>
                <p:cNvPr id="19" name="円/楕円 18">
                  <a:extLst>
                    <a:ext uri="{FF2B5EF4-FFF2-40B4-BE49-F238E27FC236}">
                      <a16:creationId xmlns:a16="http://schemas.microsoft.com/office/drawing/2014/main" id="{C4BC589B-8BD3-F442-A62D-A6A33FD56A91}"/>
                    </a:ext>
                  </a:extLst>
                </p:cNvPr>
                <p:cNvSpPr/>
                <p:nvPr/>
              </p:nvSpPr>
              <p:spPr>
                <a:xfrm rot="21284637" flipH="1">
                  <a:off x="8747994" y="4072846"/>
                  <a:ext cx="180000" cy="180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" name="フリーフォーム 19">
                  <a:extLst>
                    <a:ext uri="{FF2B5EF4-FFF2-40B4-BE49-F238E27FC236}">
                      <a16:creationId xmlns:a16="http://schemas.microsoft.com/office/drawing/2014/main" id="{6BFFB053-A716-5744-B20C-15C4493F6219}"/>
                    </a:ext>
                  </a:extLst>
                </p:cNvPr>
                <p:cNvSpPr/>
                <p:nvPr/>
              </p:nvSpPr>
              <p:spPr>
                <a:xfrm rot="10500000">
                  <a:off x="8554673" y="2680976"/>
                  <a:ext cx="359224" cy="745326"/>
                </a:xfrm>
                <a:custGeom>
                  <a:avLst/>
                  <a:gdLst>
                    <a:gd name="connsiteX0" fmla="*/ 0 w 359224"/>
                    <a:gd name="connsiteY0" fmla="*/ 745326 h 745326"/>
                    <a:gd name="connsiteX1" fmla="*/ 41228 w 359224"/>
                    <a:gd name="connsiteY1" fmla="*/ 0 h 745326"/>
                    <a:gd name="connsiteX2" fmla="*/ 311413 w 359224"/>
                    <a:gd name="connsiteY2" fmla="*/ 0 h 745326"/>
                    <a:gd name="connsiteX3" fmla="*/ 359224 w 359224"/>
                    <a:gd name="connsiteY3" fmla="*/ 743721 h 745326"/>
                    <a:gd name="connsiteX4" fmla="*/ 0 w 359224"/>
                    <a:gd name="connsiteY4" fmla="*/ 745326 h 745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59224" h="745326">
                      <a:moveTo>
                        <a:pt x="0" y="745326"/>
                      </a:moveTo>
                      <a:lnTo>
                        <a:pt x="41228" y="0"/>
                      </a:lnTo>
                      <a:lnTo>
                        <a:pt x="311413" y="0"/>
                      </a:lnTo>
                      <a:lnTo>
                        <a:pt x="359224" y="743721"/>
                      </a:lnTo>
                      <a:lnTo>
                        <a:pt x="0" y="7453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" name="フリーフォーム 20">
                  <a:extLst>
                    <a:ext uri="{FF2B5EF4-FFF2-40B4-BE49-F238E27FC236}">
                      <a16:creationId xmlns:a16="http://schemas.microsoft.com/office/drawing/2014/main" id="{66CD092D-6FF3-8D4B-BB63-A1CDDC5B49B8}"/>
                    </a:ext>
                  </a:extLst>
                </p:cNvPr>
                <p:cNvSpPr/>
                <p:nvPr/>
              </p:nvSpPr>
              <p:spPr>
                <a:xfrm rot="10500000">
                  <a:off x="8667967" y="3423156"/>
                  <a:ext cx="270185" cy="757638"/>
                </a:xfrm>
                <a:custGeom>
                  <a:avLst/>
                  <a:gdLst>
                    <a:gd name="connsiteX0" fmla="*/ 0 w 270185"/>
                    <a:gd name="connsiteY0" fmla="*/ 757638 h 757638"/>
                    <a:gd name="connsiteX1" fmla="*/ 41866 w 270185"/>
                    <a:gd name="connsiteY1" fmla="*/ 803 h 757638"/>
                    <a:gd name="connsiteX2" fmla="*/ 221479 w 270185"/>
                    <a:gd name="connsiteY2" fmla="*/ 0 h 757638"/>
                    <a:gd name="connsiteX3" fmla="*/ 270185 w 270185"/>
                    <a:gd name="connsiteY3" fmla="*/ 757638 h 757638"/>
                    <a:gd name="connsiteX4" fmla="*/ 0 w 270185"/>
                    <a:gd name="connsiteY4" fmla="*/ 757638 h 757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0185" h="757638">
                      <a:moveTo>
                        <a:pt x="0" y="757638"/>
                      </a:moveTo>
                      <a:lnTo>
                        <a:pt x="41866" y="803"/>
                      </a:lnTo>
                      <a:lnTo>
                        <a:pt x="221479" y="0"/>
                      </a:lnTo>
                      <a:lnTo>
                        <a:pt x="270185" y="757638"/>
                      </a:lnTo>
                      <a:lnTo>
                        <a:pt x="0" y="7576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8" name="円/楕円 17">
                <a:extLst>
                  <a:ext uri="{FF2B5EF4-FFF2-40B4-BE49-F238E27FC236}">
                    <a16:creationId xmlns:a16="http://schemas.microsoft.com/office/drawing/2014/main" id="{E9AAA1AB-42B8-C045-907C-8A4CACB35550}"/>
                  </a:ext>
                </a:extLst>
              </p:cNvPr>
              <p:cNvSpPr/>
              <p:nvPr/>
            </p:nvSpPr>
            <p:spPr>
              <a:xfrm>
                <a:off x="6621307" y="3626770"/>
                <a:ext cx="244475" cy="24447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E8C482F-9CC3-0F47-AAE2-4AD54CFB9D4B}"/>
                </a:ext>
              </a:extLst>
            </p:cNvPr>
            <p:cNvGrpSpPr/>
            <p:nvPr/>
          </p:nvGrpSpPr>
          <p:grpSpPr>
            <a:xfrm flipH="1">
              <a:off x="7345767" y="1951169"/>
              <a:ext cx="471857" cy="1033603"/>
              <a:chOff x="6266167" y="1820541"/>
              <a:chExt cx="471857" cy="1033603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78B10E99-EC5D-2C43-B4D4-29BEA0B87C7B}"/>
                  </a:ext>
                </a:extLst>
              </p:cNvPr>
              <p:cNvGrpSpPr/>
              <p:nvPr/>
            </p:nvGrpSpPr>
            <p:grpSpPr>
              <a:xfrm>
                <a:off x="6266167" y="1820541"/>
                <a:ext cx="471857" cy="1033603"/>
                <a:chOff x="7886169" y="1650297"/>
                <a:chExt cx="510763" cy="1118828"/>
              </a:xfrm>
              <a:solidFill>
                <a:srgbClr val="002060"/>
              </a:solidFill>
            </p:grpSpPr>
            <p:sp>
              <p:nvSpPr>
                <p:cNvPr id="13" name="円/楕円 12">
                  <a:extLst>
                    <a:ext uri="{FF2B5EF4-FFF2-40B4-BE49-F238E27FC236}">
                      <a16:creationId xmlns:a16="http://schemas.microsoft.com/office/drawing/2014/main" id="{63204035-DA1A-D446-8969-D71E6FF8C176}"/>
                    </a:ext>
                  </a:extLst>
                </p:cNvPr>
                <p:cNvSpPr/>
                <p:nvPr/>
              </p:nvSpPr>
              <p:spPr>
                <a:xfrm>
                  <a:off x="8085944" y="1650297"/>
                  <a:ext cx="310988" cy="3109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" name="円/楕円 13">
                  <a:extLst>
                    <a:ext uri="{FF2B5EF4-FFF2-40B4-BE49-F238E27FC236}">
                      <a16:creationId xmlns:a16="http://schemas.microsoft.com/office/drawing/2014/main" id="{7E47AC29-A99C-8E48-9FF3-0A4DA78DBC47}"/>
                    </a:ext>
                  </a:extLst>
                </p:cNvPr>
                <p:cNvSpPr/>
                <p:nvPr/>
              </p:nvSpPr>
              <p:spPr>
                <a:xfrm rot="11700000">
                  <a:off x="7886169" y="2607125"/>
                  <a:ext cx="162000" cy="16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" name="フリーフォーム 14">
                  <a:extLst>
                    <a:ext uri="{FF2B5EF4-FFF2-40B4-BE49-F238E27FC236}">
                      <a16:creationId xmlns:a16="http://schemas.microsoft.com/office/drawing/2014/main" id="{A93742AF-C382-CF43-937F-465B3AD5E63C}"/>
                    </a:ext>
                  </a:extLst>
                </p:cNvPr>
                <p:cNvSpPr/>
                <p:nvPr/>
              </p:nvSpPr>
              <p:spPr>
                <a:xfrm rot="11700000">
                  <a:off x="8021610" y="1810269"/>
                  <a:ext cx="238220" cy="460308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" name="フリーフォーム 15">
                  <a:extLst>
                    <a:ext uri="{FF2B5EF4-FFF2-40B4-BE49-F238E27FC236}">
                      <a16:creationId xmlns:a16="http://schemas.microsoft.com/office/drawing/2014/main" id="{64E7E028-4615-8540-AFCA-6BF234690DFB}"/>
                    </a:ext>
                  </a:extLst>
                </p:cNvPr>
                <p:cNvSpPr/>
                <p:nvPr/>
              </p:nvSpPr>
              <p:spPr>
                <a:xfrm rot="11700000">
                  <a:off x="7922048" y="2254931"/>
                  <a:ext cx="199666" cy="458014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2" name="円/楕円 11">
                <a:extLst>
                  <a:ext uri="{FF2B5EF4-FFF2-40B4-BE49-F238E27FC236}">
                    <a16:creationId xmlns:a16="http://schemas.microsoft.com/office/drawing/2014/main" id="{5A809614-6C27-DA4C-8EAA-E294197D4221}"/>
                  </a:ext>
                </a:extLst>
              </p:cNvPr>
              <p:cNvSpPr/>
              <p:nvPr/>
            </p:nvSpPr>
            <p:spPr>
              <a:xfrm>
                <a:off x="6355205" y="2298387"/>
                <a:ext cx="183737" cy="18373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44" name="グループ化 143">
            <a:extLst>
              <a:ext uri="{FF2B5EF4-FFF2-40B4-BE49-F238E27FC236}">
                <a16:creationId xmlns:a16="http://schemas.microsoft.com/office/drawing/2014/main" id="{C7CC8AE7-B6BC-3842-8A54-BBFBF25C5615}"/>
              </a:ext>
            </a:extLst>
          </p:cNvPr>
          <p:cNvGrpSpPr/>
          <p:nvPr/>
        </p:nvGrpSpPr>
        <p:grpSpPr>
          <a:xfrm>
            <a:off x="4655630" y="182053"/>
            <a:ext cx="1300419" cy="1301512"/>
            <a:chOff x="4572810" y="848253"/>
            <a:chExt cx="1517488" cy="1518763"/>
          </a:xfrm>
        </p:grpSpPr>
        <p:grpSp>
          <p:nvGrpSpPr>
            <p:cNvPr id="104" name="グループ化 103">
              <a:extLst>
                <a:ext uri="{FF2B5EF4-FFF2-40B4-BE49-F238E27FC236}">
                  <a16:creationId xmlns:a16="http://schemas.microsoft.com/office/drawing/2014/main" id="{ED557966-8401-5644-AF77-DC8FEB09E5D4}"/>
                </a:ext>
              </a:extLst>
            </p:cNvPr>
            <p:cNvGrpSpPr/>
            <p:nvPr/>
          </p:nvGrpSpPr>
          <p:grpSpPr>
            <a:xfrm rot="2700000">
              <a:off x="5558843" y="990127"/>
              <a:ext cx="212400" cy="532300"/>
              <a:chOff x="5222226" y="848253"/>
              <a:chExt cx="212400" cy="532300"/>
            </a:xfrm>
          </p:grpSpPr>
          <p:sp>
            <p:nvSpPr>
              <p:cNvPr id="105" name="円/楕円 104">
                <a:extLst>
                  <a:ext uri="{FF2B5EF4-FFF2-40B4-BE49-F238E27FC236}">
                    <a16:creationId xmlns:a16="http://schemas.microsoft.com/office/drawing/2014/main" id="{676BC845-CE25-7E45-A3E2-A8A48A77D259}"/>
                  </a:ext>
                </a:extLst>
              </p:cNvPr>
              <p:cNvSpPr/>
              <p:nvPr/>
            </p:nvSpPr>
            <p:spPr>
              <a:xfrm>
                <a:off x="5222226" y="848253"/>
                <a:ext cx="212400" cy="21353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F64E191F-886F-C54C-932A-1A98FC7D5849}"/>
                  </a:ext>
                </a:extLst>
              </p:cNvPr>
              <p:cNvSpPr/>
              <p:nvPr/>
            </p:nvSpPr>
            <p:spPr>
              <a:xfrm>
                <a:off x="5282947" y="1006924"/>
                <a:ext cx="90958" cy="37362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7" name="三角形 106">
                <a:extLst>
                  <a:ext uri="{FF2B5EF4-FFF2-40B4-BE49-F238E27FC236}">
                    <a16:creationId xmlns:a16="http://schemas.microsoft.com/office/drawing/2014/main" id="{8DEFF8CD-12D7-854E-AEC4-3879F7A8C077}"/>
                  </a:ext>
                </a:extLst>
              </p:cNvPr>
              <p:cNvSpPr/>
              <p:nvPr/>
            </p:nvSpPr>
            <p:spPr>
              <a:xfrm rot="10800000">
                <a:off x="5254603" y="1006924"/>
                <a:ext cx="147647" cy="147647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3" name="グループ化 142">
              <a:extLst>
                <a:ext uri="{FF2B5EF4-FFF2-40B4-BE49-F238E27FC236}">
                  <a16:creationId xmlns:a16="http://schemas.microsoft.com/office/drawing/2014/main" id="{548C130C-76A6-7E4E-A016-39B1E6262897}"/>
                </a:ext>
              </a:extLst>
            </p:cNvPr>
            <p:cNvGrpSpPr/>
            <p:nvPr/>
          </p:nvGrpSpPr>
          <p:grpSpPr>
            <a:xfrm>
              <a:off x="4572810" y="848253"/>
              <a:ext cx="1517488" cy="1518763"/>
              <a:chOff x="4572810" y="848253"/>
              <a:chExt cx="1517488" cy="1518763"/>
            </a:xfrm>
          </p:grpSpPr>
          <p:grpSp>
            <p:nvGrpSpPr>
              <p:cNvPr id="103" name="グループ化 102">
                <a:extLst>
                  <a:ext uri="{FF2B5EF4-FFF2-40B4-BE49-F238E27FC236}">
                    <a16:creationId xmlns:a16="http://schemas.microsoft.com/office/drawing/2014/main" id="{CB543696-9F25-AA43-8042-7497151C6722}"/>
                  </a:ext>
                </a:extLst>
              </p:cNvPr>
              <p:cNvGrpSpPr/>
              <p:nvPr/>
            </p:nvGrpSpPr>
            <p:grpSpPr>
              <a:xfrm>
                <a:off x="5225354" y="848253"/>
                <a:ext cx="212400" cy="532300"/>
                <a:chOff x="5222226" y="848253"/>
                <a:chExt cx="212400" cy="532300"/>
              </a:xfrm>
            </p:grpSpPr>
            <p:sp>
              <p:nvSpPr>
                <p:cNvPr id="100" name="円/楕円 99">
                  <a:extLst>
                    <a:ext uri="{FF2B5EF4-FFF2-40B4-BE49-F238E27FC236}">
                      <a16:creationId xmlns:a16="http://schemas.microsoft.com/office/drawing/2014/main" id="{AEA87C7F-1C81-9148-A69C-612703A5AD1C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1" name="正方形/長方形 100">
                  <a:extLst>
                    <a:ext uri="{FF2B5EF4-FFF2-40B4-BE49-F238E27FC236}">
                      <a16:creationId xmlns:a16="http://schemas.microsoft.com/office/drawing/2014/main" id="{FA94376C-1A63-8A42-BD23-D760E008BD01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2" name="三角形 101">
                  <a:extLst>
                    <a:ext uri="{FF2B5EF4-FFF2-40B4-BE49-F238E27FC236}">
                      <a16:creationId xmlns:a16="http://schemas.microsoft.com/office/drawing/2014/main" id="{8DB36D2C-C4E8-FE4B-AB49-85C0D96D74C5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41" name="グループ化 140">
                <a:extLst>
                  <a:ext uri="{FF2B5EF4-FFF2-40B4-BE49-F238E27FC236}">
                    <a16:creationId xmlns:a16="http://schemas.microsoft.com/office/drawing/2014/main" id="{08CA7594-F98F-0A4D-90BE-D643BC3E96D2}"/>
                  </a:ext>
                </a:extLst>
              </p:cNvPr>
              <p:cNvGrpSpPr/>
              <p:nvPr/>
            </p:nvGrpSpPr>
            <p:grpSpPr>
              <a:xfrm>
                <a:off x="4572810" y="1130907"/>
                <a:ext cx="1517488" cy="953455"/>
                <a:chOff x="4572810" y="1130907"/>
                <a:chExt cx="1517488" cy="953455"/>
              </a:xfrm>
            </p:grpSpPr>
            <p:sp>
              <p:nvSpPr>
                <p:cNvPr id="99" name="円/楕円 98">
                  <a:extLst>
                    <a:ext uri="{FF2B5EF4-FFF2-40B4-BE49-F238E27FC236}">
                      <a16:creationId xmlns:a16="http://schemas.microsoft.com/office/drawing/2014/main" id="{4F738422-50E9-9C4B-971A-8F51097370D7}"/>
                    </a:ext>
                  </a:extLst>
                </p:cNvPr>
                <p:cNvSpPr/>
                <p:nvPr/>
              </p:nvSpPr>
              <p:spPr>
                <a:xfrm>
                  <a:off x="4851699" y="1130907"/>
                  <a:ext cx="953455" cy="953455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08" name="グループ化 107">
                  <a:extLst>
                    <a:ext uri="{FF2B5EF4-FFF2-40B4-BE49-F238E27FC236}">
                      <a16:creationId xmlns:a16="http://schemas.microsoft.com/office/drawing/2014/main" id="{E4F50C58-E728-EB44-848E-1CBD3F457F6A}"/>
                    </a:ext>
                  </a:extLst>
                </p:cNvPr>
                <p:cNvGrpSpPr/>
                <p:nvPr/>
              </p:nvGrpSpPr>
              <p:grpSpPr>
                <a:xfrm rot="5400000">
                  <a:off x="5717948" y="1341484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09" name="円/楕円 108">
                    <a:extLst>
                      <a:ext uri="{FF2B5EF4-FFF2-40B4-BE49-F238E27FC236}">
                        <a16:creationId xmlns:a16="http://schemas.microsoft.com/office/drawing/2014/main" id="{0EB3E5AE-AF64-C84E-AE98-476C59B87499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0" name="正方形/長方形 109">
                    <a:extLst>
                      <a:ext uri="{FF2B5EF4-FFF2-40B4-BE49-F238E27FC236}">
                        <a16:creationId xmlns:a16="http://schemas.microsoft.com/office/drawing/2014/main" id="{F178E055-738E-E340-9A90-5AEEC19F247A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1" name="三角形 110">
                    <a:extLst>
                      <a:ext uri="{FF2B5EF4-FFF2-40B4-BE49-F238E27FC236}">
                        <a16:creationId xmlns:a16="http://schemas.microsoft.com/office/drawing/2014/main" id="{EA75D8E4-E529-5241-8116-63EDC1876E6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12" name="グループ化 111">
                  <a:extLst>
                    <a:ext uri="{FF2B5EF4-FFF2-40B4-BE49-F238E27FC236}">
                      <a16:creationId xmlns:a16="http://schemas.microsoft.com/office/drawing/2014/main" id="{166EF7FB-97F3-A24D-BCF5-D739705BEBD0}"/>
                    </a:ext>
                  </a:extLst>
                </p:cNvPr>
                <p:cNvGrpSpPr/>
                <p:nvPr/>
              </p:nvGrpSpPr>
              <p:grpSpPr>
                <a:xfrm rot="16200000">
                  <a:off x="4732760" y="1341484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13" name="円/楕円 112">
                    <a:extLst>
                      <a:ext uri="{FF2B5EF4-FFF2-40B4-BE49-F238E27FC236}">
                        <a16:creationId xmlns:a16="http://schemas.microsoft.com/office/drawing/2014/main" id="{9C3CE3DD-2B53-6A48-94F2-D610620A06A5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4" name="正方形/長方形 113">
                    <a:extLst>
                      <a:ext uri="{FF2B5EF4-FFF2-40B4-BE49-F238E27FC236}">
                        <a16:creationId xmlns:a16="http://schemas.microsoft.com/office/drawing/2014/main" id="{6A6A5803-B56B-5A44-A148-A38055936CEE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5" name="三角形 114">
                    <a:extLst>
                      <a:ext uri="{FF2B5EF4-FFF2-40B4-BE49-F238E27FC236}">
                        <a16:creationId xmlns:a16="http://schemas.microsoft.com/office/drawing/2014/main" id="{57F477F6-0056-6E4E-9341-327B3EBD7B7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17" name="グループ化 116">
                <a:extLst>
                  <a:ext uri="{FF2B5EF4-FFF2-40B4-BE49-F238E27FC236}">
                    <a16:creationId xmlns:a16="http://schemas.microsoft.com/office/drawing/2014/main" id="{A3EFFAB6-4625-5F49-B4DA-3ED48ECA4C90}"/>
                  </a:ext>
                </a:extLst>
              </p:cNvPr>
              <p:cNvGrpSpPr/>
              <p:nvPr/>
            </p:nvGrpSpPr>
            <p:grpSpPr>
              <a:xfrm rot="10800000">
                <a:off x="5225354" y="1834716"/>
                <a:ext cx="212400" cy="532300"/>
                <a:chOff x="5222226" y="848253"/>
                <a:chExt cx="212400" cy="532300"/>
              </a:xfrm>
            </p:grpSpPr>
            <p:sp>
              <p:nvSpPr>
                <p:cNvPr id="118" name="円/楕円 117">
                  <a:extLst>
                    <a:ext uri="{FF2B5EF4-FFF2-40B4-BE49-F238E27FC236}">
                      <a16:creationId xmlns:a16="http://schemas.microsoft.com/office/drawing/2014/main" id="{CB23D42C-4AC6-DF4A-A51E-DDFD742061F1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9" name="正方形/長方形 118">
                  <a:extLst>
                    <a:ext uri="{FF2B5EF4-FFF2-40B4-BE49-F238E27FC236}">
                      <a16:creationId xmlns:a16="http://schemas.microsoft.com/office/drawing/2014/main" id="{0CDFF8B0-1421-F746-92B3-CCD2D8C8549C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0" name="三角形 119">
                  <a:extLst>
                    <a:ext uri="{FF2B5EF4-FFF2-40B4-BE49-F238E27FC236}">
                      <a16:creationId xmlns:a16="http://schemas.microsoft.com/office/drawing/2014/main" id="{33383483-4EEB-B049-A74B-63344CB090C9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29" name="グループ化 128">
              <a:extLst>
                <a:ext uri="{FF2B5EF4-FFF2-40B4-BE49-F238E27FC236}">
                  <a16:creationId xmlns:a16="http://schemas.microsoft.com/office/drawing/2014/main" id="{8F26D3E5-2069-FC4C-B11B-0B7B3BC3E5FE}"/>
                </a:ext>
              </a:extLst>
            </p:cNvPr>
            <p:cNvGrpSpPr/>
            <p:nvPr/>
          </p:nvGrpSpPr>
          <p:grpSpPr>
            <a:xfrm rot="18900000">
              <a:off x="4885769" y="990127"/>
              <a:ext cx="212400" cy="532300"/>
              <a:chOff x="5222226" y="848253"/>
              <a:chExt cx="212400" cy="532300"/>
            </a:xfrm>
          </p:grpSpPr>
          <p:sp>
            <p:nvSpPr>
              <p:cNvPr id="130" name="円/楕円 129">
                <a:extLst>
                  <a:ext uri="{FF2B5EF4-FFF2-40B4-BE49-F238E27FC236}">
                    <a16:creationId xmlns:a16="http://schemas.microsoft.com/office/drawing/2014/main" id="{6F1C1632-7188-2A4A-A638-EEF673F037FF}"/>
                  </a:ext>
                </a:extLst>
              </p:cNvPr>
              <p:cNvSpPr/>
              <p:nvPr/>
            </p:nvSpPr>
            <p:spPr>
              <a:xfrm>
                <a:off x="5222226" y="848253"/>
                <a:ext cx="212400" cy="21353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1" name="正方形/長方形 130">
                <a:extLst>
                  <a:ext uri="{FF2B5EF4-FFF2-40B4-BE49-F238E27FC236}">
                    <a16:creationId xmlns:a16="http://schemas.microsoft.com/office/drawing/2014/main" id="{06849BE6-0A0E-9247-870B-E4474254CD79}"/>
                  </a:ext>
                </a:extLst>
              </p:cNvPr>
              <p:cNvSpPr/>
              <p:nvPr/>
            </p:nvSpPr>
            <p:spPr>
              <a:xfrm>
                <a:off x="5282947" y="1006924"/>
                <a:ext cx="90958" cy="37362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2" name="三角形 131">
                <a:extLst>
                  <a:ext uri="{FF2B5EF4-FFF2-40B4-BE49-F238E27FC236}">
                    <a16:creationId xmlns:a16="http://schemas.microsoft.com/office/drawing/2014/main" id="{8CDD3BB6-1996-FC43-8052-9A7378D4BE18}"/>
                  </a:ext>
                </a:extLst>
              </p:cNvPr>
              <p:cNvSpPr/>
              <p:nvPr/>
            </p:nvSpPr>
            <p:spPr>
              <a:xfrm rot="10800000">
                <a:off x="5254603" y="1006924"/>
                <a:ext cx="147647" cy="147647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2" name="グループ化 141">
              <a:extLst>
                <a:ext uri="{FF2B5EF4-FFF2-40B4-BE49-F238E27FC236}">
                  <a16:creationId xmlns:a16="http://schemas.microsoft.com/office/drawing/2014/main" id="{4609CBD8-998D-0A4B-9D72-67EE58F468C3}"/>
                </a:ext>
              </a:extLst>
            </p:cNvPr>
            <p:cNvGrpSpPr/>
            <p:nvPr/>
          </p:nvGrpSpPr>
          <p:grpSpPr>
            <a:xfrm>
              <a:off x="4700059" y="1656487"/>
              <a:ext cx="1112590" cy="532300"/>
              <a:chOff x="4700059" y="1656487"/>
              <a:chExt cx="1112590" cy="532300"/>
            </a:xfrm>
          </p:grpSpPr>
          <p:grpSp>
            <p:nvGrpSpPr>
              <p:cNvPr id="121" name="グループ化 120">
                <a:extLst>
                  <a:ext uri="{FF2B5EF4-FFF2-40B4-BE49-F238E27FC236}">
                    <a16:creationId xmlns:a16="http://schemas.microsoft.com/office/drawing/2014/main" id="{06B14846-9641-6049-86F6-303E8B67070A}"/>
                  </a:ext>
                </a:extLst>
              </p:cNvPr>
              <p:cNvGrpSpPr/>
              <p:nvPr/>
            </p:nvGrpSpPr>
            <p:grpSpPr>
              <a:xfrm rot="13500000">
                <a:off x="4860009" y="1656487"/>
                <a:ext cx="212400" cy="532300"/>
                <a:chOff x="5222226" y="848253"/>
                <a:chExt cx="212400" cy="532300"/>
              </a:xfrm>
            </p:grpSpPr>
            <p:sp>
              <p:nvSpPr>
                <p:cNvPr id="122" name="円/楕円 121">
                  <a:extLst>
                    <a:ext uri="{FF2B5EF4-FFF2-40B4-BE49-F238E27FC236}">
                      <a16:creationId xmlns:a16="http://schemas.microsoft.com/office/drawing/2014/main" id="{CB7EEB53-9B38-104B-A6A1-8D8164B63AC8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3" name="正方形/長方形 122">
                  <a:extLst>
                    <a:ext uri="{FF2B5EF4-FFF2-40B4-BE49-F238E27FC236}">
                      <a16:creationId xmlns:a16="http://schemas.microsoft.com/office/drawing/2014/main" id="{AD3EC9DE-7217-6641-8BEA-7F1D9C86CB09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4" name="三角形 123">
                  <a:extLst>
                    <a:ext uri="{FF2B5EF4-FFF2-40B4-BE49-F238E27FC236}">
                      <a16:creationId xmlns:a16="http://schemas.microsoft.com/office/drawing/2014/main" id="{57CCDFBF-DB02-A94E-8B23-480EA63F6678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37" name="グループ化 136">
                <a:extLst>
                  <a:ext uri="{FF2B5EF4-FFF2-40B4-BE49-F238E27FC236}">
                    <a16:creationId xmlns:a16="http://schemas.microsoft.com/office/drawing/2014/main" id="{6A26BCA8-6F98-9741-A793-617A45510639}"/>
                  </a:ext>
                </a:extLst>
              </p:cNvPr>
              <p:cNvGrpSpPr/>
              <p:nvPr/>
            </p:nvGrpSpPr>
            <p:grpSpPr>
              <a:xfrm rot="8100000">
                <a:off x="5600249" y="1656487"/>
                <a:ext cx="212400" cy="532300"/>
                <a:chOff x="5222226" y="848253"/>
                <a:chExt cx="212400" cy="532300"/>
              </a:xfrm>
            </p:grpSpPr>
            <p:sp>
              <p:nvSpPr>
                <p:cNvPr id="138" name="円/楕円 137">
                  <a:extLst>
                    <a:ext uri="{FF2B5EF4-FFF2-40B4-BE49-F238E27FC236}">
                      <a16:creationId xmlns:a16="http://schemas.microsoft.com/office/drawing/2014/main" id="{3D77B204-C384-8D4A-99F7-1F7028DE6D29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9" name="正方形/長方形 138">
                  <a:extLst>
                    <a:ext uri="{FF2B5EF4-FFF2-40B4-BE49-F238E27FC236}">
                      <a16:creationId xmlns:a16="http://schemas.microsoft.com/office/drawing/2014/main" id="{18A5421B-50EA-FB49-BDA0-CF4A6E790DB4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0" name="三角形 139">
                  <a:extLst>
                    <a:ext uri="{FF2B5EF4-FFF2-40B4-BE49-F238E27FC236}">
                      <a16:creationId xmlns:a16="http://schemas.microsoft.com/office/drawing/2014/main" id="{B844B228-1498-B84A-82F7-F0C586F33AEA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grpSp>
        <p:nvGrpSpPr>
          <p:cNvPr id="145" name="グループ化 144">
            <a:extLst>
              <a:ext uri="{FF2B5EF4-FFF2-40B4-BE49-F238E27FC236}">
                <a16:creationId xmlns:a16="http://schemas.microsoft.com/office/drawing/2014/main" id="{42F53AB2-ADD4-B34F-A143-555AEBA64849}"/>
              </a:ext>
            </a:extLst>
          </p:cNvPr>
          <p:cNvGrpSpPr/>
          <p:nvPr/>
        </p:nvGrpSpPr>
        <p:grpSpPr>
          <a:xfrm>
            <a:off x="5818535" y="1049678"/>
            <a:ext cx="662793" cy="663350"/>
            <a:chOff x="4572810" y="848253"/>
            <a:chExt cx="1517488" cy="1518763"/>
          </a:xfrm>
        </p:grpSpPr>
        <p:grpSp>
          <p:nvGrpSpPr>
            <p:cNvPr id="146" name="グループ化 145">
              <a:extLst>
                <a:ext uri="{FF2B5EF4-FFF2-40B4-BE49-F238E27FC236}">
                  <a16:creationId xmlns:a16="http://schemas.microsoft.com/office/drawing/2014/main" id="{0BE0680B-A794-3441-87AE-36B455B2A906}"/>
                </a:ext>
              </a:extLst>
            </p:cNvPr>
            <p:cNvGrpSpPr/>
            <p:nvPr/>
          </p:nvGrpSpPr>
          <p:grpSpPr>
            <a:xfrm rot="2700000">
              <a:off x="5558843" y="990127"/>
              <a:ext cx="212400" cy="532300"/>
              <a:chOff x="5222226" y="848253"/>
              <a:chExt cx="212400" cy="532300"/>
            </a:xfrm>
          </p:grpSpPr>
          <p:sp>
            <p:nvSpPr>
              <p:cNvPr id="179" name="円/楕円 178">
                <a:extLst>
                  <a:ext uri="{FF2B5EF4-FFF2-40B4-BE49-F238E27FC236}">
                    <a16:creationId xmlns:a16="http://schemas.microsoft.com/office/drawing/2014/main" id="{48FC8DF6-2122-B647-B0B8-8FD094B5753E}"/>
                  </a:ext>
                </a:extLst>
              </p:cNvPr>
              <p:cNvSpPr/>
              <p:nvPr/>
            </p:nvSpPr>
            <p:spPr>
              <a:xfrm>
                <a:off x="5222226" y="848253"/>
                <a:ext cx="212400" cy="21353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0" name="正方形/長方形 179">
                <a:extLst>
                  <a:ext uri="{FF2B5EF4-FFF2-40B4-BE49-F238E27FC236}">
                    <a16:creationId xmlns:a16="http://schemas.microsoft.com/office/drawing/2014/main" id="{20136CD7-DE8D-D24A-AE1A-303B47EEFBCE}"/>
                  </a:ext>
                </a:extLst>
              </p:cNvPr>
              <p:cNvSpPr/>
              <p:nvPr/>
            </p:nvSpPr>
            <p:spPr>
              <a:xfrm>
                <a:off x="5282947" y="1006924"/>
                <a:ext cx="90958" cy="37362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1" name="三角形 180">
                <a:extLst>
                  <a:ext uri="{FF2B5EF4-FFF2-40B4-BE49-F238E27FC236}">
                    <a16:creationId xmlns:a16="http://schemas.microsoft.com/office/drawing/2014/main" id="{8E62DA84-ECC9-2543-AA3D-A2EDA98E9B9F}"/>
                  </a:ext>
                </a:extLst>
              </p:cNvPr>
              <p:cNvSpPr/>
              <p:nvPr/>
            </p:nvSpPr>
            <p:spPr>
              <a:xfrm rot="10800000">
                <a:off x="5254603" y="1006924"/>
                <a:ext cx="147647" cy="147647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7" name="グループ化 146">
              <a:extLst>
                <a:ext uri="{FF2B5EF4-FFF2-40B4-BE49-F238E27FC236}">
                  <a16:creationId xmlns:a16="http://schemas.microsoft.com/office/drawing/2014/main" id="{E1B8185B-BEF8-6B42-965B-11CCC27F7CEF}"/>
                </a:ext>
              </a:extLst>
            </p:cNvPr>
            <p:cNvGrpSpPr/>
            <p:nvPr/>
          </p:nvGrpSpPr>
          <p:grpSpPr>
            <a:xfrm>
              <a:off x="4572810" y="848253"/>
              <a:ext cx="1517488" cy="1518763"/>
              <a:chOff x="4572810" y="848253"/>
              <a:chExt cx="1517488" cy="1518763"/>
            </a:xfrm>
          </p:grpSpPr>
          <p:grpSp>
            <p:nvGrpSpPr>
              <p:cNvPr id="161" name="グループ化 160">
                <a:extLst>
                  <a:ext uri="{FF2B5EF4-FFF2-40B4-BE49-F238E27FC236}">
                    <a16:creationId xmlns:a16="http://schemas.microsoft.com/office/drawing/2014/main" id="{86382C51-C3A3-A24E-BB18-9A759719AAA7}"/>
                  </a:ext>
                </a:extLst>
              </p:cNvPr>
              <p:cNvGrpSpPr/>
              <p:nvPr/>
            </p:nvGrpSpPr>
            <p:grpSpPr>
              <a:xfrm>
                <a:off x="5225354" y="848253"/>
                <a:ext cx="212400" cy="532300"/>
                <a:chOff x="5222226" y="848253"/>
                <a:chExt cx="212400" cy="532300"/>
              </a:xfrm>
            </p:grpSpPr>
            <p:sp>
              <p:nvSpPr>
                <p:cNvPr id="176" name="円/楕円 175">
                  <a:extLst>
                    <a:ext uri="{FF2B5EF4-FFF2-40B4-BE49-F238E27FC236}">
                      <a16:creationId xmlns:a16="http://schemas.microsoft.com/office/drawing/2014/main" id="{19325A5E-1E9B-2B42-BACF-6394961CA5FF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7" name="正方形/長方形 176">
                  <a:extLst>
                    <a:ext uri="{FF2B5EF4-FFF2-40B4-BE49-F238E27FC236}">
                      <a16:creationId xmlns:a16="http://schemas.microsoft.com/office/drawing/2014/main" id="{351A8E86-CA37-AB4C-BC84-3A98232DF536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8" name="三角形 177">
                  <a:extLst>
                    <a:ext uri="{FF2B5EF4-FFF2-40B4-BE49-F238E27FC236}">
                      <a16:creationId xmlns:a16="http://schemas.microsoft.com/office/drawing/2014/main" id="{25353B42-FBF0-B847-B609-730836E5095E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62" name="グループ化 161">
                <a:extLst>
                  <a:ext uri="{FF2B5EF4-FFF2-40B4-BE49-F238E27FC236}">
                    <a16:creationId xmlns:a16="http://schemas.microsoft.com/office/drawing/2014/main" id="{E7F661D7-42A6-0E41-9E7F-D9FA253EFD95}"/>
                  </a:ext>
                </a:extLst>
              </p:cNvPr>
              <p:cNvGrpSpPr/>
              <p:nvPr/>
            </p:nvGrpSpPr>
            <p:grpSpPr>
              <a:xfrm>
                <a:off x="4572810" y="1130907"/>
                <a:ext cx="1517488" cy="953455"/>
                <a:chOff x="4572810" y="1130907"/>
                <a:chExt cx="1517488" cy="953455"/>
              </a:xfrm>
            </p:grpSpPr>
            <p:sp>
              <p:nvSpPr>
                <p:cNvPr id="167" name="円/楕円 166">
                  <a:extLst>
                    <a:ext uri="{FF2B5EF4-FFF2-40B4-BE49-F238E27FC236}">
                      <a16:creationId xmlns:a16="http://schemas.microsoft.com/office/drawing/2014/main" id="{CFACAF4A-92C7-2347-A00B-49FCF27B1369}"/>
                    </a:ext>
                  </a:extLst>
                </p:cNvPr>
                <p:cNvSpPr/>
                <p:nvPr/>
              </p:nvSpPr>
              <p:spPr>
                <a:xfrm>
                  <a:off x="4851699" y="1130907"/>
                  <a:ext cx="953455" cy="953455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68" name="グループ化 167">
                  <a:extLst>
                    <a:ext uri="{FF2B5EF4-FFF2-40B4-BE49-F238E27FC236}">
                      <a16:creationId xmlns:a16="http://schemas.microsoft.com/office/drawing/2014/main" id="{DE5A9EBA-C1E7-9445-BE15-7A2E4133CAC2}"/>
                    </a:ext>
                  </a:extLst>
                </p:cNvPr>
                <p:cNvGrpSpPr/>
                <p:nvPr/>
              </p:nvGrpSpPr>
              <p:grpSpPr>
                <a:xfrm rot="5400000">
                  <a:off x="5717948" y="1341484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73" name="円/楕円 172">
                    <a:extLst>
                      <a:ext uri="{FF2B5EF4-FFF2-40B4-BE49-F238E27FC236}">
                        <a16:creationId xmlns:a16="http://schemas.microsoft.com/office/drawing/2014/main" id="{7DAE6E15-E72C-9E4C-8559-2E9E3C5228E2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4" name="正方形/長方形 173">
                    <a:extLst>
                      <a:ext uri="{FF2B5EF4-FFF2-40B4-BE49-F238E27FC236}">
                        <a16:creationId xmlns:a16="http://schemas.microsoft.com/office/drawing/2014/main" id="{9389E7F8-0AB7-8E48-9546-5684F388F6B2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5" name="三角形 174">
                    <a:extLst>
                      <a:ext uri="{FF2B5EF4-FFF2-40B4-BE49-F238E27FC236}">
                        <a16:creationId xmlns:a16="http://schemas.microsoft.com/office/drawing/2014/main" id="{521AB0ED-758A-A044-9F54-725550D6BAF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69" name="グループ化 168">
                  <a:extLst>
                    <a:ext uri="{FF2B5EF4-FFF2-40B4-BE49-F238E27FC236}">
                      <a16:creationId xmlns:a16="http://schemas.microsoft.com/office/drawing/2014/main" id="{63B330F2-B29A-AD41-BC6F-FF2B37BC4E37}"/>
                    </a:ext>
                  </a:extLst>
                </p:cNvPr>
                <p:cNvGrpSpPr/>
                <p:nvPr/>
              </p:nvGrpSpPr>
              <p:grpSpPr>
                <a:xfrm rot="16200000">
                  <a:off x="4732760" y="1341484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70" name="円/楕円 169">
                    <a:extLst>
                      <a:ext uri="{FF2B5EF4-FFF2-40B4-BE49-F238E27FC236}">
                        <a16:creationId xmlns:a16="http://schemas.microsoft.com/office/drawing/2014/main" id="{E4848647-6CE4-6B4D-8ACC-D57490B5D0FF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1" name="正方形/長方形 170">
                    <a:extLst>
                      <a:ext uri="{FF2B5EF4-FFF2-40B4-BE49-F238E27FC236}">
                        <a16:creationId xmlns:a16="http://schemas.microsoft.com/office/drawing/2014/main" id="{AFADB47F-1A61-574C-88B0-3FC332690A9F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2" name="三角形 171">
                    <a:extLst>
                      <a:ext uri="{FF2B5EF4-FFF2-40B4-BE49-F238E27FC236}">
                        <a16:creationId xmlns:a16="http://schemas.microsoft.com/office/drawing/2014/main" id="{D94745BF-3FFB-2442-AB78-742F658EFB5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63" name="グループ化 162">
                <a:extLst>
                  <a:ext uri="{FF2B5EF4-FFF2-40B4-BE49-F238E27FC236}">
                    <a16:creationId xmlns:a16="http://schemas.microsoft.com/office/drawing/2014/main" id="{EB403116-82CA-2A49-A4EB-F8EFFCADFEE6}"/>
                  </a:ext>
                </a:extLst>
              </p:cNvPr>
              <p:cNvGrpSpPr/>
              <p:nvPr/>
            </p:nvGrpSpPr>
            <p:grpSpPr>
              <a:xfrm rot="10800000">
                <a:off x="5225354" y="1834716"/>
                <a:ext cx="212400" cy="532300"/>
                <a:chOff x="5222226" y="848253"/>
                <a:chExt cx="212400" cy="532300"/>
              </a:xfrm>
            </p:grpSpPr>
            <p:sp>
              <p:nvSpPr>
                <p:cNvPr id="164" name="円/楕円 163">
                  <a:extLst>
                    <a:ext uri="{FF2B5EF4-FFF2-40B4-BE49-F238E27FC236}">
                      <a16:creationId xmlns:a16="http://schemas.microsoft.com/office/drawing/2014/main" id="{2F5C5D33-4148-894B-8E24-5A09B86E6200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5" name="正方形/長方形 164">
                  <a:extLst>
                    <a:ext uri="{FF2B5EF4-FFF2-40B4-BE49-F238E27FC236}">
                      <a16:creationId xmlns:a16="http://schemas.microsoft.com/office/drawing/2014/main" id="{82E64A16-475F-3D43-A4CF-EBBBDBABEC80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6" name="三角形 165">
                  <a:extLst>
                    <a:ext uri="{FF2B5EF4-FFF2-40B4-BE49-F238E27FC236}">
                      <a16:creationId xmlns:a16="http://schemas.microsoft.com/office/drawing/2014/main" id="{34DF22AF-180B-724A-A8E0-957E3A4DBE8A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48" name="グループ化 147">
              <a:extLst>
                <a:ext uri="{FF2B5EF4-FFF2-40B4-BE49-F238E27FC236}">
                  <a16:creationId xmlns:a16="http://schemas.microsoft.com/office/drawing/2014/main" id="{60111780-501C-F74D-B579-74DF2B2B4E7F}"/>
                </a:ext>
              </a:extLst>
            </p:cNvPr>
            <p:cNvGrpSpPr/>
            <p:nvPr/>
          </p:nvGrpSpPr>
          <p:grpSpPr>
            <a:xfrm rot="18900000">
              <a:off x="4885769" y="990127"/>
              <a:ext cx="212400" cy="532300"/>
              <a:chOff x="5222226" y="848253"/>
              <a:chExt cx="212400" cy="532300"/>
            </a:xfrm>
          </p:grpSpPr>
          <p:sp>
            <p:nvSpPr>
              <p:cNvPr id="158" name="円/楕円 157">
                <a:extLst>
                  <a:ext uri="{FF2B5EF4-FFF2-40B4-BE49-F238E27FC236}">
                    <a16:creationId xmlns:a16="http://schemas.microsoft.com/office/drawing/2014/main" id="{38392678-5FF0-CD49-BCDD-B81423D93DC3}"/>
                  </a:ext>
                </a:extLst>
              </p:cNvPr>
              <p:cNvSpPr/>
              <p:nvPr/>
            </p:nvSpPr>
            <p:spPr>
              <a:xfrm>
                <a:off x="5222226" y="848253"/>
                <a:ext cx="212400" cy="21353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9" name="正方形/長方形 158">
                <a:extLst>
                  <a:ext uri="{FF2B5EF4-FFF2-40B4-BE49-F238E27FC236}">
                    <a16:creationId xmlns:a16="http://schemas.microsoft.com/office/drawing/2014/main" id="{47697ED2-521E-8049-B8DB-E6DEC4C54AF0}"/>
                  </a:ext>
                </a:extLst>
              </p:cNvPr>
              <p:cNvSpPr/>
              <p:nvPr/>
            </p:nvSpPr>
            <p:spPr>
              <a:xfrm>
                <a:off x="5282947" y="1006924"/>
                <a:ext cx="90958" cy="37362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0" name="三角形 159">
                <a:extLst>
                  <a:ext uri="{FF2B5EF4-FFF2-40B4-BE49-F238E27FC236}">
                    <a16:creationId xmlns:a16="http://schemas.microsoft.com/office/drawing/2014/main" id="{3685F380-8A00-544D-A7CA-A859BE737EFD}"/>
                  </a:ext>
                </a:extLst>
              </p:cNvPr>
              <p:cNvSpPr/>
              <p:nvPr/>
            </p:nvSpPr>
            <p:spPr>
              <a:xfrm rot="10800000">
                <a:off x="5254603" y="1006924"/>
                <a:ext cx="147647" cy="147647"/>
              </a:xfrm>
              <a:prstGeom prst="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9" name="グループ化 148">
              <a:extLst>
                <a:ext uri="{FF2B5EF4-FFF2-40B4-BE49-F238E27FC236}">
                  <a16:creationId xmlns:a16="http://schemas.microsoft.com/office/drawing/2014/main" id="{D30E3F68-093B-4849-84C2-D6D4FBF0825B}"/>
                </a:ext>
              </a:extLst>
            </p:cNvPr>
            <p:cNvGrpSpPr/>
            <p:nvPr/>
          </p:nvGrpSpPr>
          <p:grpSpPr>
            <a:xfrm>
              <a:off x="4700059" y="1656487"/>
              <a:ext cx="1112590" cy="532300"/>
              <a:chOff x="4700059" y="1656487"/>
              <a:chExt cx="1112590" cy="532300"/>
            </a:xfrm>
          </p:grpSpPr>
          <p:grpSp>
            <p:nvGrpSpPr>
              <p:cNvPr id="150" name="グループ化 149">
                <a:extLst>
                  <a:ext uri="{FF2B5EF4-FFF2-40B4-BE49-F238E27FC236}">
                    <a16:creationId xmlns:a16="http://schemas.microsoft.com/office/drawing/2014/main" id="{9C3621FF-A5D6-DD4A-A66B-BCBDF76EA1B2}"/>
                  </a:ext>
                </a:extLst>
              </p:cNvPr>
              <p:cNvGrpSpPr/>
              <p:nvPr/>
            </p:nvGrpSpPr>
            <p:grpSpPr>
              <a:xfrm rot="13500000">
                <a:off x="4860009" y="1656487"/>
                <a:ext cx="212400" cy="532300"/>
                <a:chOff x="5222226" y="848253"/>
                <a:chExt cx="212400" cy="532300"/>
              </a:xfrm>
            </p:grpSpPr>
            <p:sp>
              <p:nvSpPr>
                <p:cNvPr id="155" name="円/楕円 154">
                  <a:extLst>
                    <a:ext uri="{FF2B5EF4-FFF2-40B4-BE49-F238E27FC236}">
                      <a16:creationId xmlns:a16="http://schemas.microsoft.com/office/drawing/2014/main" id="{A3CE3EF1-569A-1C49-B237-280D2E6A0D0D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6" name="正方形/長方形 155">
                  <a:extLst>
                    <a:ext uri="{FF2B5EF4-FFF2-40B4-BE49-F238E27FC236}">
                      <a16:creationId xmlns:a16="http://schemas.microsoft.com/office/drawing/2014/main" id="{162BFDC3-2CB8-F64C-8CE8-33FD5D5D751A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7" name="三角形 156">
                  <a:extLst>
                    <a:ext uri="{FF2B5EF4-FFF2-40B4-BE49-F238E27FC236}">
                      <a16:creationId xmlns:a16="http://schemas.microsoft.com/office/drawing/2014/main" id="{90A05073-1957-1E4B-8782-1305AE04F9E8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51" name="グループ化 150">
                <a:extLst>
                  <a:ext uri="{FF2B5EF4-FFF2-40B4-BE49-F238E27FC236}">
                    <a16:creationId xmlns:a16="http://schemas.microsoft.com/office/drawing/2014/main" id="{3A7DF78C-0AD6-3447-81E2-9837A4D3D457}"/>
                  </a:ext>
                </a:extLst>
              </p:cNvPr>
              <p:cNvGrpSpPr/>
              <p:nvPr/>
            </p:nvGrpSpPr>
            <p:grpSpPr>
              <a:xfrm rot="8100000">
                <a:off x="5600249" y="1656487"/>
                <a:ext cx="212400" cy="532300"/>
                <a:chOff x="5222226" y="848253"/>
                <a:chExt cx="212400" cy="532300"/>
              </a:xfrm>
            </p:grpSpPr>
            <p:sp>
              <p:nvSpPr>
                <p:cNvPr id="152" name="円/楕円 151">
                  <a:extLst>
                    <a:ext uri="{FF2B5EF4-FFF2-40B4-BE49-F238E27FC236}">
                      <a16:creationId xmlns:a16="http://schemas.microsoft.com/office/drawing/2014/main" id="{3225DE9D-BA83-C94C-9BB4-C18DD95E0591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3" name="正方形/長方形 152">
                  <a:extLst>
                    <a:ext uri="{FF2B5EF4-FFF2-40B4-BE49-F238E27FC236}">
                      <a16:creationId xmlns:a16="http://schemas.microsoft.com/office/drawing/2014/main" id="{8AFEC6AE-EBC7-B24C-9D6F-8CD8EB275159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4" name="三角形 153">
                  <a:extLst>
                    <a:ext uri="{FF2B5EF4-FFF2-40B4-BE49-F238E27FC236}">
                      <a16:creationId xmlns:a16="http://schemas.microsoft.com/office/drawing/2014/main" id="{E93C646F-6DA3-DF42-973D-DBC0AF6217A2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grpSp>
        <p:nvGrpSpPr>
          <p:cNvPr id="387" name="グループ化 386">
            <a:extLst>
              <a:ext uri="{FF2B5EF4-FFF2-40B4-BE49-F238E27FC236}">
                <a16:creationId xmlns:a16="http://schemas.microsoft.com/office/drawing/2014/main" id="{8D770071-9B7C-8645-8589-476B355F286A}"/>
              </a:ext>
            </a:extLst>
          </p:cNvPr>
          <p:cNvGrpSpPr/>
          <p:nvPr/>
        </p:nvGrpSpPr>
        <p:grpSpPr>
          <a:xfrm>
            <a:off x="287713" y="5187634"/>
            <a:ext cx="1062621" cy="1598233"/>
            <a:chOff x="711368" y="4999338"/>
            <a:chExt cx="942314" cy="1417285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A0C22226-A4F6-DE49-8652-689AE15519D9}"/>
                </a:ext>
              </a:extLst>
            </p:cNvPr>
            <p:cNvGrpSpPr/>
            <p:nvPr/>
          </p:nvGrpSpPr>
          <p:grpSpPr>
            <a:xfrm rot="5400000">
              <a:off x="832096" y="5595038"/>
              <a:ext cx="700857" cy="942314"/>
              <a:chOff x="6496210" y="2444186"/>
              <a:chExt cx="1260340" cy="1694550"/>
            </a:xfrm>
            <a:solidFill>
              <a:srgbClr val="002060"/>
            </a:solidFill>
          </p:grpSpPr>
          <p:sp>
            <p:nvSpPr>
              <p:cNvPr id="37" name="フリーフォーム 36">
                <a:extLst>
                  <a:ext uri="{FF2B5EF4-FFF2-40B4-BE49-F238E27FC236}">
                    <a16:creationId xmlns:a16="http://schemas.microsoft.com/office/drawing/2014/main" id="{D39E7CE2-6BE5-1B4D-A6CA-6F87BFBA8098}"/>
                  </a:ext>
                </a:extLst>
              </p:cNvPr>
              <p:cNvSpPr/>
              <p:nvPr/>
            </p:nvSpPr>
            <p:spPr>
              <a:xfrm rot="2700000">
                <a:off x="6738927" y="2852124"/>
                <a:ext cx="774906" cy="1260340"/>
              </a:xfrm>
              <a:custGeom>
                <a:avLst/>
                <a:gdLst>
                  <a:gd name="connsiteX0" fmla="*/ 34946 w 774906"/>
                  <a:gd name="connsiteY0" fmla="*/ 114946 h 1260340"/>
                  <a:gd name="connsiteX1" fmla="*/ 119312 w 774906"/>
                  <a:gd name="connsiteY1" fmla="*/ 80001 h 1260340"/>
                  <a:gd name="connsiteX2" fmla="*/ 169446 w 774906"/>
                  <a:gd name="connsiteY2" fmla="*/ 80001 h 1260340"/>
                  <a:gd name="connsiteX3" fmla="*/ 253812 w 774906"/>
                  <a:gd name="connsiteY3" fmla="*/ 114947 h 1260340"/>
                  <a:gd name="connsiteX4" fmla="*/ 275654 w 774906"/>
                  <a:gd name="connsiteY4" fmla="*/ 147343 h 1260340"/>
                  <a:gd name="connsiteX5" fmla="*/ 275654 w 774906"/>
                  <a:gd name="connsiteY5" fmla="*/ 527057 h 1260340"/>
                  <a:gd name="connsiteX6" fmla="*/ 281654 w 774906"/>
                  <a:gd name="connsiteY6" fmla="*/ 533057 h 1260340"/>
                  <a:gd name="connsiteX7" fmla="*/ 305655 w 774906"/>
                  <a:gd name="connsiteY7" fmla="*/ 533057 h 1260340"/>
                  <a:gd name="connsiteX8" fmla="*/ 311654 w 774906"/>
                  <a:gd name="connsiteY8" fmla="*/ 527057 h 1260340"/>
                  <a:gd name="connsiteX9" fmla="*/ 311654 w 774906"/>
                  <a:gd name="connsiteY9" fmla="*/ 109386 h 1260340"/>
                  <a:gd name="connsiteX10" fmla="*/ 305654 w 774906"/>
                  <a:gd name="connsiteY10" fmla="*/ 103386 h 1260340"/>
                  <a:gd name="connsiteX11" fmla="*/ 293376 w 774906"/>
                  <a:gd name="connsiteY11" fmla="*/ 103386 h 1260340"/>
                  <a:gd name="connsiteX12" fmla="*/ 314969 w 774906"/>
                  <a:gd name="connsiteY12" fmla="*/ 67796 h 1260340"/>
                  <a:gd name="connsiteX13" fmla="*/ 458728 w 774906"/>
                  <a:gd name="connsiteY13" fmla="*/ 0 h 1260340"/>
                  <a:gd name="connsiteX14" fmla="*/ 515283 w 774906"/>
                  <a:gd name="connsiteY14" fmla="*/ 0 h 1260340"/>
                  <a:gd name="connsiteX15" fmla="*/ 701583 w 774906"/>
                  <a:gd name="connsiteY15" fmla="*/ 186300 h 1260340"/>
                  <a:gd name="connsiteX16" fmla="*/ 701584 w 774906"/>
                  <a:gd name="connsiteY16" fmla="*/ 736113 h 1260340"/>
                  <a:gd name="connsiteX17" fmla="*/ 774906 w 774906"/>
                  <a:gd name="connsiteY17" fmla="*/ 809435 h 1260340"/>
                  <a:gd name="connsiteX18" fmla="*/ 324003 w 774906"/>
                  <a:gd name="connsiteY18" fmla="*/ 1260340 h 1260340"/>
                  <a:gd name="connsiteX19" fmla="*/ 40932 w 774906"/>
                  <a:gd name="connsiteY19" fmla="*/ 977269 h 1260340"/>
                  <a:gd name="connsiteX20" fmla="*/ 34946 w 774906"/>
                  <a:gd name="connsiteY20" fmla="*/ 973233 h 1260340"/>
                  <a:gd name="connsiteX21" fmla="*/ 30910 w 774906"/>
                  <a:gd name="connsiteY21" fmla="*/ 967247 h 1260340"/>
                  <a:gd name="connsiteX22" fmla="*/ 26767 w 774906"/>
                  <a:gd name="connsiteY22" fmla="*/ 963105 h 1260340"/>
                  <a:gd name="connsiteX23" fmla="*/ 27573 w 774906"/>
                  <a:gd name="connsiteY23" fmla="*/ 962297 h 1260340"/>
                  <a:gd name="connsiteX24" fmla="*/ 9376 w 774906"/>
                  <a:gd name="connsiteY24" fmla="*/ 935308 h 1260340"/>
                  <a:gd name="connsiteX25" fmla="*/ 0 w 774906"/>
                  <a:gd name="connsiteY25" fmla="*/ 888867 h 1260340"/>
                  <a:gd name="connsiteX26" fmla="*/ 1 w 774906"/>
                  <a:gd name="connsiteY26" fmla="*/ 199313 h 1260340"/>
                  <a:gd name="connsiteX27" fmla="*/ 34946 w 774906"/>
                  <a:gd name="connsiteY27" fmla="*/ 114946 h 1260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774906" h="1260340">
                    <a:moveTo>
                      <a:pt x="34946" y="114946"/>
                    </a:moveTo>
                    <a:cubicBezTo>
                      <a:pt x="56537" y="93355"/>
                      <a:pt x="86365" y="80001"/>
                      <a:pt x="119312" y="80001"/>
                    </a:cubicBezTo>
                    <a:lnTo>
                      <a:pt x="169446" y="80001"/>
                    </a:lnTo>
                    <a:cubicBezTo>
                      <a:pt x="202393" y="80001"/>
                      <a:pt x="232221" y="93356"/>
                      <a:pt x="253812" y="114947"/>
                    </a:cubicBezTo>
                    <a:lnTo>
                      <a:pt x="275654" y="147343"/>
                    </a:lnTo>
                    <a:lnTo>
                      <a:pt x="275654" y="527057"/>
                    </a:lnTo>
                    <a:cubicBezTo>
                      <a:pt x="275654" y="530371"/>
                      <a:pt x="278341" y="533057"/>
                      <a:pt x="281654" y="533057"/>
                    </a:cubicBezTo>
                    <a:lnTo>
                      <a:pt x="305655" y="533057"/>
                    </a:lnTo>
                    <a:cubicBezTo>
                      <a:pt x="308968" y="533057"/>
                      <a:pt x="311654" y="530371"/>
                      <a:pt x="311654" y="527057"/>
                    </a:cubicBezTo>
                    <a:lnTo>
                      <a:pt x="311654" y="109386"/>
                    </a:lnTo>
                    <a:cubicBezTo>
                      <a:pt x="311654" y="106071"/>
                      <a:pt x="308969" y="103386"/>
                      <a:pt x="305654" y="103386"/>
                    </a:cubicBezTo>
                    <a:lnTo>
                      <a:pt x="293376" y="103386"/>
                    </a:lnTo>
                    <a:lnTo>
                      <a:pt x="314969" y="67796"/>
                    </a:lnTo>
                    <a:cubicBezTo>
                      <a:pt x="349140" y="26391"/>
                      <a:pt x="400852" y="0"/>
                      <a:pt x="458728" y="0"/>
                    </a:cubicBezTo>
                    <a:lnTo>
                      <a:pt x="515283" y="0"/>
                    </a:lnTo>
                    <a:cubicBezTo>
                      <a:pt x="618174" y="0"/>
                      <a:pt x="701583" y="83409"/>
                      <a:pt x="701583" y="186300"/>
                    </a:cubicBezTo>
                    <a:lnTo>
                      <a:pt x="701584" y="736113"/>
                    </a:lnTo>
                    <a:lnTo>
                      <a:pt x="774906" y="809435"/>
                    </a:lnTo>
                    <a:lnTo>
                      <a:pt x="324003" y="1260340"/>
                    </a:lnTo>
                    <a:lnTo>
                      <a:pt x="40932" y="977269"/>
                    </a:lnTo>
                    <a:lnTo>
                      <a:pt x="34946" y="973233"/>
                    </a:lnTo>
                    <a:lnTo>
                      <a:pt x="30910" y="967247"/>
                    </a:lnTo>
                    <a:lnTo>
                      <a:pt x="26767" y="963105"/>
                    </a:lnTo>
                    <a:lnTo>
                      <a:pt x="27573" y="962297"/>
                    </a:lnTo>
                    <a:lnTo>
                      <a:pt x="9376" y="935308"/>
                    </a:lnTo>
                    <a:cubicBezTo>
                      <a:pt x="3339" y="921033"/>
                      <a:pt x="0" y="905340"/>
                      <a:pt x="0" y="888867"/>
                    </a:cubicBezTo>
                    <a:lnTo>
                      <a:pt x="1" y="199313"/>
                    </a:lnTo>
                    <a:cubicBezTo>
                      <a:pt x="1" y="166366"/>
                      <a:pt x="13355" y="136537"/>
                      <a:pt x="34946" y="114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台形 37">
                <a:extLst>
                  <a:ext uri="{FF2B5EF4-FFF2-40B4-BE49-F238E27FC236}">
                    <a16:creationId xmlns:a16="http://schemas.microsoft.com/office/drawing/2014/main" id="{891DCC6C-8D60-0545-80AB-014B315EEEF9}"/>
                  </a:ext>
                </a:extLst>
              </p:cNvPr>
              <p:cNvSpPr/>
              <p:nvPr/>
            </p:nvSpPr>
            <p:spPr>
              <a:xfrm>
                <a:off x="6522571" y="3910136"/>
                <a:ext cx="833717" cy="228600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" name="角丸四角形 38">
                <a:extLst>
                  <a:ext uri="{FF2B5EF4-FFF2-40B4-BE49-F238E27FC236}">
                    <a16:creationId xmlns:a16="http://schemas.microsoft.com/office/drawing/2014/main" id="{B0DBAD34-6812-504F-BDE8-5F7B7C7669D6}"/>
                  </a:ext>
                </a:extLst>
              </p:cNvPr>
              <p:cNvSpPr/>
              <p:nvPr/>
            </p:nvSpPr>
            <p:spPr>
              <a:xfrm>
                <a:off x="7428485" y="2444186"/>
                <a:ext cx="288758" cy="928178"/>
              </a:xfrm>
              <a:prstGeom prst="roundRect">
                <a:avLst>
                  <a:gd name="adj" fmla="val 4131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97" name="グループ化 196">
              <a:extLst>
                <a:ext uri="{FF2B5EF4-FFF2-40B4-BE49-F238E27FC236}">
                  <a16:creationId xmlns:a16="http://schemas.microsoft.com/office/drawing/2014/main" id="{6E2A0FF9-CB97-B040-AA77-A9C704043462}"/>
                </a:ext>
              </a:extLst>
            </p:cNvPr>
            <p:cNvGrpSpPr/>
            <p:nvPr/>
          </p:nvGrpSpPr>
          <p:grpSpPr>
            <a:xfrm>
              <a:off x="935928" y="4999338"/>
              <a:ext cx="700233" cy="641349"/>
              <a:chOff x="3466174" y="4121836"/>
              <a:chExt cx="1039510" cy="952095"/>
            </a:xfrm>
          </p:grpSpPr>
          <p:grpSp>
            <p:nvGrpSpPr>
              <p:cNvPr id="186" name="グループ化 185">
                <a:extLst>
                  <a:ext uri="{FF2B5EF4-FFF2-40B4-BE49-F238E27FC236}">
                    <a16:creationId xmlns:a16="http://schemas.microsoft.com/office/drawing/2014/main" id="{A2D54BDF-8874-614A-9443-42E291C34666}"/>
                  </a:ext>
                </a:extLst>
              </p:cNvPr>
              <p:cNvGrpSpPr/>
              <p:nvPr/>
            </p:nvGrpSpPr>
            <p:grpSpPr>
              <a:xfrm>
                <a:off x="390871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182" name="円/楕円 181">
                  <a:extLst>
                    <a:ext uri="{FF2B5EF4-FFF2-40B4-BE49-F238E27FC236}">
                      <a16:creationId xmlns:a16="http://schemas.microsoft.com/office/drawing/2014/main" id="{370A663C-6785-C145-9FC9-3AE60F174497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3" name="円/楕円 182">
                  <a:extLst>
                    <a:ext uri="{FF2B5EF4-FFF2-40B4-BE49-F238E27FC236}">
                      <a16:creationId xmlns:a16="http://schemas.microsoft.com/office/drawing/2014/main" id="{F4219BEF-A472-C940-8654-E136BF117F5F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4" name="円/楕円 183">
                  <a:extLst>
                    <a:ext uri="{FF2B5EF4-FFF2-40B4-BE49-F238E27FC236}">
                      <a16:creationId xmlns:a16="http://schemas.microsoft.com/office/drawing/2014/main" id="{1B57119E-DED4-D142-8E52-8AF78C193CD1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5" name="円/楕円 184">
                  <a:extLst>
                    <a:ext uri="{FF2B5EF4-FFF2-40B4-BE49-F238E27FC236}">
                      <a16:creationId xmlns:a16="http://schemas.microsoft.com/office/drawing/2014/main" id="{E5CA8A37-5FB2-E44E-B804-EB4DA647B708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87" name="グループ化 186">
                <a:extLst>
                  <a:ext uri="{FF2B5EF4-FFF2-40B4-BE49-F238E27FC236}">
                    <a16:creationId xmlns:a16="http://schemas.microsoft.com/office/drawing/2014/main" id="{04AF059A-356E-D342-BA59-B13F841842A6}"/>
                  </a:ext>
                </a:extLst>
              </p:cNvPr>
              <p:cNvGrpSpPr/>
              <p:nvPr/>
            </p:nvGrpSpPr>
            <p:grpSpPr>
              <a:xfrm rot="900000">
                <a:off x="346617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188" name="円/楕円 187">
                  <a:extLst>
                    <a:ext uri="{FF2B5EF4-FFF2-40B4-BE49-F238E27FC236}">
                      <a16:creationId xmlns:a16="http://schemas.microsoft.com/office/drawing/2014/main" id="{F85E7233-E776-3A42-8E46-F61CB491BAF7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9" name="円/楕円 188">
                  <a:extLst>
                    <a:ext uri="{FF2B5EF4-FFF2-40B4-BE49-F238E27FC236}">
                      <a16:creationId xmlns:a16="http://schemas.microsoft.com/office/drawing/2014/main" id="{3471FC46-6360-1D4C-B071-F6F35A3894A2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0" name="円/楕円 189">
                  <a:extLst>
                    <a:ext uri="{FF2B5EF4-FFF2-40B4-BE49-F238E27FC236}">
                      <a16:creationId xmlns:a16="http://schemas.microsoft.com/office/drawing/2014/main" id="{F9462C24-2280-F446-A5C4-A753330715AB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1" name="円/楕円 190">
                  <a:extLst>
                    <a:ext uri="{FF2B5EF4-FFF2-40B4-BE49-F238E27FC236}">
                      <a16:creationId xmlns:a16="http://schemas.microsoft.com/office/drawing/2014/main" id="{1D564D8B-0058-4141-9499-5607045BFEFB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92" name="グループ化 191">
                <a:extLst>
                  <a:ext uri="{FF2B5EF4-FFF2-40B4-BE49-F238E27FC236}">
                    <a16:creationId xmlns:a16="http://schemas.microsoft.com/office/drawing/2014/main" id="{2E89C36F-7FAD-064C-BC82-5C20CF726CC3}"/>
                  </a:ext>
                </a:extLst>
              </p:cNvPr>
              <p:cNvGrpSpPr/>
              <p:nvPr/>
            </p:nvGrpSpPr>
            <p:grpSpPr>
              <a:xfrm rot="20700000" flipH="1">
                <a:off x="4351254" y="4121836"/>
                <a:ext cx="154430" cy="952094"/>
                <a:chOff x="3903918" y="4121837"/>
                <a:chExt cx="154430" cy="952094"/>
              </a:xfrm>
            </p:grpSpPr>
            <p:sp>
              <p:nvSpPr>
                <p:cNvPr id="193" name="円/楕円 192">
                  <a:extLst>
                    <a:ext uri="{FF2B5EF4-FFF2-40B4-BE49-F238E27FC236}">
                      <a16:creationId xmlns:a16="http://schemas.microsoft.com/office/drawing/2014/main" id="{B38AB05B-10A9-E44D-BCD0-E5DAE7B70360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4" name="円/楕円 193">
                  <a:extLst>
                    <a:ext uri="{FF2B5EF4-FFF2-40B4-BE49-F238E27FC236}">
                      <a16:creationId xmlns:a16="http://schemas.microsoft.com/office/drawing/2014/main" id="{B3F29EE8-9BB7-E144-A57F-F865E1ECAD45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5" name="円/楕円 194">
                  <a:extLst>
                    <a:ext uri="{FF2B5EF4-FFF2-40B4-BE49-F238E27FC236}">
                      <a16:creationId xmlns:a16="http://schemas.microsoft.com/office/drawing/2014/main" id="{AA97F5FF-C3F3-7146-8CF7-B9CCBA824602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6" name="円/楕円 195">
                  <a:extLst>
                    <a:ext uri="{FF2B5EF4-FFF2-40B4-BE49-F238E27FC236}">
                      <a16:creationId xmlns:a16="http://schemas.microsoft.com/office/drawing/2014/main" id="{B765569C-0827-A74F-8ECF-D08B7D55BE9A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grpSp>
        <p:nvGrpSpPr>
          <p:cNvPr id="798" name="グループ化 797">
            <a:extLst>
              <a:ext uri="{FF2B5EF4-FFF2-40B4-BE49-F238E27FC236}">
                <a16:creationId xmlns:a16="http://schemas.microsoft.com/office/drawing/2014/main" id="{DC54EA9C-07D5-604D-A800-3D0FAE175A52}"/>
              </a:ext>
            </a:extLst>
          </p:cNvPr>
          <p:cNvGrpSpPr/>
          <p:nvPr/>
        </p:nvGrpSpPr>
        <p:grpSpPr>
          <a:xfrm>
            <a:off x="8197114" y="3377682"/>
            <a:ext cx="1357241" cy="1537019"/>
            <a:chOff x="8591253" y="2467243"/>
            <a:chExt cx="1508174" cy="1707944"/>
          </a:xfrm>
        </p:grpSpPr>
        <p:sp>
          <p:nvSpPr>
            <p:cNvPr id="74" name="円/楕円 73">
              <a:extLst>
                <a:ext uri="{FF2B5EF4-FFF2-40B4-BE49-F238E27FC236}">
                  <a16:creationId xmlns:a16="http://schemas.microsoft.com/office/drawing/2014/main" id="{72579309-227E-8545-A966-40860240307E}"/>
                </a:ext>
              </a:extLst>
            </p:cNvPr>
            <p:cNvSpPr/>
            <p:nvPr/>
          </p:nvSpPr>
          <p:spPr>
            <a:xfrm>
              <a:off x="9089701" y="2467243"/>
              <a:ext cx="262322" cy="26232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" name="台形 72">
              <a:extLst>
                <a:ext uri="{FF2B5EF4-FFF2-40B4-BE49-F238E27FC236}">
                  <a16:creationId xmlns:a16="http://schemas.microsoft.com/office/drawing/2014/main" id="{DB2C5A73-E784-5045-8C8D-09EDAE650B47}"/>
                </a:ext>
              </a:extLst>
            </p:cNvPr>
            <p:cNvSpPr/>
            <p:nvPr/>
          </p:nvSpPr>
          <p:spPr>
            <a:xfrm rot="12791136">
              <a:off x="8737579" y="2686853"/>
              <a:ext cx="456917" cy="606376"/>
            </a:xfrm>
            <a:prstGeom prst="trapezoid">
              <a:avLst>
                <a:gd name="adj" fmla="val 669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81" name="グループ化 80">
              <a:extLst>
                <a:ext uri="{FF2B5EF4-FFF2-40B4-BE49-F238E27FC236}">
                  <a16:creationId xmlns:a16="http://schemas.microsoft.com/office/drawing/2014/main" id="{84DEAFFB-3139-F04F-A55B-7E55DD3F5D36}"/>
                </a:ext>
              </a:extLst>
            </p:cNvPr>
            <p:cNvGrpSpPr/>
            <p:nvPr/>
          </p:nvGrpSpPr>
          <p:grpSpPr>
            <a:xfrm rot="18666280">
              <a:off x="9419222" y="3045577"/>
              <a:ext cx="149177" cy="358929"/>
              <a:chOff x="6692241" y="1460728"/>
              <a:chExt cx="155099" cy="373178"/>
            </a:xfrm>
            <a:solidFill>
              <a:srgbClr val="002060"/>
            </a:solidFill>
          </p:grpSpPr>
          <p:sp>
            <p:nvSpPr>
              <p:cNvPr id="84" name="円/楕円 83">
                <a:extLst>
                  <a:ext uri="{FF2B5EF4-FFF2-40B4-BE49-F238E27FC236}">
                    <a16:creationId xmlns:a16="http://schemas.microsoft.com/office/drawing/2014/main" id="{34532BB6-2BE8-BB44-ACCB-9E80AA51A4E8}"/>
                  </a:ext>
                </a:extLst>
              </p:cNvPr>
              <p:cNvSpPr/>
              <p:nvPr/>
            </p:nvSpPr>
            <p:spPr>
              <a:xfrm rot="9900000" flipH="1">
                <a:off x="6745065" y="1731630"/>
                <a:ext cx="102275" cy="10227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5" name="フリーフォーム 84">
                <a:extLst>
                  <a:ext uri="{FF2B5EF4-FFF2-40B4-BE49-F238E27FC236}">
                    <a16:creationId xmlns:a16="http://schemas.microsoft.com/office/drawing/2014/main" id="{F56732B6-D95C-ED4F-901F-6AFE5D3F251B}"/>
                  </a:ext>
                </a:extLst>
              </p:cNvPr>
              <p:cNvSpPr/>
              <p:nvPr/>
            </p:nvSpPr>
            <p:spPr>
              <a:xfrm rot="9900000" flipH="1">
                <a:off x="6692241" y="1460728"/>
                <a:ext cx="126055" cy="338552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96" name="グループ化 795">
              <a:extLst>
                <a:ext uri="{FF2B5EF4-FFF2-40B4-BE49-F238E27FC236}">
                  <a16:creationId xmlns:a16="http://schemas.microsoft.com/office/drawing/2014/main" id="{FEB65651-E0B5-3649-9E83-97EBEC5FB40C}"/>
                </a:ext>
              </a:extLst>
            </p:cNvPr>
            <p:cNvGrpSpPr/>
            <p:nvPr/>
          </p:nvGrpSpPr>
          <p:grpSpPr>
            <a:xfrm>
              <a:off x="9210967" y="2869077"/>
              <a:ext cx="170060" cy="342190"/>
              <a:chOff x="9185567" y="2840502"/>
              <a:chExt cx="170060" cy="342190"/>
            </a:xfrm>
          </p:grpSpPr>
          <p:sp>
            <p:nvSpPr>
              <p:cNvPr id="80" name="フリーフォーム 79">
                <a:extLst>
                  <a:ext uri="{FF2B5EF4-FFF2-40B4-BE49-F238E27FC236}">
                    <a16:creationId xmlns:a16="http://schemas.microsoft.com/office/drawing/2014/main" id="{A06581D3-DD4D-D544-A343-108A5670B41D}"/>
                  </a:ext>
                </a:extLst>
              </p:cNvPr>
              <p:cNvSpPr/>
              <p:nvPr/>
            </p:nvSpPr>
            <p:spPr>
              <a:xfrm rot="9900000" flipH="1">
                <a:off x="9185567" y="2840502"/>
                <a:ext cx="144653" cy="279510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3" name="円/楕円 82">
                <a:extLst>
                  <a:ext uri="{FF2B5EF4-FFF2-40B4-BE49-F238E27FC236}">
                    <a16:creationId xmlns:a16="http://schemas.microsoft.com/office/drawing/2014/main" id="{A87763E2-71E5-ED4F-A643-FBD25E3372BC}"/>
                  </a:ext>
                </a:extLst>
              </p:cNvPr>
              <p:cNvSpPr/>
              <p:nvPr/>
            </p:nvSpPr>
            <p:spPr>
              <a:xfrm>
                <a:off x="9237532" y="3064597"/>
                <a:ext cx="118095" cy="11809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67370091-9023-F44F-A309-4200626DD042}"/>
                </a:ext>
              </a:extLst>
            </p:cNvPr>
            <p:cNvSpPr/>
            <p:nvPr/>
          </p:nvSpPr>
          <p:spPr>
            <a:xfrm>
              <a:off x="9648927" y="2889529"/>
              <a:ext cx="62515" cy="14456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04" name="グループ化 203">
              <a:extLst>
                <a:ext uri="{FF2B5EF4-FFF2-40B4-BE49-F238E27FC236}">
                  <a16:creationId xmlns:a16="http://schemas.microsoft.com/office/drawing/2014/main" id="{C63CB5EF-A7AF-AE4A-88A1-67019DC10AB1}"/>
                </a:ext>
              </a:extLst>
            </p:cNvPr>
            <p:cNvGrpSpPr/>
            <p:nvPr/>
          </p:nvGrpSpPr>
          <p:grpSpPr>
            <a:xfrm>
              <a:off x="9566417" y="3082224"/>
              <a:ext cx="191065" cy="174998"/>
              <a:chOff x="3466174" y="4121836"/>
              <a:chExt cx="1039510" cy="952095"/>
            </a:xfrm>
          </p:grpSpPr>
          <p:grpSp>
            <p:nvGrpSpPr>
              <p:cNvPr id="205" name="グループ化 204">
                <a:extLst>
                  <a:ext uri="{FF2B5EF4-FFF2-40B4-BE49-F238E27FC236}">
                    <a16:creationId xmlns:a16="http://schemas.microsoft.com/office/drawing/2014/main" id="{867422D0-AE3E-7443-A29D-45ED9A1F00CC}"/>
                  </a:ext>
                </a:extLst>
              </p:cNvPr>
              <p:cNvGrpSpPr/>
              <p:nvPr/>
            </p:nvGrpSpPr>
            <p:grpSpPr>
              <a:xfrm>
                <a:off x="390871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216" name="円/楕円 215">
                  <a:extLst>
                    <a:ext uri="{FF2B5EF4-FFF2-40B4-BE49-F238E27FC236}">
                      <a16:creationId xmlns:a16="http://schemas.microsoft.com/office/drawing/2014/main" id="{7FD7E6FD-4A97-A249-B1D5-A9A437DFA2C1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7" name="円/楕円 216">
                  <a:extLst>
                    <a:ext uri="{FF2B5EF4-FFF2-40B4-BE49-F238E27FC236}">
                      <a16:creationId xmlns:a16="http://schemas.microsoft.com/office/drawing/2014/main" id="{C603DEB9-1EF2-E84A-BF98-2E2309CB9148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8" name="円/楕円 217">
                  <a:extLst>
                    <a:ext uri="{FF2B5EF4-FFF2-40B4-BE49-F238E27FC236}">
                      <a16:creationId xmlns:a16="http://schemas.microsoft.com/office/drawing/2014/main" id="{A63C301C-10F8-3341-A564-9B60D3933117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9" name="円/楕円 218">
                  <a:extLst>
                    <a:ext uri="{FF2B5EF4-FFF2-40B4-BE49-F238E27FC236}">
                      <a16:creationId xmlns:a16="http://schemas.microsoft.com/office/drawing/2014/main" id="{DA2E387F-B555-2542-BCCE-5137B6DF7820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206" name="グループ化 205">
                <a:extLst>
                  <a:ext uri="{FF2B5EF4-FFF2-40B4-BE49-F238E27FC236}">
                    <a16:creationId xmlns:a16="http://schemas.microsoft.com/office/drawing/2014/main" id="{21558151-9E37-EC45-96F2-0B871D5FD0CF}"/>
                  </a:ext>
                </a:extLst>
              </p:cNvPr>
              <p:cNvGrpSpPr/>
              <p:nvPr/>
            </p:nvGrpSpPr>
            <p:grpSpPr>
              <a:xfrm rot="900000">
                <a:off x="346617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212" name="円/楕円 211">
                  <a:extLst>
                    <a:ext uri="{FF2B5EF4-FFF2-40B4-BE49-F238E27FC236}">
                      <a16:creationId xmlns:a16="http://schemas.microsoft.com/office/drawing/2014/main" id="{1B468523-2DB9-4545-8D83-E06E06AE6ED3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3" name="円/楕円 212">
                  <a:extLst>
                    <a:ext uri="{FF2B5EF4-FFF2-40B4-BE49-F238E27FC236}">
                      <a16:creationId xmlns:a16="http://schemas.microsoft.com/office/drawing/2014/main" id="{346BA197-F317-8D45-9826-A6499C7F10EE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4" name="円/楕円 213">
                  <a:extLst>
                    <a:ext uri="{FF2B5EF4-FFF2-40B4-BE49-F238E27FC236}">
                      <a16:creationId xmlns:a16="http://schemas.microsoft.com/office/drawing/2014/main" id="{1BDAEB8E-C0C3-394F-806A-F8649C7ED41C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5" name="円/楕円 214">
                  <a:extLst>
                    <a:ext uri="{FF2B5EF4-FFF2-40B4-BE49-F238E27FC236}">
                      <a16:creationId xmlns:a16="http://schemas.microsoft.com/office/drawing/2014/main" id="{F634F4A6-0EC9-F54C-9205-FC81D7F01B43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207" name="グループ化 206">
                <a:extLst>
                  <a:ext uri="{FF2B5EF4-FFF2-40B4-BE49-F238E27FC236}">
                    <a16:creationId xmlns:a16="http://schemas.microsoft.com/office/drawing/2014/main" id="{7F3DE3F1-358D-B742-85AD-64B91FFF9E97}"/>
                  </a:ext>
                </a:extLst>
              </p:cNvPr>
              <p:cNvGrpSpPr/>
              <p:nvPr/>
            </p:nvGrpSpPr>
            <p:grpSpPr>
              <a:xfrm rot="20700000" flipH="1">
                <a:off x="4351254" y="4121836"/>
                <a:ext cx="154430" cy="952094"/>
                <a:chOff x="3903918" y="4121837"/>
                <a:chExt cx="154430" cy="952094"/>
              </a:xfrm>
            </p:grpSpPr>
            <p:sp>
              <p:nvSpPr>
                <p:cNvPr id="208" name="円/楕円 207">
                  <a:extLst>
                    <a:ext uri="{FF2B5EF4-FFF2-40B4-BE49-F238E27FC236}">
                      <a16:creationId xmlns:a16="http://schemas.microsoft.com/office/drawing/2014/main" id="{D7934AE3-9AE8-EA49-A5C3-4316BE65EBAB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9" name="円/楕円 208">
                  <a:extLst>
                    <a:ext uri="{FF2B5EF4-FFF2-40B4-BE49-F238E27FC236}">
                      <a16:creationId xmlns:a16="http://schemas.microsoft.com/office/drawing/2014/main" id="{AB0F730A-435F-FC43-92DE-1BB1970CB46E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0" name="円/楕円 209">
                  <a:extLst>
                    <a:ext uri="{FF2B5EF4-FFF2-40B4-BE49-F238E27FC236}">
                      <a16:creationId xmlns:a16="http://schemas.microsoft.com/office/drawing/2014/main" id="{4FFCF9C7-3B9A-6A44-A1ED-36F7910A1D3E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1" name="円/楕円 210">
                  <a:extLst>
                    <a:ext uri="{FF2B5EF4-FFF2-40B4-BE49-F238E27FC236}">
                      <a16:creationId xmlns:a16="http://schemas.microsoft.com/office/drawing/2014/main" id="{4A589F36-3D6E-FF49-88E7-47F1A2FB01F0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223" name="正方形/長方形 222">
              <a:extLst>
                <a:ext uri="{FF2B5EF4-FFF2-40B4-BE49-F238E27FC236}">
                  <a16:creationId xmlns:a16="http://schemas.microsoft.com/office/drawing/2014/main" id="{3B2BBCB8-D958-5241-A5D6-B86B64054AB8}"/>
                </a:ext>
              </a:extLst>
            </p:cNvPr>
            <p:cNvSpPr/>
            <p:nvPr/>
          </p:nvSpPr>
          <p:spPr>
            <a:xfrm rot="5400000">
              <a:off x="9787392" y="2725263"/>
              <a:ext cx="58123" cy="33504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24" name="正方形/長方形 223">
              <a:extLst>
                <a:ext uri="{FF2B5EF4-FFF2-40B4-BE49-F238E27FC236}">
                  <a16:creationId xmlns:a16="http://schemas.microsoft.com/office/drawing/2014/main" id="{D602DB0F-FC26-0A4D-BE6D-E9F19218B05E}"/>
                </a:ext>
              </a:extLst>
            </p:cNvPr>
            <p:cNvSpPr/>
            <p:nvPr/>
          </p:nvSpPr>
          <p:spPr>
            <a:xfrm rot="5400000">
              <a:off x="9623975" y="3136780"/>
              <a:ext cx="126132" cy="60818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AC2256A5-1A13-1349-A45C-BC1B2F60008D}"/>
                </a:ext>
              </a:extLst>
            </p:cNvPr>
            <p:cNvSpPr/>
            <p:nvPr/>
          </p:nvSpPr>
          <p:spPr>
            <a:xfrm rot="10800000">
              <a:off x="9973295" y="2618225"/>
              <a:ext cx="126132" cy="1535188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797" name="グループ化 796">
              <a:extLst>
                <a:ext uri="{FF2B5EF4-FFF2-40B4-BE49-F238E27FC236}">
                  <a16:creationId xmlns:a16="http://schemas.microsoft.com/office/drawing/2014/main" id="{4558D9C4-E710-FF4A-97FA-7AC0466B1A15}"/>
                </a:ext>
              </a:extLst>
            </p:cNvPr>
            <p:cNvGrpSpPr/>
            <p:nvPr/>
          </p:nvGrpSpPr>
          <p:grpSpPr>
            <a:xfrm>
              <a:off x="8591253" y="3143888"/>
              <a:ext cx="462696" cy="1031299"/>
              <a:chOff x="8591253" y="3143888"/>
              <a:chExt cx="462696" cy="1031299"/>
            </a:xfrm>
          </p:grpSpPr>
          <p:sp>
            <p:nvSpPr>
              <p:cNvPr id="89" name="円/楕円 88">
                <a:extLst>
                  <a:ext uri="{FF2B5EF4-FFF2-40B4-BE49-F238E27FC236}">
                    <a16:creationId xmlns:a16="http://schemas.microsoft.com/office/drawing/2014/main" id="{B01BA9D4-7EEF-604A-93EE-1B6C095FAF27}"/>
                  </a:ext>
                </a:extLst>
              </p:cNvPr>
              <p:cNvSpPr/>
              <p:nvPr/>
            </p:nvSpPr>
            <p:spPr>
              <a:xfrm rot="21284637" flipH="1">
                <a:off x="8938481" y="4059970"/>
                <a:ext cx="109301" cy="109301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0" name="フリーフォーム 89">
                <a:extLst>
                  <a:ext uri="{FF2B5EF4-FFF2-40B4-BE49-F238E27FC236}">
                    <a16:creationId xmlns:a16="http://schemas.microsoft.com/office/drawing/2014/main" id="{D351F24B-F877-A34B-9441-0EAB159199CB}"/>
                  </a:ext>
                </a:extLst>
              </p:cNvPr>
              <p:cNvSpPr/>
              <p:nvPr/>
            </p:nvSpPr>
            <p:spPr>
              <a:xfrm rot="10500000">
                <a:off x="8818837" y="3163164"/>
                <a:ext cx="218130" cy="504307"/>
              </a:xfrm>
              <a:custGeom>
                <a:avLst/>
                <a:gdLst>
                  <a:gd name="connsiteX0" fmla="*/ 0 w 359224"/>
                  <a:gd name="connsiteY0" fmla="*/ 745326 h 745326"/>
                  <a:gd name="connsiteX1" fmla="*/ 41228 w 359224"/>
                  <a:gd name="connsiteY1" fmla="*/ 0 h 745326"/>
                  <a:gd name="connsiteX2" fmla="*/ 311413 w 359224"/>
                  <a:gd name="connsiteY2" fmla="*/ 0 h 745326"/>
                  <a:gd name="connsiteX3" fmla="*/ 359224 w 359224"/>
                  <a:gd name="connsiteY3" fmla="*/ 743721 h 745326"/>
                  <a:gd name="connsiteX4" fmla="*/ 0 w 359224"/>
                  <a:gd name="connsiteY4" fmla="*/ 745326 h 745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224" h="745326">
                    <a:moveTo>
                      <a:pt x="0" y="745326"/>
                    </a:moveTo>
                    <a:lnTo>
                      <a:pt x="41228" y="0"/>
                    </a:lnTo>
                    <a:lnTo>
                      <a:pt x="311413" y="0"/>
                    </a:lnTo>
                    <a:lnTo>
                      <a:pt x="359224" y="743721"/>
                    </a:lnTo>
                    <a:lnTo>
                      <a:pt x="0" y="745326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1" name="フリーフォーム 90">
                <a:extLst>
                  <a:ext uri="{FF2B5EF4-FFF2-40B4-BE49-F238E27FC236}">
                    <a16:creationId xmlns:a16="http://schemas.microsoft.com/office/drawing/2014/main" id="{8EEBAC61-BDE7-4745-A09A-AE70B1DC489F}"/>
                  </a:ext>
                </a:extLst>
              </p:cNvPr>
              <p:cNvSpPr/>
              <p:nvPr/>
            </p:nvSpPr>
            <p:spPr>
              <a:xfrm rot="10500000">
                <a:off x="8889886" y="3665462"/>
                <a:ext cx="164063" cy="46005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6" name="円/楕円 85">
                <a:extLst>
                  <a:ext uri="{FF2B5EF4-FFF2-40B4-BE49-F238E27FC236}">
                    <a16:creationId xmlns:a16="http://schemas.microsoft.com/office/drawing/2014/main" id="{EC886D1D-0BEA-074C-8E22-0BE8310A14EE}"/>
                  </a:ext>
                </a:extLst>
              </p:cNvPr>
              <p:cNvSpPr/>
              <p:nvPr/>
            </p:nvSpPr>
            <p:spPr>
              <a:xfrm rot="315363">
                <a:off x="8597420" y="4065886"/>
                <a:ext cx="109300" cy="109301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7" name="フリーフォーム 86">
                <a:extLst>
                  <a:ext uri="{FF2B5EF4-FFF2-40B4-BE49-F238E27FC236}">
                    <a16:creationId xmlns:a16="http://schemas.microsoft.com/office/drawing/2014/main" id="{ACB271E4-6E38-EA4B-9923-83AF7736B1CA}"/>
                  </a:ext>
                </a:extLst>
              </p:cNvPr>
              <p:cNvSpPr/>
              <p:nvPr/>
            </p:nvSpPr>
            <p:spPr>
              <a:xfrm rot="11100000" flipH="1">
                <a:off x="8609333" y="3143888"/>
                <a:ext cx="218130" cy="529546"/>
              </a:xfrm>
              <a:custGeom>
                <a:avLst/>
                <a:gdLst>
                  <a:gd name="connsiteX0" fmla="*/ 0 w 359224"/>
                  <a:gd name="connsiteY0" fmla="*/ 745326 h 745326"/>
                  <a:gd name="connsiteX1" fmla="*/ 41228 w 359224"/>
                  <a:gd name="connsiteY1" fmla="*/ 0 h 745326"/>
                  <a:gd name="connsiteX2" fmla="*/ 311413 w 359224"/>
                  <a:gd name="connsiteY2" fmla="*/ 0 h 745326"/>
                  <a:gd name="connsiteX3" fmla="*/ 359224 w 359224"/>
                  <a:gd name="connsiteY3" fmla="*/ 743721 h 745326"/>
                  <a:gd name="connsiteX4" fmla="*/ 0 w 359224"/>
                  <a:gd name="connsiteY4" fmla="*/ 745326 h 745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224" h="745326">
                    <a:moveTo>
                      <a:pt x="0" y="745326"/>
                    </a:moveTo>
                    <a:lnTo>
                      <a:pt x="41228" y="0"/>
                    </a:lnTo>
                    <a:lnTo>
                      <a:pt x="311413" y="0"/>
                    </a:lnTo>
                    <a:lnTo>
                      <a:pt x="359224" y="743721"/>
                    </a:lnTo>
                    <a:lnTo>
                      <a:pt x="0" y="745326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8" name="フリーフォーム 87">
                <a:extLst>
                  <a:ext uri="{FF2B5EF4-FFF2-40B4-BE49-F238E27FC236}">
                    <a16:creationId xmlns:a16="http://schemas.microsoft.com/office/drawing/2014/main" id="{FDBCAE64-E953-DA47-80AF-57D71FF0138F}"/>
                  </a:ext>
                </a:extLst>
              </p:cNvPr>
              <p:cNvSpPr/>
              <p:nvPr/>
            </p:nvSpPr>
            <p:spPr>
              <a:xfrm rot="11100000" flipH="1">
                <a:off x="8591253" y="3671380"/>
                <a:ext cx="164063" cy="46005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9" name="円/楕円 78">
                <a:extLst>
                  <a:ext uri="{FF2B5EF4-FFF2-40B4-BE49-F238E27FC236}">
                    <a16:creationId xmlns:a16="http://schemas.microsoft.com/office/drawing/2014/main" id="{2CC8D21A-3D5C-D54C-A67A-0140DEA63662}"/>
                  </a:ext>
                </a:extLst>
              </p:cNvPr>
              <p:cNvSpPr/>
              <p:nvPr/>
            </p:nvSpPr>
            <p:spPr>
              <a:xfrm flipH="1">
                <a:off x="8610439" y="3598613"/>
                <a:ext cx="160967" cy="16096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6" name="円/楕円 225">
                <a:extLst>
                  <a:ext uri="{FF2B5EF4-FFF2-40B4-BE49-F238E27FC236}">
                    <a16:creationId xmlns:a16="http://schemas.microsoft.com/office/drawing/2014/main" id="{8DD1C85B-9917-6A41-8090-7E7E1EC474A5}"/>
                  </a:ext>
                </a:extLst>
              </p:cNvPr>
              <p:cNvSpPr/>
              <p:nvPr/>
            </p:nvSpPr>
            <p:spPr>
              <a:xfrm flipH="1">
                <a:off x="8871790" y="3595872"/>
                <a:ext cx="160967" cy="16096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251" name="グループ化 250">
            <a:extLst>
              <a:ext uri="{FF2B5EF4-FFF2-40B4-BE49-F238E27FC236}">
                <a16:creationId xmlns:a16="http://schemas.microsoft.com/office/drawing/2014/main" id="{76C93163-11CF-6445-8A37-AB1A64EF6D2E}"/>
              </a:ext>
            </a:extLst>
          </p:cNvPr>
          <p:cNvGrpSpPr/>
          <p:nvPr/>
        </p:nvGrpSpPr>
        <p:grpSpPr>
          <a:xfrm>
            <a:off x="6914714" y="5650745"/>
            <a:ext cx="1459191" cy="984529"/>
            <a:chOff x="4769453" y="3887163"/>
            <a:chExt cx="1459191" cy="984529"/>
          </a:xfrm>
        </p:grpSpPr>
        <p:sp>
          <p:nvSpPr>
            <p:cNvPr id="252" name="フリーフォーム 251">
              <a:extLst>
                <a:ext uri="{FF2B5EF4-FFF2-40B4-BE49-F238E27FC236}">
                  <a16:creationId xmlns:a16="http://schemas.microsoft.com/office/drawing/2014/main" id="{3416FA04-C064-BF4E-ACE7-F3D85B44CE8C}"/>
                </a:ext>
              </a:extLst>
            </p:cNvPr>
            <p:cNvSpPr/>
            <p:nvPr/>
          </p:nvSpPr>
          <p:spPr>
            <a:xfrm rot="10800000">
              <a:off x="5702919" y="4282262"/>
              <a:ext cx="461617" cy="589430"/>
            </a:xfrm>
            <a:custGeom>
              <a:avLst/>
              <a:gdLst>
                <a:gd name="connsiteX0" fmla="*/ 461617 w 461617"/>
                <a:gd name="connsiteY0" fmla="*/ 589430 h 589430"/>
                <a:gd name="connsiteX1" fmla="*/ 0 w 461617"/>
                <a:gd name="connsiteY1" fmla="*/ 589430 h 589430"/>
                <a:gd name="connsiteX2" fmla="*/ 30896 w 461617"/>
                <a:gd name="connsiteY2" fmla="*/ 0 h 589430"/>
                <a:gd name="connsiteX3" fmla="*/ 430721 w 461617"/>
                <a:gd name="connsiteY3" fmla="*/ 0 h 589430"/>
                <a:gd name="connsiteX4" fmla="*/ 444845 w 461617"/>
                <a:gd name="connsiteY4" fmla="*/ 269447 h 589430"/>
                <a:gd name="connsiteX5" fmla="*/ 196015 w 461617"/>
                <a:gd name="connsiteY5" fmla="*/ 367700 h 589430"/>
                <a:gd name="connsiteX6" fmla="*/ 204126 w 461617"/>
                <a:gd name="connsiteY6" fmla="*/ 388242 h 589430"/>
                <a:gd name="connsiteX7" fmla="*/ 446064 w 461617"/>
                <a:gd name="connsiteY7" fmla="*/ 292709 h 589430"/>
                <a:gd name="connsiteX8" fmla="*/ 461617 w 461617"/>
                <a:gd name="connsiteY8" fmla="*/ 589430 h 58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1617" h="589430">
                  <a:moveTo>
                    <a:pt x="461617" y="589430"/>
                  </a:moveTo>
                  <a:lnTo>
                    <a:pt x="0" y="589430"/>
                  </a:lnTo>
                  <a:lnTo>
                    <a:pt x="30896" y="0"/>
                  </a:lnTo>
                  <a:lnTo>
                    <a:pt x="430721" y="0"/>
                  </a:lnTo>
                  <a:lnTo>
                    <a:pt x="444845" y="269447"/>
                  </a:lnTo>
                  <a:lnTo>
                    <a:pt x="196015" y="367700"/>
                  </a:lnTo>
                  <a:lnTo>
                    <a:pt x="204126" y="388242"/>
                  </a:lnTo>
                  <a:lnTo>
                    <a:pt x="446064" y="292709"/>
                  </a:lnTo>
                  <a:lnTo>
                    <a:pt x="461617" y="58943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53" name="円/楕円 252">
              <a:extLst>
                <a:ext uri="{FF2B5EF4-FFF2-40B4-BE49-F238E27FC236}">
                  <a16:creationId xmlns:a16="http://schemas.microsoft.com/office/drawing/2014/main" id="{4E1B3A96-1C2C-964F-B898-5242517E7954}"/>
                </a:ext>
              </a:extLst>
            </p:cNvPr>
            <p:cNvSpPr/>
            <p:nvPr/>
          </p:nvSpPr>
          <p:spPr>
            <a:xfrm>
              <a:off x="5801217" y="3887163"/>
              <a:ext cx="265020" cy="26502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4" name="円/楕円 253">
              <a:extLst>
                <a:ext uri="{FF2B5EF4-FFF2-40B4-BE49-F238E27FC236}">
                  <a16:creationId xmlns:a16="http://schemas.microsoft.com/office/drawing/2014/main" id="{05654125-B497-EB45-99AE-BF44B830657B}"/>
                </a:ext>
              </a:extLst>
            </p:cNvPr>
            <p:cNvSpPr/>
            <p:nvPr/>
          </p:nvSpPr>
          <p:spPr>
            <a:xfrm>
              <a:off x="5681660" y="4199709"/>
              <a:ext cx="504136" cy="11155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55" name="円/楕円 254">
              <a:extLst>
                <a:ext uri="{FF2B5EF4-FFF2-40B4-BE49-F238E27FC236}">
                  <a16:creationId xmlns:a16="http://schemas.microsoft.com/office/drawing/2014/main" id="{92E75DE5-BC74-FC44-959F-3B65BC0BCB3C}"/>
                </a:ext>
              </a:extLst>
            </p:cNvPr>
            <p:cNvSpPr/>
            <p:nvPr/>
          </p:nvSpPr>
          <p:spPr>
            <a:xfrm>
              <a:off x="5646113" y="4226860"/>
              <a:ext cx="190783" cy="19078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6" name="フリーフォーム 255">
              <a:extLst>
                <a:ext uri="{FF2B5EF4-FFF2-40B4-BE49-F238E27FC236}">
                  <a16:creationId xmlns:a16="http://schemas.microsoft.com/office/drawing/2014/main" id="{7C9AA72F-477C-E844-A097-65A264B8EAD6}"/>
                </a:ext>
              </a:extLst>
            </p:cNvPr>
            <p:cNvSpPr/>
            <p:nvPr/>
          </p:nvSpPr>
          <p:spPr>
            <a:xfrm rot="12630247">
              <a:off x="5571946" y="4301306"/>
              <a:ext cx="146142" cy="282387"/>
            </a:xfrm>
            <a:custGeom>
              <a:avLst/>
              <a:gdLst>
                <a:gd name="connsiteX0" fmla="*/ 238220 w 238220"/>
                <a:gd name="connsiteY0" fmla="*/ 460308 h 460308"/>
                <a:gd name="connsiteX1" fmla="*/ 0 w 238220"/>
                <a:gd name="connsiteY1" fmla="*/ 460307 h 460308"/>
                <a:gd name="connsiteX2" fmla="*/ 19277 w 238220"/>
                <a:gd name="connsiteY2" fmla="*/ 0 h 460308"/>
                <a:gd name="connsiteX3" fmla="*/ 218943 w 238220"/>
                <a:gd name="connsiteY3" fmla="*/ 0 h 460308"/>
                <a:gd name="connsiteX4" fmla="*/ 238220 w 238220"/>
                <a:gd name="connsiteY4" fmla="*/ 460308 h 46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220" h="460308">
                  <a:moveTo>
                    <a:pt x="238220" y="460308"/>
                  </a:moveTo>
                  <a:lnTo>
                    <a:pt x="0" y="460307"/>
                  </a:lnTo>
                  <a:lnTo>
                    <a:pt x="19277" y="0"/>
                  </a:lnTo>
                  <a:lnTo>
                    <a:pt x="218943" y="0"/>
                  </a:lnTo>
                  <a:lnTo>
                    <a:pt x="238220" y="46030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57" name="円/楕円 256">
              <a:extLst>
                <a:ext uri="{FF2B5EF4-FFF2-40B4-BE49-F238E27FC236}">
                  <a16:creationId xmlns:a16="http://schemas.microsoft.com/office/drawing/2014/main" id="{D7FE0EB8-4487-054E-9813-B093B18EF707}"/>
                </a:ext>
              </a:extLst>
            </p:cNvPr>
            <p:cNvSpPr/>
            <p:nvPr/>
          </p:nvSpPr>
          <p:spPr>
            <a:xfrm rot="15363383">
              <a:off x="5259251" y="4588598"/>
              <a:ext cx="99382" cy="9938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58" name="フリーフォーム 257">
              <a:extLst>
                <a:ext uri="{FF2B5EF4-FFF2-40B4-BE49-F238E27FC236}">
                  <a16:creationId xmlns:a16="http://schemas.microsoft.com/office/drawing/2014/main" id="{5EBF91F5-5451-A244-81AC-6374127BE568}"/>
                </a:ext>
              </a:extLst>
            </p:cNvPr>
            <p:cNvSpPr/>
            <p:nvPr/>
          </p:nvSpPr>
          <p:spPr>
            <a:xfrm rot="15363383">
              <a:off x="5373558" y="4466551"/>
              <a:ext cx="122489" cy="280979"/>
            </a:xfrm>
            <a:custGeom>
              <a:avLst/>
              <a:gdLst>
                <a:gd name="connsiteX0" fmla="*/ 199666 w 199666"/>
                <a:gd name="connsiteY0" fmla="*/ 458014 h 458014"/>
                <a:gd name="connsiteX1" fmla="*/ 0 w 199666"/>
                <a:gd name="connsiteY1" fmla="*/ 458014 h 458014"/>
                <a:gd name="connsiteX2" fmla="*/ 19181 w 199666"/>
                <a:gd name="connsiteY2" fmla="*/ 0 h 458014"/>
                <a:gd name="connsiteX3" fmla="*/ 180485 w 199666"/>
                <a:gd name="connsiteY3" fmla="*/ 0 h 458014"/>
                <a:gd name="connsiteX4" fmla="*/ 199666 w 199666"/>
                <a:gd name="connsiteY4" fmla="*/ 458014 h 45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666" h="458014">
                  <a:moveTo>
                    <a:pt x="199666" y="458014"/>
                  </a:moveTo>
                  <a:lnTo>
                    <a:pt x="0" y="458014"/>
                  </a:lnTo>
                  <a:lnTo>
                    <a:pt x="19181" y="0"/>
                  </a:lnTo>
                  <a:lnTo>
                    <a:pt x="180485" y="0"/>
                  </a:lnTo>
                  <a:lnTo>
                    <a:pt x="199666" y="458014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59" name="円/楕円 258">
              <a:extLst>
                <a:ext uri="{FF2B5EF4-FFF2-40B4-BE49-F238E27FC236}">
                  <a16:creationId xmlns:a16="http://schemas.microsoft.com/office/drawing/2014/main" id="{B7B1247F-5274-4544-B8A4-9E1AD4DA8975}"/>
                </a:ext>
              </a:extLst>
            </p:cNvPr>
            <p:cNvSpPr/>
            <p:nvPr/>
          </p:nvSpPr>
          <p:spPr>
            <a:xfrm flipH="1">
              <a:off x="6037861" y="4226860"/>
              <a:ext cx="190783" cy="19078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0" name="フリーフォーム 259">
              <a:extLst>
                <a:ext uri="{FF2B5EF4-FFF2-40B4-BE49-F238E27FC236}">
                  <a16:creationId xmlns:a16="http://schemas.microsoft.com/office/drawing/2014/main" id="{816640ED-656E-B74C-B23B-301DE09359F7}"/>
                </a:ext>
              </a:extLst>
            </p:cNvPr>
            <p:cNvSpPr/>
            <p:nvPr/>
          </p:nvSpPr>
          <p:spPr>
            <a:xfrm rot="12174019" flipH="1">
              <a:off x="6025753" y="4312840"/>
              <a:ext cx="146142" cy="282387"/>
            </a:xfrm>
            <a:custGeom>
              <a:avLst/>
              <a:gdLst>
                <a:gd name="connsiteX0" fmla="*/ 238220 w 238220"/>
                <a:gd name="connsiteY0" fmla="*/ 460308 h 460308"/>
                <a:gd name="connsiteX1" fmla="*/ 0 w 238220"/>
                <a:gd name="connsiteY1" fmla="*/ 460307 h 460308"/>
                <a:gd name="connsiteX2" fmla="*/ 19277 w 238220"/>
                <a:gd name="connsiteY2" fmla="*/ 0 h 460308"/>
                <a:gd name="connsiteX3" fmla="*/ 218943 w 238220"/>
                <a:gd name="connsiteY3" fmla="*/ 0 h 460308"/>
                <a:gd name="connsiteX4" fmla="*/ 238220 w 238220"/>
                <a:gd name="connsiteY4" fmla="*/ 460308 h 46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220" h="460308">
                  <a:moveTo>
                    <a:pt x="238220" y="460308"/>
                  </a:moveTo>
                  <a:lnTo>
                    <a:pt x="0" y="460307"/>
                  </a:lnTo>
                  <a:lnTo>
                    <a:pt x="19277" y="0"/>
                  </a:lnTo>
                  <a:lnTo>
                    <a:pt x="218943" y="0"/>
                  </a:lnTo>
                  <a:lnTo>
                    <a:pt x="238220" y="46030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1" name="円/楕円 260">
              <a:extLst>
                <a:ext uri="{FF2B5EF4-FFF2-40B4-BE49-F238E27FC236}">
                  <a16:creationId xmlns:a16="http://schemas.microsoft.com/office/drawing/2014/main" id="{584E1F81-701F-2F48-ABAD-44C043667A6E}"/>
                </a:ext>
              </a:extLst>
            </p:cNvPr>
            <p:cNvSpPr/>
            <p:nvPr/>
          </p:nvSpPr>
          <p:spPr>
            <a:xfrm rot="15034249" flipH="1">
              <a:off x="5565602" y="4649451"/>
              <a:ext cx="99383" cy="9938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2" name="フリーフォーム 261">
              <a:extLst>
                <a:ext uri="{FF2B5EF4-FFF2-40B4-BE49-F238E27FC236}">
                  <a16:creationId xmlns:a16="http://schemas.microsoft.com/office/drawing/2014/main" id="{B0EC9369-4B87-8946-9734-06BB6FB3B17F}"/>
                </a:ext>
              </a:extLst>
            </p:cNvPr>
            <p:cNvSpPr/>
            <p:nvPr/>
          </p:nvSpPr>
          <p:spPr>
            <a:xfrm rot="15034249" flipH="1">
              <a:off x="5676346" y="4515516"/>
              <a:ext cx="122490" cy="280979"/>
            </a:xfrm>
            <a:custGeom>
              <a:avLst/>
              <a:gdLst>
                <a:gd name="connsiteX0" fmla="*/ 199666 w 199666"/>
                <a:gd name="connsiteY0" fmla="*/ 458014 h 458014"/>
                <a:gd name="connsiteX1" fmla="*/ 0 w 199666"/>
                <a:gd name="connsiteY1" fmla="*/ 458014 h 458014"/>
                <a:gd name="connsiteX2" fmla="*/ 19181 w 199666"/>
                <a:gd name="connsiteY2" fmla="*/ 0 h 458014"/>
                <a:gd name="connsiteX3" fmla="*/ 180485 w 199666"/>
                <a:gd name="connsiteY3" fmla="*/ 0 h 458014"/>
                <a:gd name="connsiteX4" fmla="*/ 199666 w 199666"/>
                <a:gd name="connsiteY4" fmla="*/ 458014 h 45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666" h="458014">
                  <a:moveTo>
                    <a:pt x="199666" y="458014"/>
                  </a:moveTo>
                  <a:lnTo>
                    <a:pt x="0" y="458014"/>
                  </a:lnTo>
                  <a:lnTo>
                    <a:pt x="19181" y="0"/>
                  </a:lnTo>
                  <a:lnTo>
                    <a:pt x="180485" y="0"/>
                  </a:lnTo>
                  <a:lnTo>
                    <a:pt x="199666" y="458014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C6221D32-1B40-584A-8C39-FA293D34A9A9}"/>
                </a:ext>
              </a:extLst>
            </p:cNvPr>
            <p:cNvSpPr/>
            <p:nvPr/>
          </p:nvSpPr>
          <p:spPr>
            <a:xfrm>
              <a:off x="4864751" y="4822311"/>
              <a:ext cx="1268501" cy="4938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4" name="平行四辺形 263">
              <a:extLst>
                <a:ext uri="{FF2B5EF4-FFF2-40B4-BE49-F238E27FC236}">
                  <a16:creationId xmlns:a16="http://schemas.microsoft.com/office/drawing/2014/main" id="{3F1A29E2-EFB3-A141-9E20-AF0D338495A1}"/>
                </a:ext>
              </a:extLst>
            </p:cNvPr>
            <p:cNvSpPr/>
            <p:nvPr/>
          </p:nvSpPr>
          <p:spPr>
            <a:xfrm flipH="1">
              <a:off x="4769453" y="4407098"/>
              <a:ext cx="667833" cy="391277"/>
            </a:xfrm>
            <a:prstGeom prst="parallelogram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5" name="平行四辺形 264">
              <a:extLst>
                <a:ext uri="{FF2B5EF4-FFF2-40B4-BE49-F238E27FC236}">
                  <a16:creationId xmlns:a16="http://schemas.microsoft.com/office/drawing/2014/main" id="{95214A46-BC2E-964E-9BBB-8E02CF353C35}"/>
                </a:ext>
              </a:extLst>
            </p:cNvPr>
            <p:cNvSpPr/>
            <p:nvPr/>
          </p:nvSpPr>
          <p:spPr>
            <a:xfrm flipH="1">
              <a:off x="5453860" y="4760012"/>
              <a:ext cx="433464" cy="38692"/>
            </a:xfrm>
            <a:prstGeom prst="parallelogram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6" name="円/楕円 265">
              <a:extLst>
                <a:ext uri="{FF2B5EF4-FFF2-40B4-BE49-F238E27FC236}">
                  <a16:creationId xmlns:a16="http://schemas.microsoft.com/office/drawing/2014/main" id="{0E7FBF3C-DD26-ED4D-8D03-0DE8C38CFDAD}"/>
                </a:ext>
              </a:extLst>
            </p:cNvPr>
            <p:cNvSpPr/>
            <p:nvPr/>
          </p:nvSpPr>
          <p:spPr>
            <a:xfrm>
              <a:off x="5506719" y="4507926"/>
              <a:ext cx="124544" cy="12454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7" name="グループ化 266">
            <a:extLst>
              <a:ext uri="{FF2B5EF4-FFF2-40B4-BE49-F238E27FC236}">
                <a16:creationId xmlns:a16="http://schemas.microsoft.com/office/drawing/2014/main" id="{DA4950C4-0804-F44D-BA45-E0CE283FBA6B}"/>
              </a:ext>
            </a:extLst>
          </p:cNvPr>
          <p:cNvGrpSpPr/>
          <p:nvPr/>
        </p:nvGrpSpPr>
        <p:grpSpPr>
          <a:xfrm flipH="1">
            <a:off x="4423803" y="5650745"/>
            <a:ext cx="1459191" cy="984529"/>
            <a:chOff x="4769453" y="3887163"/>
            <a:chExt cx="1459191" cy="984529"/>
          </a:xfrm>
        </p:grpSpPr>
        <p:sp>
          <p:nvSpPr>
            <p:cNvPr id="268" name="フリーフォーム 267">
              <a:extLst>
                <a:ext uri="{FF2B5EF4-FFF2-40B4-BE49-F238E27FC236}">
                  <a16:creationId xmlns:a16="http://schemas.microsoft.com/office/drawing/2014/main" id="{57CC1299-B357-824B-93A0-EEB910D16E07}"/>
                </a:ext>
              </a:extLst>
            </p:cNvPr>
            <p:cNvSpPr/>
            <p:nvPr/>
          </p:nvSpPr>
          <p:spPr>
            <a:xfrm rot="10800000">
              <a:off x="5702919" y="4282262"/>
              <a:ext cx="461617" cy="589430"/>
            </a:xfrm>
            <a:custGeom>
              <a:avLst/>
              <a:gdLst>
                <a:gd name="connsiteX0" fmla="*/ 461617 w 461617"/>
                <a:gd name="connsiteY0" fmla="*/ 589430 h 589430"/>
                <a:gd name="connsiteX1" fmla="*/ 0 w 461617"/>
                <a:gd name="connsiteY1" fmla="*/ 589430 h 589430"/>
                <a:gd name="connsiteX2" fmla="*/ 30896 w 461617"/>
                <a:gd name="connsiteY2" fmla="*/ 0 h 589430"/>
                <a:gd name="connsiteX3" fmla="*/ 430721 w 461617"/>
                <a:gd name="connsiteY3" fmla="*/ 0 h 589430"/>
                <a:gd name="connsiteX4" fmla="*/ 444845 w 461617"/>
                <a:gd name="connsiteY4" fmla="*/ 269447 h 589430"/>
                <a:gd name="connsiteX5" fmla="*/ 196015 w 461617"/>
                <a:gd name="connsiteY5" fmla="*/ 367700 h 589430"/>
                <a:gd name="connsiteX6" fmla="*/ 204126 w 461617"/>
                <a:gd name="connsiteY6" fmla="*/ 388242 h 589430"/>
                <a:gd name="connsiteX7" fmla="*/ 446064 w 461617"/>
                <a:gd name="connsiteY7" fmla="*/ 292709 h 589430"/>
                <a:gd name="connsiteX8" fmla="*/ 461617 w 461617"/>
                <a:gd name="connsiteY8" fmla="*/ 589430 h 58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1617" h="589430">
                  <a:moveTo>
                    <a:pt x="461617" y="589430"/>
                  </a:moveTo>
                  <a:lnTo>
                    <a:pt x="0" y="589430"/>
                  </a:lnTo>
                  <a:lnTo>
                    <a:pt x="30896" y="0"/>
                  </a:lnTo>
                  <a:lnTo>
                    <a:pt x="430721" y="0"/>
                  </a:lnTo>
                  <a:lnTo>
                    <a:pt x="444845" y="269447"/>
                  </a:lnTo>
                  <a:lnTo>
                    <a:pt x="196015" y="367700"/>
                  </a:lnTo>
                  <a:lnTo>
                    <a:pt x="204126" y="388242"/>
                  </a:lnTo>
                  <a:lnTo>
                    <a:pt x="446064" y="292709"/>
                  </a:lnTo>
                  <a:lnTo>
                    <a:pt x="461617" y="58943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9" name="円/楕円 268">
              <a:extLst>
                <a:ext uri="{FF2B5EF4-FFF2-40B4-BE49-F238E27FC236}">
                  <a16:creationId xmlns:a16="http://schemas.microsoft.com/office/drawing/2014/main" id="{3EE524A4-FF04-0848-83BF-20D9943235EA}"/>
                </a:ext>
              </a:extLst>
            </p:cNvPr>
            <p:cNvSpPr/>
            <p:nvPr/>
          </p:nvSpPr>
          <p:spPr>
            <a:xfrm>
              <a:off x="5801217" y="3887163"/>
              <a:ext cx="265020" cy="26502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0" name="円/楕円 269">
              <a:extLst>
                <a:ext uri="{FF2B5EF4-FFF2-40B4-BE49-F238E27FC236}">
                  <a16:creationId xmlns:a16="http://schemas.microsoft.com/office/drawing/2014/main" id="{4FBCAB80-3823-DF4E-A7D9-11053E3FDDAB}"/>
                </a:ext>
              </a:extLst>
            </p:cNvPr>
            <p:cNvSpPr/>
            <p:nvPr/>
          </p:nvSpPr>
          <p:spPr>
            <a:xfrm>
              <a:off x="5681660" y="4199709"/>
              <a:ext cx="504136" cy="11155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71" name="円/楕円 270">
              <a:extLst>
                <a:ext uri="{FF2B5EF4-FFF2-40B4-BE49-F238E27FC236}">
                  <a16:creationId xmlns:a16="http://schemas.microsoft.com/office/drawing/2014/main" id="{A6B68838-106D-AD4F-9037-7A74805EC088}"/>
                </a:ext>
              </a:extLst>
            </p:cNvPr>
            <p:cNvSpPr/>
            <p:nvPr/>
          </p:nvSpPr>
          <p:spPr>
            <a:xfrm>
              <a:off x="5646113" y="4226860"/>
              <a:ext cx="190783" cy="19078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2" name="フリーフォーム 271">
              <a:extLst>
                <a:ext uri="{FF2B5EF4-FFF2-40B4-BE49-F238E27FC236}">
                  <a16:creationId xmlns:a16="http://schemas.microsoft.com/office/drawing/2014/main" id="{AF765749-9CC0-E24A-89C6-8E5495DF977B}"/>
                </a:ext>
              </a:extLst>
            </p:cNvPr>
            <p:cNvSpPr/>
            <p:nvPr/>
          </p:nvSpPr>
          <p:spPr>
            <a:xfrm rot="12630247">
              <a:off x="5571946" y="4301306"/>
              <a:ext cx="146142" cy="282387"/>
            </a:xfrm>
            <a:custGeom>
              <a:avLst/>
              <a:gdLst>
                <a:gd name="connsiteX0" fmla="*/ 238220 w 238220"/>
                <a:gd name="connsiteY0" fmla="*/ 460308 h 460308"/>
                <a:gd name="connsiteX1" fmla="*/ 0 w 238220"/>
                <a:gd name="connsiteY1" fmla="*/ 460307 h 460308"/>
                <a:gd name="connsiteX2" fmla="*/ 19277 w 238220"/>
                <a:gd name="connsiteY2" fmla="*/ 0 h 460308"/>
                <a:gd name="connsiteX3" fmla="*/ 218943 w 238220"/>
                <a:gd name="connsiteY3" fmla="*/ 0 h 460308"/>
                <a:gd name="connsiteX4" fmla="*/ 238220 w 238220"/>
                <a:gd name="connsiteY4" fmla="*/ 460308 h 46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220" h="460308">
                  <a:moveTo>
                    <a:pt x="238220" y="460308"/>
                  </a:moveTo>
                  <a:lnTo>
                    <a:pt x="0" y="460307"/>
                  </a:lnTo>
                  <a:lnTo>
                    <a:pt x="19277" y="0"/>
                  </a:lnTo>
                  <a:lnTo>
                    <a:pt x="218943" y="0"/>
                  </a:lnTo>
                  <a:lnTo>
                    <a:pt x="238220" y="46030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73" name="円/楕円 272">
              <a:extLst>
                <a:ext uri="{FF2B5EF4-FFF2-40B4-BE49-F238E27FC236}">
                  <a16:creationId xmlns:a16="http://schemas.microsoft.com/office/drawing/2014/main" id="{1D42F784-69A3-6A4B-800C-7060A9747276}"/>
                </a:ext>
              </a:extLst>
            </p:cNvPr>
            <p:cNvSpPr/>
            <p:nvPr/>
          </p:nvSpPr>
          <p:spPr>
            <a:xfrm rot="15363383">
              <a:off x="5259251" y="4588598"/>
              <a:ext cx="99382" cy="9938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74" name="フリーフォーム 273">
              <a:extLst>
                <a:ext uri="{FF2B5EF4-FFF2-40B4-BE49-F238E27FC236}">
                  <a16:creationId xmlns:a16="http://schemas.microsoft.com/office/drawing/2014/main" id="{427099AC-7185-8D43-A162-7B8DCFA18326}"/>
                </a:ext>
              </a:extLst>
            </p:cNvPr>
            <p:cNvSpPr/>
            <p:nvPr/>
          </p:nvSpPr>
          <p:spPr>
            <a:xfrm rot="15363383">
              <a:off x="5373558" y="4466551"/>
              <a:ext cx="122489" cy="280979"/>
            </a:xfrm>
            <a:custGeom>
              <a:avLst/>
              <a:gdLst>
                <a:gd name="connsiteX0" fmla="*/ 199666 w 199666"/>
                <a:gd name="connsiteY0" fmla="*/ 458014 h 458014"/>
                <a:gd name="connsiteX1" fmla="*/ 0 w 199666"/>
                <a:gd name="connsiteY1" fmla="*/ 458014 h 458014"/>
                <a:gd name="connsiteX2" fmla="*/ 19181 w 199666"/>
                <a:gd name="connsiteY2" fmla="*/ 0 h 458014"/>
                <a:gd name="connsiteX3" fmla="*/ 180485 w 199666"/>
                <a:gd name="connsiteY3" fmla="*/ 0 h 458014"/>
                <a:gd name="connsiteX4" fmla="*/ 199666 w 199666"/>
                <a:gd name="connsiteY4" fmla="*/ 458014 h 45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666" h="458014">
                  <a:moveTo>
                    <a:pt x="199666" y="458014"/>
                  </a:moveTo>
                  <a:lnTo>
                    <a:pt x="0" y="458014"/>
                  </a:lnTo>
                  <a:lnTo>
                    <a:pt x="19181" y="0"/>
                  </a:lnTo>
                  <a:lnTo>
                    <a:pt x="180485" y="0"/>
                  </a:lnTo>
                  <a:lnTo>
                    <a:pt x="199666" y="458014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75" name="円/楕円 274">
              <a:extLst>
                <a:ext uri="{FF2B5EF4-FFF2-40B4-BE49-F238E27FC236}">
                  <a16:creationId xmlns:a16="http://schemas.microsoft.com/office/drawing/2014/main" id="{8A8FC51C-9AFF-924B-9A57-BF2CECD840F3}"/>
                </a:ext>
              </a:extLst>
            </p:cNvPr>
            <p:cNvSpPr/>
            <p:nvPr/>
          </p:nvSpPr>
          <p:spPr>
            <a:xfrm flipH="1">
              <a:off x="6037861" y="4226860"/>
              <a:ext cx="190783" cy="19078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6" name="フリーフォーム 275">
              <a:extLst>
                <a:ext uri="{FF2B5EF4-FFF2-40B4-BE49-F238E27FC236}">
                  <a16:creationId xmlns:a16="http://schemas.microsoft.com/office/drawing/2014/main" id="{86BB62F3-8212-3442-9949-9A57D075749B}"/>
                </a:ext>
              </a:extLst>
            </p:cNvPr>
            <p:cNvSpPr/>
            <p:nvPr/>
          </p:nvSpPr>
          <p:spPr>
            <a:xfrm rot="12174019" flipH="1">
              <a:off x="6025753" y="4312840"/>
              <a:ext cx="146142" cy="282387"/>
            </a:xfrm>
            <a:custGeom>
              <a:avLst/>
              <a:gdLst>
                <a:gd name="connsiteX0" fmla="*/ 238220 w 238220"/>
                <a:gd name="connsiteY0" fmla="*/ 460308 h 460308"/>
                <a:gd name="connsiteX1" fmla="*/ 0 w 238220"/>
                <a:gd name="connsiteY1" fmla="*/ 460307 h 460308"/>
                <a:gd name="connsiteX2" fmla="*/ 19277 w 238220"/>
                <a:gd name="connsiteY2" fmla="*/ 0 h 460308"/>
                <a:gd name="connsiteX3" fmla="*/ 218943 w 238220"/>
                <a:gd name="connsiteY3" fmla="*/ 0 h 460308"/>
                <a:gd name="connsiteX4" fmla="*/ 238220 w 238220"/>
                <a:gd name="connsiteY4" fmla="*/ 460308 h 46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220" h="460308">
                  <a:moveTo>
                    <a:pt x="238220" y="460308"/>
                  </a:moveTo>
                  <a:lnTo>
                    <a:pt x="0" y="460307"/>
                  </a:lnTo>
                  <a:lnTo>
                    <a:pt x="19277" y="0"/>
                  </a:lnTo>
                  <a:lnTo>
                    <a:pt x="218943" y="0"/>
                  </a:lnTo>
                  <a:lnTo>
                    <a:pt x="238220" y="46030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77" name="円/楕円 276">
              <a:extLst>
                <a:ext uri="{FF2B5EF4-FFF2-40B4-BE49-F238E27FC236}">
                  <a16:creationId xmlns:a16="http://schemas.microsoft.com/office/drawing/2014/main" id="{94EB9BEA-1D1E-D743-BB70-1A8E24823DDA}"/>
                </a:ext>
              </a:extLst>
            </p:cNvPr>
            <p:cNvSpPr/>
            <p:nvPr/>
          </p:nvSpPr>
          <p:spPr>
            <a:xfrm rot="15034249" flipH="1">
              <a:off x="5565602" y="4649451"/>
              <a:ext cx="99383" cy="99383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78" name="フリーフォーム 277">
              <a:extLst>
                <a:ext uri="{FF2B5EF4-FFF2-40B4-BE49-F238E27FC236}">
                  <a16:creationId xmlns:a16="http://schemas.microsoft.com/office/drawing/2014/main" id="{2D38427E-46D4-714E-9411-3ECEB5B1E5BF}"/>
                </a:ext>
              </a:extLst>
            </p:cNvPr>
            <p:cNvSpPr/>
            <p:nvPr/>
          </p:nvSpPr>
          <p:spPr>
            <a:xfrm rot="15034249" flipH="1">
              <a:off x="5676346" y="4515516"/>
              <a:ext cx="122490" cy="280979"/>
            </a:xfrm>
            <a:custGeom>
              <a:avLst/>
              <a:gdLst>
                <a:gd name="connsiteX0" fmla="*/ 199666 w 199666"/>
                <a:gd name="connsiteY0" fmla="*/ 458014 h 458014"/>
                <a:gd name="connsiteX1" fmla="*/ 0 w 199666"/>
                <a:gd name="connsiteY1" fmla="*/ 458014 h 458014"/>
                <a:gd name="connsiteX2" fmla="*/ 19181 w 199666"/>
                <a:gd name="connsiteY2" fmla="*/ 0 h 458014"/>
                <a:gd name="connsiteX3" fmla="*/ 180485 w 199666"/>
                <a:gd name="connsiteY3" fmla="*/ 0 h 458014"/>
                <a:gd name="connsiteX4" fmla="*/ 199666 w 199666"/>
                <a:gd name="connsiteY4" fmla="*/ 458014 h 458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666" h="458014">
                  <a:moveTo>
                    <a:pt x="199666" y="458014"/>
                  </a:moveTo>
                  <a:lnTo>
                    <a:pt x="0" y="458014"/>
                  </a:lnTo>
                  <a:lnTo>
                    <a:pt x="19181" y="0"/>
                  </a:lnTo>
                  <a:lnTo>
                    <a:pt x="180485" y="0"/>
                  </a:lnTo>
                  <a:lnTo>
                    <a:pt x="199666" y="458014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79" name="正方形/長方形 278">
              <a:extLst>
                <a:ext uri="{FF2B5EF4-FFF2-40B4-BE49-F238E27FC236}">
                  <a16:creationId xmlns:a16="http://schemas.microsoft.com/office/drawing/2014/main" id="{0AC0EF37-FB74-444C-99F9-5E51C74D8C7E}"/>
                </a:ext>
              </a:extLst>
            </p:cNvPr>
            <p:cNvSpPr/>
            <p:nvPr/>
          </p:nvSpPr>
          <p:spPr>
            <a:xfrm>
              <a:off x="4864751" y="4822311"/>
              <a:ext cx="1268501" cy="4938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80" name="平行四辺形 279">
              <a:extLst>
                <a:ext uri="{FF2B5EF4-FFF2-40B4-BE49-F238E27FC236}">
                  <a16:creationId xmlns:a16="http://schemas.microsoft.com/office/drawing/2014/main" id="{1A61E825-2C0A-7A48-A3BD-F42ABE7B59C6}"/>
                </a:ext>
              </a:extLst>
            </p:cNvPr>
            <p:cNvSpPr/>
            <p:nvPr/>
          </p:nvSpPr>
          <p:spPr>
            <a:xfrm flipH="1">
              <a:off x="4769453" y="4407098"/>
              <a:ext cx="667833" cy="391277"/>
            </a:xfrm>
            <a:prstGeom prst="parallelogram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81" name="平行四辺形 280">
              <a:extLst>
                <a:ext uri="{FF2B5EF4-FFF2-40B4-BE49-F238E27FC236}">
                  <a16:creationId xmlns:a16="http://schemas.microsoft.com/office/drawing/2014/main" id="{56CC6F8B-A976-2F41-AE61-B40BA4953D82}"/>
                </a:ext>
              </a:extLst>
            </p:cNvPr>
            <p:cNvSpPr/>
            <p:nvPr/>
          </p:nvSpPr>
          <p:spPr>
            <a:xfrm flipH="1">
              <a:off x="5453860" y="4760012"/>
              <a:ext cx="433464" cy="38692"/>
            </a:xfrm>
            <a:prstGeom prst="parallelogram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82" name="円/楕円 281">
              <a:extLst>
                <a:ext uri="{FF2B5EF4-FFF2-40B4-BE49-F238E27FC236}">
                  <a16:creationId xmlns:a16="http://schemas.microsoft.com/office/drawing/2014/main" id="{E9A38324-DF71-554B-8F5F-3FDD5A9B8003}"/>
                </a:ext>
              </a:extLst>
            </p:cNvPr>
            <p:cNvSpPr/>
            <p:nvPr/>
          </p:nvSpPr>
          <p:spPr>
            <a:xfrm>
              <a:off x="5506719" y="4507926"/>
              <a:ext cx="124544" cy="12454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83" name="直線コネクタ 282">
            <a:extLst>
              <a:ext uri="{FF2B5EF4-FFF2-40B4-BE49-F238E27FC236}">
                <a16:creationId xmlns:a16="http://schemas.microsoft.com/office/drawing/2014/main" id="{B598D25B-FB79-BD47-8A81-F69799FEA02D}"/>
              </a:ext>
            </a:extLst>
          </p:cNvPr>
          <p:cNvCxnSpPr>
            <a:cxnSpLocks/>
          </p:cNvCxnSpPr>
          <p:nvPr/>
        </p:nvCxnSpPr>
        <p:spPr>
          <a:xfrm flipH="1">
            <a:off x="5967613" y="6378970"/>
            <a:ext cx="828712" cy="0"/>
          </a:xfrm>
          <a:prstGeom prst="line">
            <a:avLst/>
          </a:prstGeom>
          <a:ln w="381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9" name="グループ化 318">
            <a:extLst>
              <a:ext uri="{FF2B5EF4-FFF2-40B4-BE49-F238E27FC236}">
                <a16:creationId xmlns:a16="http://schemas.microsoft.com/office/drawing/2014/main" id="{837EA13C-CC99-514D-BCE6-998703D62A1D}"/>
              </a:ext>
            </a:extLst>
          </p:cNvPr>
          <p:cNvGrpSpPr/>
          <p:nvPr/>
        </p:nvGrpSpPr>
        <p:grpSpPr>
          <a:xfrm>
            <a:off x="1560945" y="2065065"/>
            <a:ext cx="1514470" cy="1384098"/>
            <a:chOff x="3236666" y="2149510"/>
            <a:chExt cx="1066479" cy="974672"/>
          </a:xfrm>
        </p:grpSpPr>
        <p:sp>
          <p:nvSpPr>
            <p:cNvPr id="230" name="台形 229">
              <a:extLst>
                <a:ext uri="{FF2B5EF4-FFF2-40B4-BE49-F238E27FC236}">
                  <a16:creationId xmlns:a16="http://schemas.microsoft.com/office/drawing/2014/main" id="{AA481485-3C94-EF46-9252-08FDE650E2CD}"/>
                </a:ext>
              </a:extLst>
            </p:cNvPr>
            <p:cNvSpPr/>
            <p:nvPr/>
          </p:nvSpPr>
          <p:spPr>
            <a:xfrm rot="10800000" flipH="1">
              <a:off x="3693158" y="2523722"/>
              <a:ext cx="439297" cy="560930"/>
            </a:xfrm>
            <a:prstGeom prst="trapezoid">
              <a:avLst>
                <a:gd name="adj" fmla="val 669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2" name="円/楕円 231">
              <a:extLst>
                <a:ext uri="{FF2B5EF4-FFF2-40B4-BE49-F238E27FC236}">
                  <a16:creationId xmlns:a16="http://schemas.microsoft.com/office/drawing/2014/main" id="{68D3BA70-638E-BF45-8735-D38EDD83F197}"/>
                </a:ext>
              </a:extLst>
            </p:cNvPr>
            <p:cNvSpPr/>
            <p:nvPr/>
          </p:nvSpPr>
          <p:spPr>
            <a:xfrm flipH="1">
              <a:off x="3672927" y="2445160"/>
              <a:ext cx="479760" cy="10616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233" name="グループ化 232">
              <a:extLst>
                <a:ext uri="{FF2B5EF4-FFF2-40B4-BE49-F238E27FC236}">
                  <a16:creationId xmlns:a16="http://schemas.microsoft.com/office/drawing/2014/main" id="{115826FD-EDAE-D94A-8F3B-C9ABD74179CA}"/>
                </a:ext>
              </a:extLst>
            </p:cNvPr>
            <p:cNvGrpSpPr/>
            <p:nvPr/>
          </p:nvGrpSpPr>
          <p:grpSpPr>
            <a:xfrm flipH="1">
              <a:off x="4004956" y="2470998"/>
              <a:ext cx="298189" cy="653184"/>
              <a:chOff x="7886169" y="1650297"/>
              <a:chExt cx="510763" cy="1118828"/>
            </a:xfrm>
            <a:solidFill>
              <a:srgbClr val="002060"/>
            </a:solidFill>
          </p:grpSpPr>
          <p:sp>
            <p:nvSpPr>
              <p:cNvPr id="247" name="円/楕円 246">
                <a:extLst>
                  <a:ext uri="{FF2B5EF4-FFF2-40B4-BE49-F238E27FC236}">
                    <a16:creationId xmlns:a16="http://schemas.microsoft.com/office/drawing/2014/main" id="{AD0AC1B3-9993-5748-911A-42B665E7D9C8}"/>
                  </a:ext>
                </a:extLst>
              </p:cNvPr>
              <p:cNvSpPr/>
              <p:nvPr/>
            </p:nvSpPr>
            <p:spPr>
              <a:xfrm>
                <a:off x="8085944" y="1650297"/>
                <a:ext cx="310988" cy="3109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8" name="円/楕円 247">
                <a:extLst>
                  <a:ext uri="{FF2B5EF4-FFF2-40B4-BE49-F238E27FC236}">
                    <a16:creationId xmlns:a16="http://schemas.microsoft.com/office/drawing/2014/main" id="{50B04E37-5087-1F41-87AB-3171350A8FB8}"/>
                  </a:ext>
                </a:extLst>
              </p:cNvPr>
              <p:cNvSpPr/>
              <p:nvPr/>
            </p:nvSpPr>
            <p:spPr>
              <a:xfrm rot="11700000">
                <a:off x="7886169" y="2607125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9" name="フリーフォーム 248">
                <a:extLst>
                  <a:ext uri="{FF2B5EF4-FFF2-40B4-BE49-F238E27FC236}">
                    <a16:creationId xmlns:a16="http://schemas.microsoft.com/office/drawing/2014/main" id="{58E7028B-5ED3-0546-93FF-B520CB254277}"/>
                  </a:ext>
                </a:extLst>
              </p:cNvPr>
              <p:cNvSpPr/>
              <p:nvPr/>
            </p:nvSpPr>
            <p:spPr>
              <a:xfrm rot="11700000">
                <a:off x="8021610" y="1810269"/>
                <a:ext cx="238220" cy="460308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0" name="フリーフォーム 249">
                <a:extLst>
                  <a:ext uri="{FF2B5EF4-FFF2-40B4-BE49-F238E27FC236}">
                    <a16:creationId xmlns:a16="http://schemas.microsoft.com/office/drawing/2014/main" id="{474D138B-8E21-104C-AE95-24C1CE25C491}"/>
                  </a:ext>
                </a:extLst>
              </p:cNvPr>
              <p:cNvSpPr/>
              <p:nvPr/>
            </p:nvSpPr>
            <p:spPr>
              <a:xfrm rot="11700000">
                <a:off x="7922048" y="2254931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84" name="グループ化 283">
              <a:extLst>
                <a:ext uri="{FF2B5EF4-FFF2-40B4-BE49-F238E27FC236}">
                  <a16:creationId xmlns:a16="http://schemas.microsoft.com/office/drawing/2014/main" id="{CBF8CD03-8F47-0944-B4D7-1C114A03A5BC}"/>
                </a:ext>
              </a:extLst>
            </p:cNvPr>
            <p:cNvGrpSpPr/>
            <p:nvPr/>
          </p:nvGrpSpPr>
          <p:grpSpPr>
            <a:xfrm rot="17968014">
              <a:off x="3279762" y="2222427"/>
              <a:ext cx="395286" cy="481477"/>
              <a:chOff x="3472632" y="2087469"/>
              <a:chExt cx="395286" cy="481477"/>
            </a:xfrm>
          </p:grpSpPr>
          <p:sp>
            <p:nvSpPr>
              <p:cNvPr id="229" name="フリーフォーム 228">
                <a:extLst>
                  <a:ext uri="{FF2B5EF4-FFF2-40B4-BE49-F238E27FC236}">
                    <a16:creationId xmlns:a16="http://schemas.microsoft.com/office/drawing/2014/main" id="{AEB181E7-BD2F-F34C-862C-64AD6ED173C9}"/>
                  </a:ext>
                </a:extLst>
              </p:cNvPr>
              <p:cNvSpPr/>
              <p:nvPr/>
            </p:nvSpPr>
            <p:spPr>
              <a:xfrm rot="6374761">
                <a:off x="3694118" y="2079513"/>
                <a:ext cx="165843" cy="181756"/>
              </a:xfrm>
              <a:custGeom>
                <a:avLst/>
                <a:gdLst>
                  <a:gd name="connsiteX0" fmla="*/ 626842 w 1076257"/>
                  <a:gd name="connsiteY0" fmla="*/ 625056 h 1179528"/>
                  <a:gd name="connsiteX1" fmla="*/ 567540 w 1076257"/>
                  <a:gd name="connsiteY1" fmla="*/ 684358 h 1179528"/>
                  <a:gd name="connsiteX2" fmla="*/ 626842 w 1076257"/>
                  <a:gd name="connsiteY2" fmla="*/ 743660 h 1179528"/>
                  <a:gd name="connsiteX3" fmla="*/ 686144 w 1076257"/>
                  <a:gd name="connsiteY3" fmla="*/ 684358 h 1179528"/>
                  <a:gd name="connsiteX4" fmla="*/ 626842 w 1076257"/>
                  <a:gd name="connsiteY4" fmla="*/ 625056 h 1179528"/>
                  <a:gd name="connsiteX5" fmla="*/ 411568 w 1076257"/>
                  <a:gd name="connsiteY5" fmla="*/ 398065 h 1179528"/>
                  <a:gd name="connsiteX6" fmla="*/ 326240 w 1076257"/>
                  <a:gd name="connsiteY6" fmla="*/ 483393 h 1179528"/>
                  <a:gd name="connsiteX7" fmla="*/ 411568 w 1076257"/>
                  <a:gd name="connsiteY7" fmla="*/ 568721 h 1179528"/>
                  <a:gd name="connsiteX8" fmla="*/ 496896 w 1076257"/>
                  <a:gd name="connsiteY8" fmla="*/ 483393 h 1179528"/>
                  <a:gd name="connsiteX9" fmla="*/ 411568 w 1076257"/>
                  <a:gd name="connsiteY9" fmla="*/ 398065 h 1179528"/>
                  <a:gd name="connsiteX10" fmla="*/ 0 w 1076257"/>
                  <a:gd name="connsiteY10" fmla="*/ 0 h 1179528"/>
                  <a:gd name="connsiteX11" fmla="*/ 70831 w 1076257"/>
                  <a:gd name="connsiteY11" fmla="*/ 0 h 1179528"/>
                  <a:gd name="connsiteX12" fmla="*/ 112529 w 1076257"/>
                  <a:gd name="connsiteY12" fmla="*/ 247871 h 1179528"/>
                  <a:gd name="connsiteX13" fmla="*/ 186586 w 1076257"/>
                  <a:gd name="connsiteY13" fmla="*/ 205501 h 1179528"/>
                  <a:gd name="connsiteX14" fmla="*/ 267355 w 1076257"/>
                  <a:gd name="connsiteY14" fmla="*/ 187973 h 1179528"/>
                  <a:gd name="connsiteX15" fmla="*/ 923604 w 1076257"/>
                  <a:gd name="connsiteY15" fmla="*/ 280701 h 1179528"/>
                  <a:gd name="connsiteX16" fmla="*/ 962546 w 1076257"/>
                  <a:gd name="connsiteY16" fmla="*/ 254897 h 1179528"/>
                  <a:gd name="connsiteX17" fmla="*/ 1005426 w 1076257"/>
                  <a:gd name="connsiteY17" fmla="*/ 0 h 1179528"/>
                  <a:gd name="connsiteX18" fmla="*/ 1076257 w 1076257"/>
                  <a:gd name="connsiteY18" fmla="*/ 0 h 1179528"/>
                  <a:gd name="connsiteX19" fmla="*/ 877831 w 1076257"/>
                  <a:gd name="connsiteY19" fmla="*/ 1179527 h 1179528"/>
                  <a:gd name="connsiteX20" fmla="*/ 862129 w 1076257"/>
                  <a:gd name="connsiteY20" fmla="*/ 1176886 h 1179528"/>
                  <a:gd name="connsiteX21" fmla="*/ 862129 w 1076257"/>
                  <a:gd name="connsiteY21" fmla="*/ 1179528 h 1179528"/>
                  <a:gd name="connsiteX22" fmla="*/ 214129 w 1076257"/>
                  <a:gd name="connsiteY22" fmla="*/ 1179528 h 1179528"/>
                  <a:gd name="connsiteX23" fmla="*/ 214129 w 1076257"/>
                  <a:gd name="connsiteY23" fmla="*/ 1176885 h 1179528"/>
                  <a:gd name="connsiteX24" fmla="*/ 198426 w 1076257"/>
                  <a:gd name="connsiteY24" fmla="*/ 1179527 h 11795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076257" h="1179528">
                    <a:moveTo>
                      <a:pt x="626842" y="625056"/>
                    </a:moveTo>
                    <a:cubicBezTo>
                      <a:pt x="594090" y="625056"/>
                      <a:pt x="567540" y="651606"/>
                      <a:pt x="567540" y="684358"/>
                    </a:cubicBezTo>
                    <a:cubicBezTo>
                      <a:pt x="567540" y="717110"/>
                      <a:pt x="594090" y="743660"/>
                      <a:pt x="626842" y="743660"/>
                    </a:cubicBezTo>
                    <a:cubicBezTo>
                      <a:pt x="659594" y="743660"/>
                      <a:pt x="686144" y="717110"/>
                      <a:pt x="686144" y="684358"/>
                    </a:cubicBezTo>
                    <a:cubicBezTo>
                      <a:pt x="686144" y="651606"/>
                      <a:pt x="659594" y="625056"/>
                      <a:pt x="626842" y="625056"/>
                    </a:cubicBezTo>
                    <a:close/>
                    <a:moveTo>
                      <a:pt x="411568" y="398065"/>
                    </a:moveTo>
                    <a:cubicBezTo>
                      <a:pt x="364443" y="398065"/>
                      <a:pt x="326240" y="436268"/>
                      <a:pt x="326240" y="483393"/>
                    </a:cubicBezTo>
                    <a:cubicBezTo>
                      <a:pt x="326240" y="530518"/>
                      <a:pt x="364443" y="568721"/>
                      <a:pt x="411568" y="568721"/>
                    </a:cubicBezTo>
                    <a:cubicBezTo>
                      <a:pt x="458693" y="568721"/>
                      <a:pt x="496896" y="530518"/>
                      <a:pt x="496896" y="483393"/>
                    </a:cubicBezTo>
                    <a:cubicBezTo>
                      <a:pt x="496896" y="436268"/>
                      <a:pt x="458693" y="398065"/>
                      <a:pt x="411568" y="398065"/>
                    </a:cubicBezTo>
                    <a:close/>
                    <a:moveTo>
                      <a:pt x="0" y="0"/>
                    </a:moveTo>
                    <a:lnTo>
                      <a:pt x="70831" y="0"/>
                    </a:lnTo>
                    <a:lnTo>
                      <a:pt x="112529" y="247871"/>
                    </a:lnTo>
                    <a:lnTo>
                      <a:pt x="186586" y="205501"/>
                    </a:lnTo>
                    <a:cubicBezTo>
                      <a:pt x="213509" y="195246"/>
                      <a:pt x="240432" y="189771"/>
                      <a:pt x="267355" y="187973"/>
                    </a:cubicBezTo>
                    <a:cubicBezTo>
                      <a:pt x="486105" y="173367"/>
                      <a:pt x="704854" y="401510"/>
                      <a:pt x="923604" y="280701"/>
                    </a:cubicBezTo>
                    <a:lnTo>
                      <a:pt x="962546" y="254897"/>
                    </a:lnTo>
                    <a:lnTo>
                      <a:pt x="1005426" y="0"/>
                    </a:lnTo>
                    <a:lnTo>
                      <a:pt x="1076257" y="0"/>
                    </a:lnTo>
                    <a:lnTo>
                      <a:pt x="877831" y="1179527"/>
                    </a:lnTo>
                    <a:lnTo>
                      <a:pt x="862129" y="1176886"/>
                    </a:lnTo>
                    <a:lnTo>
                      <a:pt x="862129" y="1179528"/>
                    </a:lnTo>
                    <a:lnTo>
                      <a:pt x="214129" y="1179528"/>
                    </a:lnTo>
                    <a:lnTo>
                      <a:pt x="214129" y="1176885"/>
                    </a:lnTo>
                    <a:lnTo>
                      <a:pt x="198426" y="1179527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6" name="フリーフォーム 235">
                <a:extLst>
                  <a:ext uri="{FF2B5EF4-FFF2-40B4-BE49-F238E27FC236}">
                    <a16:creationId xmlns:a16="http://schemas.microsoft.com/office/drawing/2014/main" id="{6E04D025-CB19-1943-8334-FBC63AEA7F38}"/>
                  </a:ext>
                </a:extLst>
              </p:cNvPr>
              <p:cNvSpPr/>
              <p:nvPr/>
            </p:nvSpPr>
            <p:spPr>
              <a:xfrm rot="18712277">
                <a:off x="3564473" y="2350093"/>
                <a:ext cx="139075" cy="298632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7" name="グループ化 236">
                <a:extLst>
                  <a:ext uri="{FF2B5EF4-FFF2-40B4-BE49-F238E27FC236}">
                    <a16:creationId xmlns:a16="http://schemas.microsoft.com/office/drawing/2014/main" id="{E183CE4D-1984-FF4A-B008-37582CB6C847}"/>
                  </a:ext>
                </a:extLst>
              </p:cNvPr>
              <p:cNvGrpSpPr/>
              <p:nvPr/>
            </p:nvGrpSpPr>
            <p:grpSpPr>
              <a:xfrm rot="12485536" flipH="1">
                <a:off x="3570343" y="2148528"/>
                <a:ext cx="137514" cy="300192"/>
                <a:chOff x="6698633" y="1509280"/>
                <a:chExt cx="148707" cy="324626"/>
              </a:xfrm>
              <a:solidFill>
                <a:srgbClr val="002060"/>
              </a:solidFill>
            </p:grpSpPr>
            <p:sp>
              <p:nvSpPr>
                <p:cNvPr id="239" name="円/楕円 238">
                  <a:extLst>
                    <a:ext uri="{FF2B5EF4-FFF2-40B4-BE49-F238E27FC236}">
                      <a16:creationId xmlns:a16="http://schemas.microsoft.com/office/drawing/2014/main" id="{2A3CE90A-3BAB-2243-AB64-01A5D74CE81D}"/>
                    </a:ext>
                  </a:extLst>
                </p:cNvPr>
                <p:cNvSpPr/>
                <p:nvPr/>
              </p:nvSpPr>
              <p:spPr>
                <a:xfrm rot="9900000" flipH="1">
                  <a:off x="6745065" y="1731630"/>
                  <a:ext cx="102275" cy="10227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0" name="フリーフォーム 239">
                  <a:extLst>
                    <a:ext uri="{FF2B5EF4-FFF2-40B4-BE49-F238E27FC236}">
                      <a16:creationId xmlns:a16="http://schemas.microsoft.com/office/drawing/2014/main" id="{CB32C972-E97A-1C48-BEC3-3AB63CA35480}"/>
                    </a:ext>
                  </a:extLst>
                </p:cNvPr>
                <p:cNvSpPr/>
                <p:nvPr/>
              </p:nvSpPr>
              <p:spPr>
                <a:xfrm rot="9900000" flipH="1">
                  <a:off x="6698633" y="1509280"/>
                  <a:ext cx="126055" cy="289158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238" name="円/楕円 237">
                <a:extLst>
                  <a:ext uri="{FF2B5EF4-FFF2-40B4-BE49-F238E27FC236}">
                    <a16:creationId xmlns:a16="http://schemas.microsoft.com/office/drawing/2014/main" id="{997FD37C-BA61-C44E-A064-FC4A4E5AC945}"/>
                  </a:ext>
                </a:extLst>
              </p:cNvPr>
              <p:cNvSpPr/>
              <p:nvPr/>
            </p:nvSpPr>
            <p:spPr>
              <a:xfrm flipH="1">
                <a:off x="3472632" y="2350165"/>
                <a:ext cx="113541" cy="113541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287" name="グループ化 286">
              <a:extLst>
                <a:ext uri="{FF2B5EF4-FFF2-40B4-BE49-F238E27FC236}">
                  <a16:creationId xmlns:a16="http://schemas.microsoft.com/office/drawing/2014/main" id="{B87762E0-BFF5-754A-8DFC-5DECAA0D5E94}"/>
                </a:ext>
              </a:extLst>
            </p:cNvPr>
            <p:cNvGrpSpPr/>
            <p:nvPr/>
          </p:nvGrpSpPr>
          <p:grpSpPr>
            <a:xfrm rot="7370887">
              <a:off x="3718612" y="2154254"/>
              <a:ext cx="112833" cy="103345"/>
              <a:chOff x="3466174" y="4121836"/>
              <a:chExt cx="1039510" cy="952095"/>
            </a:xfrm>
          </p:grpSpPr>
          <p:grpSp>
            <p:nvGrpSpPr>
              <p:cNvPr id="288" name="グループ化 287">
                <a:extLst>
                  <a:ext uri="{FF2B5EF4-FFF2-40B4-BE49-F238E27FC236}">
                    <a16:creationId xmlns:a16="http://schemas.microsoft.com/office/drawing/2014/main" id="{7EC27F4E-5337-2244-A0F0-D454293AE873}"/>
                  </a:ext>
                </a:extLst>
              </p:cNvPr>
              <p:cNvGrpSpPr/>
              <p:nvPr/>
            </p:nvGrpSpPr>
            <p:grpSpPr>
              <a:xfrm>
                <a:off x="390871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299" name="円/楕円 298">
                  <a:extLst>
                    <a:ext uri="{FF2B5EF4-FFF2-40B4-BE49-F238E27FC236}">
                      <a16:creationId xmlns:a16="http://schemas.microsoft.com/office/drawing/2014/main" id="{2CCADB98-1A84-8140-BA89-CF6B4D29789F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0" name="円/楕円 299">
                  <a:extLst>
                    <a:ext uri="{FF2B5EF4-FFF2-40B4-BE49-F238E27FC236}">
                      <a16:creationId xmlns:a16="http://schemas.microsoft.com/office/drawing/2014/main" id="{D0D89443-A324-404E-8455-2D6B4BF9B5EB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1" name="円/楕円 300">
                  <a:extLst>
                    <a:ext uri="{FF2B5EF4-FFF2-40B4-BE49-F238E27FC236}">
                      <a16:creationId xmlns:a16="http://schemas.microsoft.com/office/drawing/2014/main" id="{FA67F507-D5A2-994D-A0A9-BA4F021BBDF0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2" name="円/楕円 301">
                  <a:extLst>
                    <a:ext uri="{FF2B5EF4-FFF2-40B4-BE49-F238E27FC236}">
                      <a16:creationId xmlns:a16="http://schemas.microsoft.com/office/drawing/2014/main" id="{E33962D4-7CC6-1F4B-81FE-D5C48171367B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289" name="グループ化 288">
                <a:extLst>
                  <a:ext uri="{FF2B5EF4-FFF2-40B4-BE49-F238E27FC236}">
                    <a16:creationId xmlns:a16="http://schemas.microsoft.com/office/drawing/2014/main" id="{E25ECACA-0018-034D-9802-B0C70E34A01C}"/>
                  </a:ext>
                </a:extLst>
              </p:cNvPr>
              <p:cNvGrpSpPr/>
              <p:nvPr/>
            </p:nvGrpSpPr>
            <p:grpSpPr>
              <a:xfrm rot="900000">
                <a:off x="346617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295" name="円/楕円 294">
                  <a:extLst>
                    <a:ext uri="{FF2B5EF4-FFF2-40B4-BE49-F238E27FC236}">
                      <a16:creationId xmlns:a16="http://schemas.microsoft.com/office/drawing/2014/main" id="{D47B2AD4-1223-084C-A1EC-6E87BC2CC953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6" name="円/楕円 295">
                  <a:extLst>
                    <a:ext uri="{FF2B5EF4-FFF2-40B4-BE49-F238E27FC236}">
                      <a16:creationId xmlns:a16="http://schemas.microsoft.com/office/drawing/2014/main" id="{CD8ED9CD-9637-FA49-ACB1-94061B1A101B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7" name="円/楕円 296">
                  <a:extLst>
                    <a:ext uri="{FF2B5EF4-FFF2-40B4-BE49-F238E27FC236}">
                      <a16:creationId xmlns:a16="http://schemas.microsoft.com/office/drawing/2014/main" id="{8D8952BB-E237-384D-82DE-28FA14BD8405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8" name="円/楕円 297">
                  <a:extLst>
                    <a:ext uri="{FF2B5EF4-FFF2-40B4-BE49-F238E27FC236}">
                      <a16:creationId xmlns:a16="http://schemas.microsoft.com/office/drawing/2014/main" id="{1BDC6C29-7A77-FC48-A753-B8C8C356CA10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290" name="グループ化 289">
                <a:extLst>
                  <a:ext uri="{FF2B5EF4-FFF2-40B4-BE49-F238E27FC236}">
                    <a16:creationId xmlns:a16="http://schemas.microsoft.com/office/drawing/2014/main" id="{CF9B65BE-5DF9-7845-8785-6AC2484C2560}"/>
                  </a:ext>
                </a:extLst>
              </p:cNvPr>
              <p:cNvGrpSpPr/>
              <p:nvPr/>
            </p:nvGrpSpPr>
            <p:grpSpPr>
              <a:xfrm rot="20700000" flipH="1">
                <a:off x="4351254" y="4121836"/>
                <a:ext cx="154430" cy="952094"/>
                <a:chOff x="3903918" y="4121837"/>
                <a:chExt cx="154430" cy="952094"/>
              </a:xfrm>
            </p:grpSpPr>
            <p:sp>
              <p:nvSpPr>
                <p:cNvPr id="291" name="円/楕円 290">
                  <a:extLst>
                    <a:ext uri="{FF2B5EF4-FFF2-40B4-BE49-F238E27FC236}">
                      <a16:creationId xmlns:a16="http://schemas.microsoft.com/office/drawing/2014/main" id="{70817F14-1DB2-2342-8DEC-A8B768CCD1F1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2" name="円/楕円 291">
                  <a:extLst>
                    <a:ext uri="{FF2B5EF4-FFF2-40B4-BE49-F238E27FC236}">
                      <a16:creationId xmlns:a16="http://schemas.microsoft.com/office/drawing/2014/main" id="{50EA8A22-EAFA-D846-96EB-22BD58BCA425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3" name="円/楕円 292">
                  <a:extLst>
                    <a:ext uri="{FF2B5EF4-FFF2-40B4-BE49-F238E27FC236}">
                      <a16:creationId xmlns:a16="http://schemas.microsoft.com/office/drawing/2014/main" id="{BDAA21AA-13A1-5645-BA2D-2874D438525E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4" name="円/楕円 293">
                  <a:extLst>
                    <a:ext uri="{FF2B5EF4-FFF2-40B4-BE49-F238E27FC236}">
                      <a16:creationId xmlns:a16="http://schemas.microsoft.com/office/drawing/2014/main" id="{EEB60D76-C854-D444-99E9-877FAD41D3F5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10" name="フリーフォーム 309">
              <a:extLst>
                <a:ext uri="{FF2B5EF4-FFF2-40B4-BE49-F238E27FC236}">
                  <a16:creationId xmlns:a16="http://schemas.microsoft.com/office/drawing/2014/main" id="{74F98725-25C0-5643-B58B-D3E3FB987055}"/>
                </a:ext>
              </a:extLst>
            </p:cNvPr>
            <p:cNvSpPr/>
            <p:nvPr/>
          </p:nvSpPr>
          <p:spPr>
            <a:xfrm rot="569833">
              <a:off x="3832071" y="2152229"/>
              <a:ext cx="260504" cy="266570"/>
            </a:xfrm>
            <a:custGeom>
              <a:avLst/>
              <a:gdLst>
                <a:gd name="connsiteX0" fmla="*/ 127220 w 260504"/>
                <a:gd name="connsiteY0" fmla="*/ 0 h 266570"/>
                <a:gd name="connsiteX1" fmla="*/ 260504 w 260504"/>
                <a:gd name="connsiteY1" fmla="*/ 133285 h 266570"/>
                <a:gd name="connsiteX2" fmla="*/ 127220 w 260504"/>
                <a:gd name="connsiteY2" fmla="*/ 266570 h 266570"/>
                <a:gd name="connsiteX3" fmla="*/ 4410 w 260504"/>
                <a:gd name="connsiteY3" fmla="*/ 185165 h 266570"/>
                <a:gd name="connsiteX4" fmla="*/ 0 w 260504"/>
                <a:gd name="connsiteY4" fmla="*/ 163323 h 266570"/>
                <a:gd name="connsiteX5" fmla="*/ 10894 w 260504"/>
                <a:gd name="connsiteY5" fmla="*/ 165522 h 266570"/>
                <a:gd name="connsiteX6" fmla="*/ 62909 w 260504"/>
                <a:gd name="connsiteY6" fmla="*/ 113507 h 266570"/>
                <a:gd name="connsiteX7" fmla="*/ 31141 w 260504"/>
                <a:gd name="connsiteY7" fmla="*/ 65580 h 266570"/>
                <a:gd name="connsiteX8" fmla="*/ 17004 w 260504"/>
                <a:gd name="connsiteY8" fmla="*/ 62726 h 266570"/>
                <a:gd name="connsiteX9" fmla="*/ 32974 w 260504"/>
                <a:gd name="connsiteY9" fmla="*/ 39038 h 266570"/>
                <a:gd name="connsiteX10" fmla="*/ 127220 w 260504"/>
                <a:gd name="connsiteY10" fmla="*/ 0 h 26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60504" h="266570">
                  <a:moveTo>
                    <a:pt x="127220" y="0"/>
                  </a:moveTo>
                  <a:cubicBezTo>
                    <a:pt x="200831" y="0"/>
                    <a:pt x="260504" y="59674"/>
                    <a:pt x="260504" y="133285"/>
                  </a:cubicBezTo>
                  <a:cubicBezTo>
                    <a:pt x="260504" y="206896"/>
                    <a:pt x="200831" y="266570"/>
                    <a:pt x="127220" y="266570"/>
                  </a:cubicBezTo>
                  <a:cubicBezTo>
                    <a:pt x="72012" y="266570"/>
                    <a:pt x="24644" y="233004"/>
                    <a:pt x="4410" y="185165"/>
                  </a:cubicBezTo>
                  <a:lnTo>
                    <a:pt x="0" y="163323"/>
                  </a:lnTo>
                  <a:lnTo>
                    <a:pt x="10894" y="165522"/>
                  </a:lnTo>
                  <a:cubicBezTo>
                    <a:pt x="39621" y="165522"/>
                    <a:pt x="62909" y="142234"/>
                    <a:pt x="62909" y="113507"/>
                  </a:cubicBezTo>
                  <a:cubicBezTo>
                    <a:pt x="62909" y="91962"/>
                    <a:pt x="49810" y="73476"/>
                    <a:pt x="31141" y="65580"/>
                  </a:cubicBezTo>
                  <a:lnTo>
                    <a:pt x="17004" y="62726"/>
                  </a:lnTo>
                  <a:lnTo>
                    <a:pt x="32974" y="39038"/>
                  </a:lnTo>
                  <a:cubicBezTo>
                    <a:pt x="57094" y="14918"/>
                    <a:pt x="90415" y="0"/>
                    <a:pt x="12722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16" name="円/楕円 315">
              <a:extLst>
                <a:ext uri="{FF2B5EF4-FFF2-40B4-BE49-F238E27FC236}">
                  <a16:creationId xmlns:a16="http://schemas.microsoft.com/office/drawing/2014/main" id="{042E6412-5367-564B-B7D6-50424065CC82}"/>
                </a:ext>
              </a:extLst>
            </p:cNvPr>
            <p:cNvSpPr/>
            <p:nvPr/>
          </p:nvSpPr>
          <p:spPr>
            <a:xfrm rot="17968014" flipH="1">
              <a:off x="4135793" y="2787668"/>
              <a:ext cx="113541" cy="11354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4" name="グループ化 343">
            <a:extLst>
              <a:ext uri="{FF2B5EF4-FFF2-40B4-BE49-F238E27FC236}">
                <a16:creationId xmlns:a16="http://schemas.microsoft.com/office/drawing/2014/main" id="{69D410B8-3ECE-8F43-BA66-97AFAE341A69}"/>
              </a:ext>
            </a:extLst>
          </p:cNvPr>
          <p:cNvGrpSpPr/>
          <p:nvPr/>
        </p:nvGrpSpPr>
        <p:grpSpPr>
          <a:xfrm>
            <a:off x="8180243" y="2260130"/>
            <a:ext cx="699846" cy="912280"/>
            <a:chOff x="2166434" y="5294844"/>
            <a:chExt cx="719332" cy="937681"/>
          </a:xfrm>
        </p:grpSpPr>
        <p:sp>
          <p:nvSpPr>
            <p:cNvPr id="321" name="正方形/長方形 320">
              <a:extLst>
                <a:ext uri="{FF2B5EF4-FFF2-40B4-BE49-F238E27FC236}">
                  <a16:creationId xmlns:a16="http://schemas.microsoft.com/office/drawing/2014/main" id="{9256C3ED-F207-4440-82CA-3BF136BEEDF3}"/>
                </a:ext>
              </a:extLst>
            </p:cNvPr>
            <p:cNvSpPr/>
            <p:nvPr/>
          </p:nvSpPr>
          <p:spPr>
            <a:xfrm>
              <a:off x="2600733" y="5447070"/>
              <a:ext cx="167148" cy="10323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22" name="正方形/長方形 321">
              <a:extLst>
                <a:ext uri="{FF2B5EF4-FFF2-40B4-BE49-F238E27FC236}">
                  <a16:creationId xmlns:a16="http://schemas.microsoft.com/office/drawing/2014/main" id="{7CD68FCC-1C24-5D42-8E0F-CFC149248999}"/>
                </a:ext>
              </a:extLst>
            </p:cNvPr>
            <p:cNvSpPr/>
            <p:nvPr/>
          </p:nvSpPr>
          <p:spPr>
            <a:xfrm>
              <a:off x="2644806" y="5361935"/>
              <a:ext cx="79003" cy="10971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23" name="正方形/長方形 322">
              <a:extLst>
                <a:ext uri="{FF2B5EF4-FFF2-40B4-BE49-F238E27FC236}">
                  <a16:creationId xmlns:a16="http://schemas.microsoft.com/office/drawing/2014/main" id="{56C59A85-73C5-AD42-9136-C3B9A5F8DC12}"/>
                </a:ext>
              </a:extLst>
            </p:cNvPr>
            <p:cNvSpPr/>
            <p:nvPr/>
          </p:nvSpPr>
          <p:spPr>
            <a:xfrm>
              <a:off x="2546656" y="5294844"/>
              <a:ext cx="275303" cy="7357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24" name="正方形/長方形 323">
              <a:extLst>
                <a:ext uri="{FF2B5EF4-FFF2-40B4-BE49-F238E27FC236}">
                  <a16:creationId xmlns:a16="http://schemas.microsoft.com/office/drawing/2014/main" id="{F3A79589-3338-5D49-A760-7C1EB1776743}"/>
                </a:ext>
              </a:extLst>
            </p:cNvPr>
            <p:cNvSpPr/>
            <p:nvPr/>
          </p:nvSpPr>
          <p:spPr>
            <a:xfrm rot="19842779">
              <a:off x="2419568" y="5329962"/>
              <a:ext cx="156128" cy="7287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326" name="グループ化 325">
              <a:extLst>
                <a:ext uri="{FF2B5EF4-FFF2-40B4-BE49-F238E27FC236}">
                  <a16:creationId xmlns:a16="http://schemas.microsoft.com/office/drawing/2014/main" id="{BD872A6F-BDB0-BB4F-8196-8A068D229733}"/>
                </a:ext>
              </a:extLst>
            </p:cNvPr>
            <p:cNvGrpSpPr/>
            <p:nvPr/>
          </p:nvGrpSpPr>
          <p:grpSpPr>
            <a:xfrm rot="3141653">
              <a:off x="2156459" y="5384728"/>
              <a:ext cx="237235" cy="217285"/>
              <a:chOff x="3466174" y="4121836"/>
              <a:chExt cx="1039510" cy="952095"/>
            </a:xfrm>
          </p:grpSpPr>
          <p:grpSp>
            <p:nvGrpSpPr>
              <p:cNvPr id="327" name="グループ化 326">
                <a:extLst>
                  <a:ext uri="{FF2B5EF4-FFF2-40B4-BE49-F238E27FC236}">
                    <a16:creationId xmlns:a16="http://schemas.microsoft.com/office/drawing/2014/main" id="{E9929902-CBE7-204F-A317-7D16F247BC33}"/>
                  </a:ext>
                </a:extLst>
              </p:cNvPr>
              <p:cNvGrpSpPr/>
              <p:nvPr/>
            </p:nvGrpSpPr>
            <p:grpSpPr>
              <a:xfrm>
                <a:off x="390871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338" name="円/楕円 337">
                  <a:extLst>
                    <a:ext uri="{FF2B5EF4-FFF2-40B4-BE49-F238E27FC236}">
                      <a16:creationId xmlns:a16="http://schemas.microsoft.com/office/drawing/2014/main" id="{689BEEB8-B022-7A44-8737-3E5AA6830FF2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9" name="円/楕円 338">
                  <a:extLst>
                    <a:ext uri="{FF2B5EF4-FFF2-40B4-BE49-F238E27FC236}">
                      <a16:creationId xmlns:a16="http://schemas.microsoft.com/office/drawing/2014/main" id="{8F207A47-C027-194E-8011-157E47BC30B1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0" name="円/楕円 339">
                  <a:extLst>
                    <a:ext uri="{FF2B5EF4-FFF2-40B4-BE49-F238E27FC236}">
                      <a16:creationId xmlns:a16="http://schemas.microsoft.com/office/drawing/2014/main" id="{3457BE65-2A79-0F45-907C-62CC6876D5E4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41" name="円/楕円 340">
                  <a:extLst>
                    <a:ext uri="{FF2B5EF4-FFF2-40B4-BE49-F238E27FC236}">
                      <a16:creationId xmlns:a16="http://schemas.microsoft.com/office/drawing/2014/main" id="{6580C256-7252-EA41-88BB-45047F2C504B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28" name="グループ化 327">
                <a:extLst>
                  <a:ext uri="{FF2B5EF4-FFF2-40B4-BE49-F238E27FC236}">
                    <a16:creationId xmlns:a16="http://schemas.microsoft.com/office/drawing/2014/main" id="{182586AB-5599-504E-8628-71F43BF2D22D}"/>
                  </a:ext>
                </a:extLst>
              </p:cNvPr>
              <p:cNvGrpSpPr/>
              <p:nvPr/>
            </p:nvGrpSpPr>
            <p:grpSpPr>
              <a:xfrm rot="900000">
                <a:off x="346617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334" name="円/楕円 333">
                  <a:extLst>
                    <a:ext uri="{FF2B5EF4-FFF2-40B4-BE49-F238E27FC236}">
                      <a16:creationId xmlns:a16="http://schemas.microsoft.com/office/drawing/2014/main" id="{5F23DF55-E01F-014B-BE83-BCEFA74F7192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5" name="円/楕円 334">
                  <a:extLst>
                    <a:ext uri="{FF2B5EF4-FFF2-40B4-BE49-F238E27FC236}">
                      <a16:creationId xmlns:a16="http://schemas.microsoft.com/office/drawing/2014/main" id="{7C1E4C60-E63C-B541-980B-441B903AE769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6" name="円/楕円 335">
                  <a:extLst>
                    <a:ext uri="{FF2B5EF4-FFF2-40B4-BE49-F238E27FC236}">
                      <a16:creationId xmlns:a16="http://schemas.microsoft.com/office/drawing/2014/main" id="{14ED4C9D-44BB-5444-95C0-2A657B806936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7" name="円/楕円 336">
                  <a:extLst>
                    <a:ext uri="{FF2B5EF4-FFF2-40B4-BE49-F238E27FC236}">
                      <a16:creationId xmlns:a16="http://schemas.microsoft.com/office/drawing/2014/main" id="{69EB9102-5BDE-014B-B478-880C2A57B39F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329" name="グループ化 328">
                <a:extLst>
                  <a:ext uri="{FF2B5EF4-FFF2-40B4-BE49-F238E27FC236}">
                    <a16:creationId xmlns:a16="http://schemas.microsoft.com/office/drawing/2014/main" id="{2D7530BA-DA8D-F04D-97BD-BC212F43D04E}"/>
                  </a:ext>
                </a:extLst>
              </p:cNvPr>
              <p:cNvGrpSpPr/>
              <p:nvPr/>
            </p:nvGrpSpPr>
            <p:grpSpPr>
              <a:xfrm rot="20700000" flipH="1">
                <a:off x="4351254" y="4121836"/>
                <a:ext cx="154430" cy="952094"/>
                <a:chOff x="3903918" y="4121837"/>
                <a:chExt cx="154430" cy="952094"/>
              </a:xfrm>
            </p:grpSpPr>
            <p:sp>
              <p:nvSpPr>
                <p:cNvPr id="330" name="円/楕円 329">
                  <a:extLst>
                    <a:ext uri="{FF2B5EF4-FFF2-40B4-BE49-F238E27FC236}">
                      <a16:creationId xmlns:a16="http://schemas.microsoft.com/office/drawing/2014/main" id="{FBDABF1C-4057-3D44-8391-C9BEDF8BBB17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1" name="円/楕円 330">
                  <a:extLst>
                    <a:ext uri="{FF2B5EF4-FFF2-40B4-BE49-F238E27FC236}">
                      <a16:creationId xmlns:a16="http://schemas.microsoft.com/office/drawing/2014/main" id="{2BB457E5-FDA4-F440-B728-8E84F1553DCE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2" name="円/楕円 331">
                  <a:extLst>
                    <a:ext uri="{FF2B5EF4-FFF2-40B4-BE49-F238E27FC236}">
                      <a16:creationId xmlns:a16="http://schemas.microsoft.com/office/drawing/2014/main" id="{5251662E-C49A-FB46-9F04-D2D0E64BD3FC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33" name="円/楕円 332">
                  <a:extLst>
                    <a:ext uri="{FF2B5EF4-FFF2-40B4-BE49-F238E27FC236}">
                      <a16:creationId xmlns:a16="http://schemas.microsoft.com/office/drawing/2014/main" id="{391C0A53-72E9-C840-9FFA-96085A22AD10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343" name="フリーフォーム 342">
              <a:extLst>
                <a:ext uri="{FF2B5EF4-FFF2-40B4-BE49-F238E27FC236}">
                  <a16:creationId xmlns:a16="http://schemas.microsoft.com/office/drawing/2014/main" id="{304FD973-9C6C-874F-9F9B-CF7FD4DFDDD7}"/>
                </a:ext>
              </a:extLst>
            </p:cNvPr>
            <p:cNvSpPr/>
            <p:nvPr/>
          </p:nvSpPr>
          <p:spPr>
            <a:xfrm>
              <a:off x="2482849" y="5531180"/>
              <a:ext cx="402917" cy="701345"/>
            </a:xfrm>
            <a:custGeom>
              <a:avLst/>
              <a:gdLst>
                <a:gd name="connsiteX0" fmla="*/ 77962 w 402917"/>
                <a:gd name="connsiteY0" fmla="*/ 181193 h 701345"/>
                <a:gd name="connsiteX1" fmla="*/ 77962 w 402917"/>
                <a:gd name="connsiteY1" fmla="*/ 543800 h 701345"/>
                <a:gd name="connsiteX2" fmla="*/ 324954 w 402917"/>
                <a:gd name="connsiteY2" fmla="*/ 543800 h 701345"/>
                <a:gd name="connsiteX3" fmla="*/ 324954 w 402917"/>
                <a:gd name="connsiteY3" fmla="*/ 181193 h 701345"/>
                <a:gd name="connsiteX4" fmla="*/ 67154 w 402917"/>
                <a:gd name="connsiteY4" fmla="*/ 0 h 701345"/>
                <a:gd name="connsiteX5" fmla="*/ 335763 w 402917"/>
                <a:gd name="connsiteY5" fmla="*/ 0 h 701345"/>
                <a:gd name="connsiteX6" fmla="*/ 402917 w 402917"/>
                <a:gd name="connsiteY6" fmla="*/ 67154 h 701345"/>
                <a:gd name="connsiteX7" fmla="*/ 402917 w 402917"/>
                <a:gd name="connsiteY7" fmla="*/ 701345 h 701345"/>
                <a:gd name="connsiteX8" fmla="*/ 0 w 402917"/>
                <a:gd name="connsiteY8" fmla="*/ 701345 h 701345"/>
                <a:gd name="connsiteX9" fmla="*/ 0 w 402917"/>
                <a:gd name="connsiteY9" fmla="*/ 67154 h 701345"/>
                <a:gd name="connsiteX10" fmla="*/ 67154 w 402917"/>
                <a:gd name="connsiteY10" fmla="*/ 0 h 701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2917" h="701345">
                  <a:moveTo>
                    <a:pt x="77962" y="181193"/>
                  </a:moveTo>
                  <a:lnTo>
                    <a:pt x="77962" y="543800"/>
                  </a:lnTo>
                  <a:lnTo>
                    <a:pt x="324954" y="543800"/>
                  </a:lnTo>
                  <a:lnTo>
                    <a:pt x="324954" y="181193"/>
                  </a:lnTo>
                  <a:close/>
                  <a:moveTo>
                    <a:pt x="67154" y="0"/>
                  </a:moveTo>
                  <a:lnTo>
                    <a:pt x="335763" y="0"/>
                  </a:lnTo>
                  <a:cubicBezTo>
                    <a:pt x="372851" y="0"/>
                    <a:pt x="402917" y="30066"/>
                    <a:pt x="402917" y="67154"/>
                  </a:cubicBezTo>
                  <a:lnTo>
                    <a:pt x="402917" y="701345"/>
                  </a:lnTo>
                  <a:lnTo>
                    <a:pt x="0" y="701345"/>
                  </a:lnTo>
                  <a:lnTo>
                    <a:pt x="0" y="67154"/>
                  </a:lnTo>
                  <a:cubicBezTo>
                    <a:pt x="0" y="30066"/>
                    <a:pt x="30066" y="0"/>
                    <a:pt x="67154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0" name="グループ化 359">
            <a:extLst>
              <a:ext uri="{FF2B5EF4-FFF2-40B4-BE49-F238E27FC236}">
                <a16:creationId xmlns:a16="http://schemas.microsoft.com/office/drawing/2014/main" id="{1883AE48-8394-064F-8CB7-37A8C9D3B5E0}"/>
              </a:ext>
            </a:extLst>
          </p:cNvPr>
          <p:cNvGrpSpPr/>
          <p:nvPr/>
        </p:nvGrpSpPr>
        <p:grpSpPr>
          <a:xfrm>
            <a:off x="9962936" y="390773"/>
            <a:ext cx="268477" cy="1677487"/>
            <a:chOff x="3682298" y="4179391"/>
            <a:chExt cx="342002" cy="2136886"/>
          </a:xfrm>
        </p:grpSpPr>
        <p:sp>
          <p:nvSpPr>
            <p:cNvPr id="346" name="三角形 345">
              <a:extLst>
                <a:ext uri="{FF2B5EF4-FFF2-40B4-BE49-F238E27FC236}">
                  <a16:creationId xmlns:a16="http://schemas.microsoft.com/office/drawing/2014/main" id="{31E1BED7-AC1F-4948-A511-A458F2B1E480}"/>
                </a:ext>
              </a:extLst>
            </p:cNvPr>
            <p:cNvSpPr/>
            <p:nvPr/>
          </p:nvSpPr>
          <p:spPr>
            <a:xfrm rot="10800000">
              <a:off x="3682300" y="5641064"/>
              <a:ext cx="342000" cy="246993"/>
            </a:xfrm>
            <a:prstGeom prst="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50" name="片側の 2 つの角を丸めた四角形 349">
              <a:extLst>
                <a:ext uri="{FF2B5EF4-FFF2-40B4-BE49-F238E27FC236}">
                  <a16:creationId xmlns:a16="http://schemas.microsoft.com/office/drawing/2014/main" id="{FFB5672C-893E-814A-860A-259137458420}"/>
                </a:ext>
              </a:extLst>
            </p:cNvPr>
            <p:cNvSpPr/>
            <p:nvPr/>
          </p:nvSpPr>
          <p:spPr>
            <a:xfrm>
              <a:off x="3718522" y="4179391"/>
              <a:ext cx="269556" cy="77699"/>
            </a:xfrm>
            <a:prstGeom prst="round2Same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59" name="フリーフォーム 358">
              <a:extLst>
                <a:ext uri="{FF2B5EF4-FFF2-40B4-BE49-F238E27FC236}">
                  <a16:creationId xmlns:a16="http://schemas.microsoft.com/office/drawing/2014/main" id="{BA6B84D6-42F5-EE44-B8D7-1DA815FFE40F}"/>
                </a:ext>
              </a:extLst>
            </p:cNvPr>
            <p:cNvSpPr/>
            <p:nvPr/>
          </p:nvSpPr>
          <p:spPr>
            <a:xfrm>
              <a:off x="3682298" y="4219903"/>
              <a:ext cx="342000" cy="1421161"/>
            </a:xfrm>
            <a:custGeom>
              <a:avLst/>
              <a:gdLst>
                <a:gd name="connsiteX0" fmla="*/ 100026 w 342000"/>
                <a:gd name="connsiteY0" fmla="*/ 351950 h 1421161"/>
                <a:gd name="connsiteX1" fmla="*/ 64537 w 342000"/>
                <a:gd name="connsiteY1" fmla="*/ 387439 h 1421161"/>
                <a:gd name="connsiteX2" fmla="*/ 64537 w 342000"/>
                <a:gd name="connsiteY2" fmla="*/ 854573 h 1421161"/>
                <a:gd name="connsiteX3" fmla="*/ 100026 w 342000"/>
                <a:gd name="connsiteY3" fmla="*/ 890062 h 1421161"/>
                <a:gd name="connsiteX4" fmla="*/ 241975 w 342000"/>
                <a:gd name="connsiteY4" fmla="*/ 890062 h 1421161"/>
                <a:gd name="connsiteX5" fmla="*/ 277464 w 342000"/>
                <a:gd name="connsiteY5" fmla="*/ 854573 h 1421161"/>
                <a:gd name="connsiteX6" fmla="*/ 277464 w 342000"/>
                <a:gd name="connsiteY6" fmla="*/ 387439 h 1421161"/>
                <a:gd name="connsiteX7" fmla="*/ 241975 w 342000"/>
                <a:gd name="connsiteY7" fmla="*/ 351950 h 1421161"/>
                <a:gd name="connsiteX8" fmla="*/ 171002 w 342000"/>
                <a:gd name="connsiteY8" fmla="*/ 157978 h 1421161"/>
                <a:gd name="connsiteX9" fmla="*/ 104578 w 342000"/>
                <a:gd name="connsiteY9" fmla="*/ 224402 h 1421161"/>
                <a:gd name="connsiteX10" fmla="*/ 171002 w 342000"/>
                <a:gd name="connsiteY10" fmla="*/ 290826 h 1421161"/>
                <a:gd name="connsiteX11" fmla="*/ 237426 w 342000"/>
                <a:gd name="connsiteY11" fmla="*/ 224402 h 1421161"/>
                <a:gd name="connsiteX12" fmla="*/ 171002 w 342000"/>
                <a:gd name="connsiteY12" fmla="*/ 157978 h 1421161"/>
                <a:gd name="connsiteX13" fmla="*/ 57001 w 342000"/>
                <a:gd name="connsiteY13" fmla="*/ 0 h 1421161"/>
                <a:gd name="connsiteX14" fmla="*/ 284999 w 342000"/>
                <a:gd name="connsiteY14" fmla="*/ 0 h 1421161"/>
                <a:gd name="connsiteX15" fmla="*/ 342000 w 342000"/>
                <a:gd name="connsiteY15" fmla="*/ 57001 h 1421161"/>
                <a:gd name="connsiteX16" fmla="*/ 342000 w 342000"/>
                <a:gd name="connsiteY16" fmla="*/ 1421161 h 1421161"/>
                <a:gd name="connsiteX17" fmla="*/ 0 w 342000"/>
                <a:gd name="connsiteY17" fmla="*/ 1421161 h 1421161"/>
                <a:gd name="connsiteX18" fmla="*/ 0 w 342000"/>
                <a:gd name="connsiteY18" fmla="*/ 57001 h 1421161"/>
                <a:gd name="connsiteX19" fmla="*/ 57001 w 342000"/>
                <a:gd name="connsiteY19" fmla="*/ 0 h 1421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2000" h="1421161">
                  <a:moveTo>
                    <a:pt x="100026" y="351950"/>
                  </a:moveTo>
                  <a:cubicBezTo>
                    <a:pt x="80426" y="351950"/>
                    <a:pt x="64537" y="367839"/>
                    <a:pt x="64537" y="387439"/>
                  </a:cubicBezTo>
                  <a:lnTo>
                    <a:pt x="64537" y="854573"/>
                  </a:lnTo>
                  <a:cubicBezTo>
                    <a:pt x="64537" y="874173"/>
                    <a:pt x="80426" y="890062"/>
                    <a:pt x="100026" y="890062"/>
                  </a:cubicBezTo>
                  <a:lnTo>
                    <a:pt x="241975" y="890062"/>
                  </a:lnTo>
                  <a:cubicBezTo>
                    <a:pt x="261575" y="890062"/>
                    <a:pt x="277464" y="874173"/>
                    <a:pt x="277464" y="854573"/>
                  </a:cubicBezTo>
                  <a:lnTo>
                    <a:pt x="277464" y="387439"/>
                  </a:lnTo>
                  <a:cubicBezTo>
                    <a:pt x="277464" y="367839"/>
                    <a:pt x="261575" y="351950"/>
                    <a:pt x="241975" y="351950"/>
                  </a:cubicBezTo>
                  <a:close/>
                  <a:moveTo>
                    <a:pt x="171002" y="157978"/>
                  </a:moveTo>
                  <a:cubicBezTo>
                    <a:pt x="134317" y="157978"/>
                    <a:pt x="104578" y="187717"/>
                    <a:pt x="104578" y="224402"/>
                  </a:cubicBezTo>
                  <a:cubicBezTo>
                    <a:pt x="104578" y="261087"/>
                    <a:pt x="134317" y="290826"/>
                    <a:pt x="171002" y="290826"/>
                  </a:cubicBezTo>
                  <a:cubicBezTo>
                    <a:pt x="207687" y="290826"/>
                    <a:pt x="237426" y="261087"/>
                    <a:pt x="237426" y="224402"/>
                  </a:cubicBezTo>
                  <a:cubicBezTo>
                    <a:pt x="237426" y="187717"/>
                    <a:pt x="207687" y="157978"/>
                    <a:pt x="171002" y="157978"/>
                  </a:cubicBezTo>
                  <a:close/>
                  <a:moveTo>
                    <a:pt x="57001" y="0"/>
                  </a:moveTo>
                  <a:lnTo>
                    <a:pt x="284999" y="0"/>
                  </a:lnTo>
                  <a:cubicBezTo>
                    <a:pt x="316480" y="0"/>
                    <a:pt x="342000" y="25520"/>
                    <a:pt x="342000" y="57001"/>
                  </a:cubicBezTo>
                  <a:lnTo>
                    <a:pt x="342000" y="1421161"/>
                  </a:lnTo>
                  <a:lnTo>
                    <a:pt x="0" y="1421161"/>
                  </a:lnTo>
                  <a:lnTo>
                    <a:pt x="0" y="57001"/>
                  </a:lnTo>
                  <a:cubicBezTo>
                    <a:pt x="0" y="25520"/>
                    <a:pt x="25520" y="0"/>
                    <a:pt x="57001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56" name="フリーフォーム 355">
              <a:extLst>
                <a:ext uri="{FF2B5EF4-FFF2-40B4-BE49-F238E27FC236}">
                  <a16:creationId xmlns:a16="http://schemas.microsoft.com/office/drawing/2014/main" id="{96061CA3-5AB6-6B46-9080-67A465D5DD11}"/>
                </a:ext>
              </a:extLst>
            </p:cNvPr>
            <p:cNvSpPr/>
            <p:nvPr/>
          </p:nvSpPr>
          <p:spPr>
            <a:xfrm>
              <a:off x="3797121" y="5610948"/>
              <a:ext cx="112360" cy="467641"/>
            </a:xfrm>
            <a:custGeom>
              <a:avLst/>
              <a:gdLst>
                <a:gd name="connsiteX0" fmla="*/ 56180 w 112360"/>
                <a:gd name="connsiteY0" fmla="*/ 0 h 467641"/>
                <a:gd name="connsiteX1" fmla="*/ 112360 w 112360"/>
                <a:gd name="connsiteY1" fmla="*/ 56180 h 467641"/>
                <a:gd name="connsiteX2" fmla="*/ 112359 w 112360"/>
                <a:gd name="connsiteY2" fmla="*/ 467641 h 467641"/>
                <a:gd name="connsiteX3" fmla="*/ 0 w 112360"/>
                <a:gd name="connsiteY3" fmla="*/ 467641 h 467641"/>
                <a:gd name="connsiteX4" fmla="*/ 0 w 112360"/>
                <a:gd name="connsiteY4" fmla="*/ 56180 h 467641"/>
                <a:gd name="connsiteX5" fmla="*/ 56180 w 112360"/>
                <a:gd name="connsiteY5" fmla="*/ 0 h 46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360" h="467641">
                  <a:moveTo>
                    <a:pt x="56180" y="0"/>
                  </a:moveTo>
                  <a:cubicBezTo>
                    <a:pt x="87207" y="0"/>
                    <a:pt x="112360" y="25153"/>
                    <a:pt x="112360" y="56180"/>
                  </a:cubicBezTo>
                  <a:lnTo>
                    <a:pt x="112359" y="467641"/>
                  </a:lnTo>
                  <a:lnTo>
                    <a:pt x="0" y="467641"/>
                  </a:lnTo>
                  <a:lnTo>
                    <a:pt x="0" y="56180"/>
                  </a:lnTo>
                  <a:cubicBezTo>
                    <a:pt x="0" y="25153"/>
                    <a:pt x="25153" y="0"/>
                    <a:pt x="5618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53" name="フリーフォーム 352">
              <a:extLst>
                <a:ext uri="{FF2B5EF4-FFF2-40B4-BE49-F238E27FC236}">
                  <a16:creationId xmlns:a16="http://schemas.microsoft.com/office/drawing/2014/main" id="{FEE8D327-701B-E04E-91C9-7326FAE20015}"/>
                </a:ext>
              </a:extLst>
            </p:cNvPr>
            <p:cNvSpPr/>
            <p:nvPr/>
          </p:nvSpPr>
          <p:spPr>
            <a:xfrm>
              <a:off x="3797122" y="6124308"/>
              <a:ext cx="112359" cy="191969"/>
            </a:xfrm>
            <a:custGeom>
              <a:avLst/>
              <a:gdLst>
                <a:gd name="connsiteX0" fmla="*/ 0 w 112359"/>
                <a:gd name="connsiteY0" fmla="*/ 0 h 191969"/>
                <a:gd name="connsiteX1" fmla="*/ 112359 w 112359"/>
                <a:gd name="connsiteY1" fmla="*/ 0 h 191969"/>
                <a:gd name="connsiteX2" fmla="*/ 112359 w 112359"/>
                <a:gd name="connsiteY2" fmla="*/ 135789 h 191969"/>
                <a:gd name="connsiteX3" fmla="*/ 56179 w 112359"/>
                <a:gd name="connsiteY3" fmla="*/ 191969 h 191969"/>
                <a:gd name="connsiteX4" fmla="*/ 56180 w 112359"/>
                <a:gd name="connsiteY4" fmla="*/ 191968 h 191969"/>
                <a:gd name="connsiteX5" fmla="*/ 0 w 112359"/>
                <a:gd name="connsiteY5" fmla="*/ 135788 h 191969"/>
                <a:gd name="connsiteX6" fmla="*/ 0 w 112359"/>
                <a:gd name="connsiteY6" fmla="*/ 0 h 191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59" h="191969">
                  <a:moveTo>
                    <a:pt x="0" y="0"/>
                  </a:moveTo>
                  <a:lnTo>
                    <a:pt x="112359" y="0"/>
                  </a:lnTo>
                  <a:lnTo>
                    <a:pt x="112359" y="135789"/>
                  </a:lnTo>
                  <a:cubicBezTo>
                    <a:pt x="112359" y="166816"/>
                    <a:pt x="87206" y="191969"/>
                    <a:pt x="56179" y="191969"/>
                  </a:cubicBezTo>
                  <a:lnTo>
                    <a:pt x="56180" y="191968"/>
                  </a:lnTo>
                  <a:cubicBezTo>
                    <a:pt x="25153" y="191968"/>
                    <a:pt x="0" y="166815"/>
                    <a:pt x="0" y="13578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3" name="グループ化 362">
            <a:extLst>
              <a:ext uri="{FF2B5EF4-FFF2-40B4-BE49-F238E27FC236}">
                <a16:creationId xmlns:a16="http://schemas.microsoft.com/office/drawing/2014/main" id="{64A96040-21D5-1C49-822D-D96D1F4C4BC0}"/>
              </a:ext>
            </a:extLst>
          </p:cNvPr>
          <p:cNvGrpSpPr/>
          <p:nvPr/>
        </p:nvGrpSpPr>
        <p:grpSpPr>
          <a:xfrm>
            <a:off x="8314035" y="5088548"/>
            <a:ext cx="567599" cy="567599"/>
            <a:chOff x="6215811" y="711265"/>
            <a:chExt cx="655441" cy="655441"/>
          </a:xfrm>
        </p:grpSpPr>
        <p:sp>
          <p:nvSpPr>
            <p:cNvPr id="361" name="正方形/長方形 360">
              <a:extLst>
                <a:ext uri="{FF2B5EF4-FFF2-40B4-BE49-F238E27FC236}">
                  <a16:creationId xmlns:a16="http://schemas.microsoft.com/office/drawing/2014/main" id="{ED8087C9-E5C1-0F45-894B-E5A824D4AEAF}"/>
                </a:ext>
              </a:extLst>
            </p:cNvPr>
            <p:cNvSpPr/>
            <p:nvPr/>
          </p:nvSpPr>
          <p:spPr>
            <a:xfrm>
              <a:off x="6215811" y="916909"/>
              <a:ext cx="655441" cy="244154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2" name="正方形/長方形 361">
              <a:extLst>
                <a:ext uri="{FF2B5EF4-FFF2-40B4-BE49-F238E27FC236}">
                  <a16:creationId xmlns:a16="http://schemas.microsoft.com/office/drawing/2014/main" id="{627DF0B6-4C63-6D42-82A8-D92BCEEE7671}"/>
                </a:ext>
              </a:extLst>
            </p:cNvPr>
            <p:cNvSpPr/>
            <p:nvPr/>
          </p:nvSpPr>
          <p:spPr>
            <a:xfrm rot="5400000">
              <a:off x="6215811" y="916909"/>
              <a:ext cx="655441" cy="244154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6" name="グループ化 385">
            <a:extLst>
              <a:ext uri="{FF2B5EF4-FFF2-40B4-BE49-F238E27FC236}">
                <a16:creationId xmlns:a16="http://schemas.microsoft.com/office/drawing/2014/main" id="{FF135D02-0888-F44E-9525-F44107037EBF}"/>
              </a:ext>
            </a:extLst>
          </p:cNvPr>
          <p:cNvGrpSpPr/>
          <p:nvPr/>
        </p:nvGrpSpPr>
        <p:grpSpPr>
          <a:xfrm rot="10800000">
            <a:off x="9229267" y="284679"/>
            <a:ext cx="400050" cy="1702844"/>
            <a:chOff x="893357" y="2588097"/>
            <a:chExt cx="400050" cy="1702844"/>
          </a:xfrm>
        </p:grpSpPr>
        <p:sp>
          <p:nvSpPr>
            <p:cNvPr id="366" name="片側の 2 つの角を丸めた四角形 365">
              <a:extLst>
                <a:ext uri="{FF2B5EF4-FFF2-40B4-BE49-F238E27FC236}">
                  <a16:creationId xmlns:a16="http://schemas.microsoft.com/office/drawing/2014/main" id="{17ADD9C1-A2D7-AC4A-A544-A0990066E8F4}"/>
                </a:ext>
              </a:extLst>
            </p:cNvPr>
            <p:cNvSpPr/>
            <p:nvPr/>
          </p:nvSpPr>
          <p:spPr>
            <a:xfrm rot="10800000">
              <a:off x="1044835" y="3825855"/>
              <a:ext cx="97095" cy="142097"/>
            </a:xfrm>
            <a:prstGeom prst="round2Same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7" name="正方形/長方形 366">
              <a:extLst>
                <a:ext uri="{FF2B5EF4-FFF2-40B4-BE49-F238E27FC236}">
                  <a16:creationId xmlns:a16="http://schemas.microsoft.com/office/drawing/2014/main" id="{6932E903-C4CC-D14A-8F7A-DBC2D0A3F52E}"/>
                </a:ext>
              </a:extLst>
            </p:cNvPr>
            <p:cNvSpPr/>
            <p:nvPr/>
          </p:nvSpPr>
          <p:spPr>
            <a:xfrm>
              <a:off x="1069982" y="3985682"/>
              <a:ext cx="46800" cy="23325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9" name="直角三角形 368">
              <a:extLst>
                <a:ext uri="{FF2B5EF4-FFF2-40B4-BE49-F238E27FC236}">
                  <a16:creationId xmlns:a16="http://schemas.microsoft.com/office/drawing/2014/main" id="{A5B5E1ED-8F0C-094F-B058-90586A0A96C2}"/>
                </a:ext>
              </a:extLst>
            </p:cNvPr>
            <p:cNvSpPr/>
            <p:nvPr/>
          </p:nvSpPr>
          <p:spPr>
            <a:xfrm rot="10800000">
              <a:off x="1069982" y="4218941"/>
              <a:ext cx="46800" cy="72000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70" name="正方形/長方形 369">
              <a:extLst>
                <a:ext uri="{FF2B5EF4-FFF2-40B4-BE49-F238E27FC236}">
                  <a16:creationId xmlns:a16="http://schemas.microsoft.com/office/drawing/2014/main" id="{77FE6B51-7A75-084F-839E-2ED648D6C57B}"/>
                </a:ext>
              </a:extLst>
            </p:cNvPr>
            <p:cNvSpPr/>
            <p:nvPr/>
          </p:nvSpPr>
          <p:spPr>
            <a:xfrm>
              <a:off x="893357" y="2833182"/>
              <a:ext cx="400050" cy="59598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71" name="正方形/長方形 370">
              <a:extLst>
                <a:ext uri="{FF2B5EF4-FFF2-40B4-BE49-F238E27FC236}">
                  <a16:creationId xmlns:a16="http://schemas.microsoft.com/office/drawing/2014/main" id="{84E320A8-DB27-F742-8981-8F9FF0D20DC6}"/>
                </a:ext>
              </a:extLst>
            </p:cNvPr>
            <p:cNvSpPr/>
            <p:nvPr/>
          </p:nvSpPr>
          <p:spPr>
            <a:xfrm>
              <a:off x="966973" y="2588097"/>
              <a:ext cx="252818" cy="101037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72" name="正方形/長方形 371">
              <a:extLst>
                <a:ext uri="{FF2B5EF4-FFF2-40B4-BE49-F238E27FC236}">
                  <a16:creationId xmlns:a16="http://schemas.microsoft.com/office/drawing/2014/main" id="{DDC46BDE-B092-B34C-9541-940DAFEA9374}"/>
                </a:ext>
              </a:extLst>
            </p:cNvPr>
            <p:cNvSpPr/>
            <p:nvPr/>
          </p:nvSpPr>
          <p:spPr>
            <a:xfrm>
              <a:off x="1033986" y="2667426"/>
              <a:ext cx="118792" cy="144324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85" name="フリーフォーム 384">
              <a:extLst>
                <a:ext uri="{FF2B5EF4-FFF2-40B4-BE49-F238E27FC236}">
                  <a16:creationId xmlns:a16="http://schemas.microsoft.com/office/drawing/2014/main" id="{3BF97793-47F6-8E4E-8AED-D4F6C5710CC2}"/>
                </a:ext>
              </a:extLst>
            </p:cNvPr>
            <p:cNvSpPr/>
            <p:nvPr/>
          </p:nvSpPr>
          <p:spPr>
            <a:xfrm>
              <a:off x="970073" y="2907816"/>
              <a:ext cx="246618" cy="897134"/>
            </a:xfrm>
            <a:custGeom>
              <a:avLst/>
              <a:gdLst>
                <a:gd name="connsiteX0" fmla="*/ 34409 w 246618"/>
                <a:gd name="connsiteY0" fmla="*/ 801154 h 897134"/>
                <a:gd name="connsiteX1" fmla="*/ 34409 w 246618"/>
                <a:gd name="connsiteY1" fmla="*/ 819154 h 897134"/>
                <a:gd name="connsiteX2" fmla="*/ 123309 w 246618"/>
                <a:gd name="connsiteY2" fmla="*/ 819154 h 897134"/>
                <a:gd name="connsiteX3" fmla="*/ 123309 w 246618"/>
                <a:gd name="connsiteY3" fmla="*/ 801154 h 897134"/>
                <a:gd name="connsiteX4" fmla="*/ 34409 w 246618"/>
                <a:gd name="connsiteY4" fmla="*/ 681774 h 897134"/>
                <a:gd name="connsiteX5" fmla="*/ 34409 w 246618"/>
                <a:gd name="connsiteY5" fmla="*/ 699774 h 897134"/>
                <a:gd name="connsiteX6" fmla="*/ 123309 w 246618"/>
                <a:gd name="connsiteY6" fmla="*/ 699774 h 897134"/>
                <a:gd name="connsiteX7" fmla="*/ 123309 w 246618"/>
                <a:gd name="connsiteY7" fmla="*/ 681774 h 897134"/>
                <a:gd name="connsiteX8" fmla="*/ 34409 w 246618"/>
                <a:gd name="connsiteY8" fmla="*/ 562394 h 897134"/>
                <a:gd name="connsiteX9" fmla="*/ 34409 w 246618"/>
                <a:gd name="connsiteY9" fmla="*/ 580394 h 897134"/>
                <a:gd name="connsiteX10" fmla="*/ 123309 w 246618"/>
                <a:gd name="connsiteY10" fmla="*/ 580394 h 897134"/>
                <a:gd name="connsiteX11" fmla="*/ 123309 w 246618"/>
                <a:gd name="connsiteY11" fmla="*/ 562394 h 897134"/>
                <a:gd name="connsiteX12" fmla="*/ 34409 w 246618"/>
                <a:gd name="connsiteY12" fmla="*/ 443014 h 897134"/>
                <a:gd name="connsiteX13" fmla="*/ 34409 w 246618"/>
                <a:gd name="connsiteY13" fmla="*/ 461014 h 897134"/>
                <a:gd name="connsiteX14" fmla="*/ 123309 w 246618"/>
                <a:gd name="connsiteY14" fmla="*/ 461014 h 897134"/>
                <a:gd name="connsiteX15" fmla="*/ 123309 w 246618"/>
                <a:gd name="connsiteY15" fmla="*/ 443014 h 897134"/>
                <a:gd name="connsiteX16" fmla="*/ 34409 w 246618"/>
                <a:gd name="connsiteY16" fmla="*/ 323634 h 897134"/>
                <a:gd name="connsiteX17" fmla="*/ 34409 w 246618"/>
                <a:gd name="connsiteY17" fmla="*/ 341634 h 897134"/>
                <a:gd name="connsiteX18" fmla="*/ 123309 w 246618"/>
                <a:gd name="connsiteY18" fmla="*/ 341634 h 897134"/>
                <a:gd name="connsiteX19" fmla="*/ 123309 w 246618"/>
                <a:gd name="connsiteY19" fmla="*/ 323634 h 897134"/>
                <a:gd name="connsiteX20" fmla="*/ 34409 w 246618"/>
                <a:gd name="connsiteY20" fmla="*/ 204254 h 897134"/>
                <a:gd name="connsiteX21" fmla="*/ 34409 w 246618"/>
                <a:gd name="connsiteY21" fmla="*/ 222254 h 897134"/>
                <a:gd name="connsiteX22" fmla="*/ 123309 w 246618"/>
                <a:gd name="connsiteY22" fmla="*/ 222254 h 897134"/>
                <a:gd name="connsiteX23" fmla="*/ 123309 w 246618"/>
                <a:gd name="connsiteY23" fmla="*/ 204254 h 897134"/>
                <a:gd name="connsiteX24" fmla="*/ 0 w 246618"/>
                <a:gd name="connsiteY24" fmla="*/ 0 h 897134"/>
                <a:gd name="connsiteX25" fmla="*/ 246618 w 246618"/>
                <a:gd name="connsiteY25" fmla="*/ 0 h 897134"/>
                <a:gd name="connsiteX26" fmla="*/ 246618 w 246618"/>
                <a:gd name="connsiteY26" fmla="*/ 856030 h 897134"/>
                <a:gd name="connsiteX27" fmla="*/ 205514 w 246618"/>
                <a:gd name="connsiteY27" fmla="*/ 897134 h 897134"/>
                <a:gd name="connsiteX28" fmla="*/ 41104 w 246618"/>
                <a:gd name="connsiteY28" fmla="*/ 897134 h 897134"/>
                <a:gd name="connsiteX29" fmla="*/ 0 w 246618"/>
                <a:gd name="connsiteY29" fmla="*/ 856030 h 89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46618" h="897134">
                  <a:moveTo>
                    <a:pt x="34409" y="801154"/>
                  </a:moveTo>
                  <a:lnTo>
                    <a:pt x="34409" y="819154"/>
                  </a:lnTo>
                  <a:lnTo>
                    <a:pt x="123309" y="819154"/>
                  </a:lnTo>
                  <a:lnTo>
                    <a:pt x="123309" y="801154"/>
                  </a:lnTo>
                  <a:close/>
                  <a:moveTo>
                    <a:pt x="34409" y="681774"/>
                  </a:moveTo>
                  <a:lnTo>
                    <a:pt x="34409" y="699774"/>
                  </a:lnTo>
                  <a:lnTo>
                    <a:pt x="123309" y="699774"/>
                  </a:lnTo>
                  <a:lnTo>
                    <a:pt x="123309" y="681774"/>
                  </a:lnTo>
                  <a:close/>
                  <a:moveTo>
                    <a:pt x="34409" y="562394"/>
                  </a:moveTo>
                  <a:lnTo>
                    <a:pt x="34409" y="580394"/>
                  </a:lnTo>
                  <a:lnTo>
                    <a:pt x="123309" y="580394"/>
                  </a:lnTo>
                  <a:lnTo>
                    <a:pt x="123309" y="562394"/>
                  </a:lnTo>
                  <a:close/>
                  <a:moveTo>
                    <a:pt x="34409" y="443014"/>
                  </a:moveTo>
                  <a:lnTo>
                    <a:pt x="34409" y="461014"/>
                  </a:lnTo>
                  <a:lnTo>
                    <a:pt x="123309" y="461014"/>
                  </a:lnTo>
                  <a:lnTo>
                    <a:pt x="123309" y="443014"/>
                  </a:lnTo>
                  <a:close/>
                  <a:moveTo>
                    <a:pt x="34409" y="323634"/>
                  </a:moveTo>
                  <a:lnTo>
                    <a:pt x="34409" y="341634"/>
                  </a:lnTo>
                  <a:lnTo>
                    <a:pt x="123309" y="341634"/>
                  </a:lnTo>
                  <a:lnTo>
                    <a:pt x="123309" y="323634"/>
                  </a:lnTo>
                  <a:close/>
                  <a:moveTo>
                    <a:pt x="34409" y="204254"/>
                  </a:moveTo>
                  <a:lnTo>
                    <a:pt x="34409" y="222254"/>
                  </a:lnTo>
                  <a:lnTo>
                    <a:pt x="123309" y="222254"/>
                  </a:lnTo>
                  <a:lnTo>
                    <a:pt x="123309" y="204254"/>
                  </a:lnTo>
                  <a:close/>
                  <a:moveTo>
                    <a:pt x="0" y="0"/>
                  </a:moveTo>
                  <a:lnTo>
                    <a:pt x="246618" y="0"/>
                  </a:lnTo>
                  <a:lnTo>
                    <a:pt x="246618" y="856030"/>
                  </a:lnTo>
                  <a:cubicBezTo>
                    <a:pt x="246618" y="878731"/>
                    <a:pt x="228215" y="897134"/>
                    <a:pt x="205514" y="897134"/>
                  </a:cubicBezTo>
                  <a:lnTo>
                    <a:pt x="41104" y="897134"/>
                  </a:lnTo>
                  <a:cubicBezTo>
                    <a:pt x="18403" y="897134"/>
                    <a:pt x="0" y="878731"/>
                    <a:pt x="0" y="85603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84" name="グループ化 1683">
            <a:extLst>
              <a:ext uri="{FF2B5EF4-FFF2-40B4-BE49-F238E27FC236}">
                <a16:creationId xmlns:a16="http://schemas.microsoft.com/office/drawing/2014/main" id="{2CF3E513-F179-D446-9921-7B7780BB9D37}"/>
              </a:ext>
            </a:extLst>
          </p:cNvPr>
          <p:cNvGrpSpPr/>
          <p:nvPr/>
        </p:nvGrpSpPr>
        <p:grpSpPr>
          <a:xfrm>
            <a:off x="6634589" y="4611409"/>
            <a:ext cx="1465062" cy="1131042"/>
            <a:chOff x="6800917" y="4490111"/>
            <a:chExt cx="1465062" cy="1131042"/>
          </a:xfrm>
        </p:grpSpPr>
        <p:sp>
          <p:nvSpPr>
            <p:cNvPr id="390" name="台形 389">
              <a:extLst>
                <a:ext uri="{FF2B5EF4-FFF2-40B4-BE49-F238E27FC236}">
                  <a16:creationId xmlns:a16="http://schemas.microsoft.com/office/drawing/2014/main" id="{F7ECE262-7CE4-2347-983F-519148A1E351}"/>
                </a:ext>
              </a:extLst>
            </p:cNvPr>
            <p:cNvSpPr/>
            <p:nvPr/>
          </p:nvSpPr>
          <p:spPr>
            <a:xfrm>
              <a:off x="7219218" y="5498109"/>
              <a:ext cx="628460" cy="77292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1" name="正方形/長方形 390">
              <a:extLst>
                <a:ext uri="{FF2B5EF4-FFF2-40B4-BE49-F238E27FC236}">
                  <a16:creationId xmlns:a16="http://schemas.microsoft.com/office/drawing/2014/main" id="{75C55307-CF03-AF4C-8280-6BF3A61C33B3}"/>
                </a:ext>
              </a:extLst>
            </p:cNvPr>
            <p:cNvSpPr/>
            <p:nvPr/>
          </p:nvSpPr>
          <p:spPr>
            <a:xfrm>
              <a:off x="7074709" y="5575607"/>
              <a:ext cx="917480" cy="45546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3" name="フリーフォーム 392">
              <a:extLst>
                <a:ext uri="{FF2B5EF4-FFF2-40B4-BE49-F238E27FC236}">
                  <a16:creationId xmlns:a16="http://schemas.microsoft.com/office/drawing/2014/main" id="{7410967F-3C63-1A47-9F2F-46E95FEC6618}"/>
                </a:ext>
              </a:extLst>
            </p:cNvPr>
            <p:cNvSpPr/>
            <p:nvPr/>
          </p:nvSpPr>
          <p:spPr>
            <a:xfrm>
              <a:off x="6800917" y="4490111"/>
              <a:ext cx="1465062" cy="1016732"/>
            </a:xfrm>
            <a:custGeom>
              <a:avLst/>
              <a:gdLst>
                <a:gd name="connsiteX0" fmla="*/ 899949 w 1799898"/>
                <a:gd name="connsiteY0" fmla="*/ 1042025 h 1249104"/>
                <a:gd name="connsiteX1" fmla="*/ 854767 w 1799898"/>
                <a:gd name="connsiteY1" fmla="*/ 1087207 h 1249104"/>
                <a:gd name="connsiteX2" fmla="*/ 899949 w 1799898"/>
                <a:gd name="connsiteY2" fmla="*/ 1132388 h 1249104"/>
                <a:gd name="connsiteX3" fmla="*/ 945131 w 1799898"/>
                <a:gd name="connsiteY3" fmla="*/ 1087207 h 1249104"/>
                <a:gd name="connsiteX4" fmla="*/ 899949 w 1799898"/>
                <a:gd name="connsiteY4" fmla="*/ 1042025 h 1249104"/>
                <a:gd name="connsiteX5" fmla="*/ 105413 w 1799898"/>
                <a:gd name="connsiteY5" fmla="*/ 115305 h 1249104"/>
                <a:gd name="connsiteX6" fmla="*/ 105413 w 1799898"/>
                <a:gd name="connsiteY6" fmla="*/ 985696 h 1249104"/>
                <a:gd name="connsiteX7" fmla="*/ 1694485 w 1799898"/>
                <a:gd name="connsiteY7" fmla="*/ 985696 h 1249104"/>
                <a:gd name="connsiteX8" fmla="*/ 1694485 w 1799898"/>
                <a:gd name="connsiteY8" fmla="*/ 115305 h 1249104"/>
                <a:gd name="connsiteX9" fmla="*/ 899949 w 1799898"/>
                <a:gd name="connsiteY9" fmla="*/ 25518 h 1249104"/>
                <a:gd name="connsiteX10" fmla="*/ 871124 w 1799898"/>
                <a:gd name="connsiteY10" fmla="*/ 54343 h 1249104"/>
                <a:gd name="connsiteX11" fmla="*/ 899949 w 1799898"/>
                <a:gd name="connsiteY11" fmla="*/ 83168 h 1249104"/>
                <a:gd name="connsiteX12" fmla="*/ 928774 w 1799898"/>
                <a:gd name="connsiteY12" fmla="*/ 54343 h 1249104"/>
                <a:gd name="connsiteX13" fmla="*/ 899949 w 1799898"/>
                <a:gd name="connsiteY13" fmla="*/ 25518 h 1249104"/>
                <a:gd name="connsiteX14" fmla="*/ 58970 w 1799898"/>
                <a:gd name="connsiteY14" fmla="*/ 0 h 1249104"/>
                <a:gd name="connsiteX15" fmla="*/ 1740927 w 1799898"/>
                <a:gd name="connsiteY15" fmla="*/ 0 h 1249104"/>
                <a:gd name="connsiteX16" fmla="*/ 1799898 w 1799898"/>
                <a:gd name="connsiteY16" fmla="*/ 58971 h 1249104"/>
                <a:gd name="connsiteX17" fmla="*/ 1799898 w 1799898"/>
                <a:gd name="connsiteY17" fmla="*/ 1190134 h 1249104"/>
                <a:gd name="connsiteX18" fmla="*/ 1740927 w 1799898"/>
                <a:gd name="connsiteY18" fmla="*/ 1249104 h 1249104"/>
                <a:gd name="connsiteX19" fmla="*/ 58970 w 1799898"/>
                <a:gd name="connsiteY19" fmla="*/ 1249104 h 1249104"/>
                <a:gd name="connsiteX20" fmla="*/ 0 w 1799898"/>
                <a:gd name="connsiteY20" fmla="*/ 1190134 h 1249104"/>
                <a:gd name="connsiteX21" fmla="*/ 0 w 1799898"/>
                <a:gd name="connsiteY21" fmla="*/ 58971 h 1249104"/>
                <a:gd name="connsiteX22" fmla="*/ 58970 w 1799898"/>
                <a:gd name="connsiteY22" fmla="*/ 0 h 124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99898" h="1249104">
                  <a:moveTo>
                    <a:pt x="899949" y="1042025"/>
                  </a:moveTo>
                  <a:cubicBezTo>
                    <a:pt x="874996" y="1042025"/>
                    <a:pt x="854767" y="1062254"/>
                    <a:pt x="854767" y="1087207"/>
                  </a:cubicBezTo>
                  <a:cubicBezTo>
                    <a:pt x="854767" y="1112160"/>
                    <a:pt x="874996" y="1132388"/>
                    <a:pt x="899949" y="1132388"/>
                  </a:cubicBezTo>
                  <a:cubicBezTo>
                    <a:pt x="924902" y="1132388"/>
                    <a:pt x="945131" y="1112160"/>
                    <a:pt x="945131" y="1087207"/>
                  </a:cubicBezTo>
                  <a:cubicBezTo>
                    <a:pt x="945131" y="1062254"/>
                    <a:pt x="924902" y="1042025"/>
                    <a:pt x="899949" y="1042025"/>
                  </a:cubicBezTo>
                  <a:close/>
                  <a:moveTo>
                    <a:pt x="105413" y="115305"/>
                  </a:moveTo>
                  <a:lnTo>
                    <a:pt x="105413" y="985696"/>
                  </a:lnTo>
                  <a:lnTo>
                    <a:pt x="1694485" y="985696"/>
                  </a:lnTo>
                  <a:lnTo>
                    <a:pt x="1694485" y="115305"/>
                  </a:lnTo>
                  <a:close/>
                  <a:moveTo>
                    <a:pt x="899949" y="25518"/>
                  </a:moveTo>
                  <a:cubicBezTo>
                    <a:pt x="884029" y="25518"/>
                    <a:pt x="871124" y="38423"/>
                    <a:pt x="871124" y="54343"/>
                  </a:cubicBezTo>
                  <a:cubicBezTo>
                    <a:pt x="871124" y="70263"/>
                    <a:pt x="884029" y="83168"/>
                    <a:pt x="899949" y="83168"/>
                  </a:cubicBezTo>
                  <a:cubicBezTo>
                    <a:pt x="915869" y="83168"/>
                    <a:pt x="928774" y="70263"/>
                    <a:pt x="928774" y="54343"/>
                  </a:cubicBezTo>
                  <a:cubicBezTo>
                    <a:pt x="928774" y="38423"/>
                    <a:pt x="915869" y="25518"/>
                    <a:pt x="899949" y="25518"/>
                  </a:cubicBezTo>
                  <a:close/>
                  <a:moveTo>
                    <a:pt x="58970" y="0"/>
                  </a:moveTo>
                  <a:lnTo>
                    <a:pt x="1740927" y="0"/>
                  </a:lnTo>
                  <a:cubicBezTo>
                    <a:pt x="1773496" y="0"/>
                    <a:pt x="1799898" y="26402"/>
                    <a:pt x="1799898" y="58971"/>
                  </a:cubicBezTo>
                  <a:lnTo>
                    <a:pt x="1799898" y="1190134"/>
                  </a:lnTo>
                  <a:cubicBezTo>
                    <a:pt x="1799898" y="1222702"/>
                    <a:pt x="1773496" y="1249104"/>
                    <a:pt x="1740927" y="1249104"/>
                  </a:cubicBezTo>
                  <a:lnTo>
                    <a:pt x="58970" y="1249104"/>
                  </a:lnTo>
                  <a:cubicBezTo>
                    <a:pt x="26402" y="1249104"/>
                    <a:pt x="0" y="1222702"/>
                    <a:pt x="0" y="1190134"/>
                  </a:cubicBezTo>
                  <a:lnTo>
                    <a:pt x="0" y="58971"/>
                  </a:lnTo>
                  <a:cubicBezTo>
                    <a:pt x="0" y="26402"/>
                    <a:pt x="26402" y="0"/>
                    <a:pt x="58970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7" name="グループ化 416">
            <a:extLst>
              <a:ext uri="{FF2B5EF4-FFF2-40B4-BE49-F238E27FC236}">
                <a16:creationId xmlns:a16="http://schemas.microsoft.com/office/drawing/2014/main" id="{76AB503A-9DCE-EF4F-AABA-8F5219990EF2}"/>
              </a:ext>
            </a:extLst>
          </p:cNvPr>
          <p:cNvGrpSpPr/>
          <p:nvPr/>
        </p:nvGrpSpPr>
        <p:grpSpPr>
          <a:xfrm>
            <a:off x="7331020" y="4845698"/>
            <a:ext cx="594836" cy="597998"/>
            <a:chOff x="5984634" y="4411207"/>
            <a:chExt cx="1095553" cy="1101378"/>
          </a:xfrm>
        </p:grpSpPr>
        <p:sp>
          <p:nvSpPr>
            <p:cNvPr id="395" name="台形 394">
              <a:extLst>
                <a:ext uri="{FF2B5EF4-FFF2-40B4-BE49-F238E27FC236}">
                  <a16:creationId xmlns:a16="http://schemas.microsoft.com/office/drawing/2014/main" id="{9A3DE7DB-CAB4-054F-8CEB-2A04C6386CF8}"/>
                </a:ext>
              </a:extLst>
            </p:cNvPr>
            <p:cNvSpPr/>
            <p:nvPr/>
          </p:nvSpPr>
          <p:spPr>
            <a:xfrm rot="10800000">
              <a:off x="6384324" y="4835305"/>
              <a:ext cx="495498" cy="632692"/>
            </a:xfrm>
            <a:prstGeom prst="trapezoid">
              <a:avLst>
                <a:gd name="adj" fmla="val 669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6" name="円/楕円 395">
              <a:extLst>
                <a:ext uri="{FF2B5EF4-FFF2-40B4-BE49-F238E27FC236}">
                  <a16:creationId xmlns:a16="http://schemas.microsoft.com/office/drawing/2014/main" id="{2EFAA1D9-ADF2-9048-A7DE-EAD2706CC81D}"/>
                </a:ext>
              </a:extLst>
            </p:cNvPr>
            <p:cNvSpPr/>
            <p:nvPr/>
          </p:nvSpPr>
          <p:spPr>
            <a:xfrm>
              <a:off x="6489837" y="4411207"/>
              <a:ext cx="284472" cy="28447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7" name="円/楕円 396">
              <a:extLst>
                <a:ext uri="{FF2B5EF4-FFF2-40B4-BE49-F238E27FC236}">
                  <a16:creationId xmlns:a16="http://schemas.microsoft.com/office/drawing/2014/main" id="{0B9DC9E6-26A3-4547-8B02-98C2EDD3B538}"/>
                </a:ext>
              </a:extLst>
            </p:cNvPr>
            <p:cNvSpPr/>
            <p:nvPr/>
          </p:nvSpPr>
          <p:spPr>
            <a:xfrm>
              <a:off x="6361505" y="4746693"/>
              <a:ext cx="541137" cy="11974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98" name="円/楕円 397">
              <a:extLst>
                <a:ext uri="{FF2B5EF4-FFF2-40B4-BE49-F238E27FC236}">
                  <a16:creationId xmlns:a16="http://schemas.microsoft.com/office/drawing/2014/main" id="{1DEFD3C8-B029-5B4C-9BFB-152A0EA72F5D}"/>
                </a:ext>
              </a:extLst>
            </p:cNvPr>
            <p:cNvSpPr/>
            <p:nvPr/>
          </p:nvSpPr>
          <p:spPr>
            <a:xfrm>
              <a:off x="6323349" y="4775837"/>
              <a:ext cx="204785" cy="20478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9" name="フリーフォーム 398">
              <a:extLst>
                <a:ext uri="{FF2B5EF4-FFF2-40B4-BE49-F238E27FC236}">
                  <a16:creationId xmlns:a16="http://schemas.microsoft.com/office/drawing/2014/main" id="{7CFEFC99-8AB8-6D48-9AA6-3FA698DD31BE}"/>
                </a:ext>
              </a:extLst>
            </p:cNvPr>
            <p:cNvSpPr/>
            <p:nvPr/>
          </p:nvSpPr>
          <p:spPr>
            <a:xfrm rot="11700000">
              <a:off x="6280985" y="4881178"/>
              <a:ext cx="156868" cy="303113"/>
            </a:xfrm>
            <a:custGeom>
              <a:avLst/>
              <a:gdLst>
                <a:gd name="connsiteX0" fmla="*/ 238220 w 238220"/>
                <a:gd name="connsiteY0" fmla="*/ 460308 h 460308"/>
                <a:gd name="connsiteX1" fmla="*/ 0 w 238220"/>
                <a:gd name="connsiteY1" fmla="*/ 460307 h 460308"/>
                <a:gd name="connsiteX2" fmla="*/ 19277 w 238220"/>
                <a:gd name="connsiteY2" fmla="*/ 0 h 460308"/>
                <a:gd name="connsiteX3" fmla="*/ 218943 w 238220"/>
                <a:gd name="connsiteY3" fmla="*/ 0 h 460308"/>
                <a:gd name="connsiteX4" fmla="*/ 238220 w 238220"/>
                <a:gd name="connsiteY4" fmla="*/ 460308 h 46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220" h="460308">
                  <a:moveTo>
                    <a:pt x="238220" y="460308"/>
                  </a:moveTo>
                  <a:lnTo>
                    <a:pt x="0" y="460307"/>
                  </a:lnTo>
                  <a:lnTo>
                    <a:pt x="19277" y="0"/>
                  </a:lnTo>
                  <a:lnTo>
                    <a:pt x="218943" y="0"/>
                  </a:lnTo>
                  <a:lnTo>
                    <a:pt x="238220" y="46030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400" name="グループ化 399">
              <a:extLst>
                <a:ext uri="{FF2B5EF4-FFF2-40B4-BE49-F238E27FC236}">
                  <a16:creationId xmlns:a16="http://schemas.microsoft.com/office/drawing/2014/main" id="{F82793C1-F638-3448-B394-4CD202D02349}"/>
                </a:ext>
              </a:extLst>
            </p:cNvPr>
            <p:cNvGrpSpPr/>
            <p:nvPr/>
          </p:nvGrpSpPr>
          <p:grpSpPr>
            <a:xfrm rot="6063903">
              <a:off x="6076380" y="4921526"/>
              <a:ext cx="155106" cy="338597"/>
              <a:chOff x="10078595" y="3178485"/>
              <a:chExt cx="235545" cy="514194"/>
            </a:xfrm>
            <a:solidFill>
              <a:srgbClr val="002060"/>
            </a:solidFill>
          </p:grpSpPr>
          <p:sp>
            <p:nvSpPr>
              <p:cNvPr id="414" name="円/楕円 413">
                <a:extLst>
                  <a:ext uri="{FF2B5EF4-FFF2-40B4-BE49-F238E27FC236}">
                    <a16:creationId xmlns:a16="http://schemas.microsoft.com/office/drawing/2014/main" id="{6BA0E05B-6ECC-444C-A3C0-CD0532B9CC17}"/>
                  </a:ext>
                </a:extLst>
              </p:cNvPr>
              <p:cNvSpPr/>
              <p:nvPr/>
            </p:nvSpPr>
            <p:spPr>
              <a:xfrm rot="11700000">
                <a:off x="10078595" y="3530679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5" name="フリーフォーム 414">
                <a:extLst>
                  <a:ext uri="{FF2B5EF4-FFF2-40B4-BE49-F238E27FC236}">
                    <a16:creationId xmlns:a16="http://schemas.microsoft.com/office/drawing/2014/main" id="{B6318B3A-E792-FB45-AAF9-E3B3D1AA2FA0}"/>
                  </a:ext>
                </a:extLst>
              </p:cNvPr>
              <p:cNvSpPr/>
              <p:nvPr/>
            </p:nvSpPr>
            <p:spPr>
              <a:xfrm rot="11700000">
                <a:off x="10114474" y="3178485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401" name="グループ化 400">
              <a:extLst>
                <a:ext uri="{FF2B5EF4-FFF2-40B4-BE49-F238E27FC236}">
                  <a16:creationId xmlns:a16="http://schemas.microsoft.com/office/drawing/2014/main" id="{01F52DB9-574E-DD45-A8F8-FA902DD9F7BF}"/>
                </a:ext>
              </a:extLst>
            </p:cNvPr>
            <p:cNvGrpSpPr/>
            <p:nvPr/>
          </p:nvGrpSpPr>
          <p:grpSpPr>
            <a:xfrm flipH="1">
              <a:off x="6743850" y="4775837"/>
              <a:ext cx="336337" cy="736748"/>
              <a:chOff x="7886169" y="1650297"/>
              <a:chExt cx="510763" cy="1118828"/>
            </a:xfrm>
            <a:solidFill>
              <a:srgbClr val="002060"/>
            </a:solidFill>
          </p:grpSpPr>
          <p:sp>
            <p:nvSpPr>
              <p:cNvPr id="410" name="円/楕円 409">
                <a:extLst>
                  <a:ext uri="{FF2B5EF4-FFF2-40B4-BE49-F238E27FC236}">
                    <a16:creationId xmlns:a16="http://schemas.microsoft.com/office/drawing/2014/main" id="{F7F6D3FA-1991-5B44-A5BF-40509D4B175E}"/>
                  </a:ext>
                </a:extLst>
              </p:cNvPr>
              <p:cNvSpPr/>
              <p:nvPr/>
            </p:nvSpPr>
            <p:spPr>
              <a:xfrm>
                <a:off x="8085944" y="1650297"/>
                <a:ext cx="310988" cy="3109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1" name="円/楕円 410">
                <a:extLst>
                  <a:ext uri="{FF2B5EF4-FFF2-40B4-BE49-F238E27FC236}">
                    <a16:creationId xmlns:a16="http://schemas.microsoft.com/office/drawing/2014/main" id="{280359C8-3E0E-0949-8E82-F87F4365E43C}"/>
                  </a:ext>
                </a:extLst>
              </p:cNvPr>
              <p:cNvSpPr/>
              <p:nvPr/>
            </p:nvSpPr>
            <p:spPr>
              <a:xfrm rot="11700000">
                <a:off x="7886169" y="2607125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2" name="フリーフォーム 411">
                <a:extLst>
                  <a:ext uri="{FF2B5EF4-FFF2-40B4-BE49-F238E27FC236}">
                    <a16:creationId xmlns:a16="http://schemas.microsoft.com/office/drawing/2014/main" id="{99B57C01-1ED9-8045-B97A-437199454D10}"/>
                  </a:ext>
                </a:extLst>
              </p:cNvPr>
              <p:cNvSpPr/>
              <p:nvPr/>
            </p:nvSpPr>
            <p:spPr>
              <a:xfrm rot="11700000">
                <a:off x="8021610" y="1810269"/>
                <a:ext cx="238220" cy="460308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13" name="フリーフォーム 412">
                <a:extLst>
                  <a:ext uri="{FF2B5EF4-FFF2-40B4-BE49-F238E27FC236}">
                    <a16:creationId xmlns:a16="http://schemas.microsoft.com/office/drawing/2014/main" id="{93FDBD69-2DD1-544E-8C81-1DAE52DB7BF1}"/>
                  </a:ext>
                </a:extLst>
              </p:cNvPr>
              <p:cNvSpPr/>
              <p:nvPr/>
            </p:nvSpPr>
            <p:spPr>
              <a:xfrm rot="11700000">
                <a:off x="7922048" y="2254931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03" name="円/楕円 402">
              <a:extLst>
                <a:ext uri="{FF2B5EF4-FFF2-40B4-BE49-F238E27FC236}">
                  <a16:creationId xmlns:a16="http://schemas.microsoft.com/office/drawing/2014/main" id="{2139880F-9949-284F-9E0E-1417B7A528C8}"/>
                </a:ext>
              </a:extLst>
            </p:cNvPr>
            <p:cNvSpPr/>
            <p:nvPr/>
          </p:nvSpPr>
          <p:spPr>
            <a:xfrm flipH="1">
              <a:off x="6252677" y="5113614"/>
              <a:ext cx="133685" cy="13368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16" name="円/楕円 415">
              <a:extLst>
                <a:ext uri="{FF2B5EF4-FFF2-40B4-BE49-F238E27FC236}">
                  <a16:creationId xmlns:a16="http://schemas.microsoft.com/office/drawing/2014/main" id="{BF30821D-E1B1-6A4F-B37C-0F4E4ED1FEAA}"/>
                </a:ext>
              </a:extLst>
            </p:cNvPr>
            <p:cNvSpPr/>
            <p:nvPr/>
          </p:nvSpPr>
          <p:spPr>
            <a:xfrm flipH="1">
              <a:off x="6888239" y="5130744"/>
              <a:ext cx="133685" cy="13368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18" name="グループ化 417">
            <a:extLst>
              <a:ext uri="{FF2B5EF4-FFF2-40B4-BE49-F238E27FC236}">
                <a16:creationId xmlns:a16="http://schemas.microsoft.com/office/drawing/2014/main" id="{845C6B4C-C0B8-4C4D-9752-F238818117C4}"/>
              </a:ext>
            </a:extLst>
          </p:cNvPr>
          <p:cNvGrpSpPr/>
          <p:nvPr/>
        </p:nvGrpSpPr>
        <p:grpSpPr>
          <a:xfrm>
            <a:off x="5423598" y="5401218"/>
            <a:ext cx="899805" cy="639777"/>
            <a:chOff x="3392622" y="3251668"/>
            <a:chExt cx="1108718" cy="788317"/>
          </a:xfrm>
        </p:grpSpPr>
        <p:sp>
          <p:nvSpPr>
            <p:cNvPr id="419" name="台形 418">
              <a:extLst>
                <a:ext uri="{FF2B5EF4-FFF2-40B4-BE49-F238E27FC236}">
                  <a16:creationId xmlns:a16="http://schemas.microsoft.com/office/drawing/2014/main" id="{F27FB145-46C9-0547-BCEC-E96BD4744167}"/>
                </a:ext>
              </a:extLst>
            </p:cNvPr>
            <p:cNvSpPr/>
            <p:nvPr/>
          </p:nvSpPr>
          <p:spPr>
            <a:xfrm rot="10800000">
              <a:off x="3392622" y="3940717"/>
              <a:ext cx="1108718" cy="99268"/>
            </a:xfrm>
            <a:prstGeom prst="trapezoid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0" name="フリーフォーム 419">
              <a:extLst>
                <a:ext uri="{FF2B5EF4-FFF2-40B4-BE49-F238E27FC236}">
                  <a16:creationId xmlns:a16="http://schemas.microsoft.com/office/drawing/2014/main" id="{666E88BE-8682-B34F-81DD-3FF7292173FF}"/>
                </a:ext>
              </a:extLst>
            </p:cNvPr>
            <p:cNvSpPr/>
            <p:nvPr/>
          </p:nvSpPr>
          <p:spPr>
            <a:xfrm>
              <a:off x="3448931" y="3251668"/>
              <a:ext cx="996099" cy="663403"/>
            </a:xfrm>
            <a:custGeom>
              <a:avLst/>
              <a:gdLst>
                <a:gd name="connsiteX0" fmla="*/ 66628 w 996099"/>
                <a:gd name="connsiteY0" fmla="*/ 66823 h 663403"/>
                <a:gd name="connsiteX1" fmla="*/ 66628 w 996099"/>
                <a:gd name="connsiteY1" fmla="*/ 596579 h 663403"/>
                <a:gd name="connsiteX2" fmla="*/ 929470 w 996099"/>
                <a:gd name="connsiteY2" fmla="*/ 596579 h 663403"/>
                <a:gd name="connsiteX3" fmla="*/ 929470 w 996099"/>
                <a:gd name="connsiteY3" fmla="*/ 66823 h 663403"/>
                <a:gd name="connsiteX4" fmla="*/ 28221 w 996099"/>
                <a:gd name="connsiteY4" fmla="*/ 0 h 663403"/>
                <a:gd name="connsiteX5" fmla="*/ 967878 w 996099"/>
                <a:gd name="connsiteY5" fmla="*/ 0 h 663403"/>
                <a:gd name="connsiteX6" fmla="*/ 996099 w 996099"/>
                <a:gd name="connsiteY6" fmla="*/ 28221 h 663403"/>
                <a:gd name="connsiteX7" fmla="*/ 996099 w 996099"/>
                <a:gd name="connsiteY7" fmla="*/ 635182 h 663403"/>
                <a:gd name="connsiteX8" fmla="*/ 967878 w 996099"/>
                <a:gd name="connsiteY8" fmla="*/ 663403 h 663403"/>
                <a:gd name="connsiteX9" fmla="*/ 28221 w 996099"/>
                <a:gd name="connsiteY9" fmla="*/ 663403 h 663403"/>
                <a:gd name="connsiteX10" fmla="*/ 0 w 996099"/>
                <a:gd name="connsiteY10" fmla="*/ 635182 h 663403"/>
                <a:gd name="connsiteX11" fmla="*/ 0 w 996099"/>
                <a:gd name="connsiteY11" fmla="*/ 28221 h 663403"/>
                <a:gd name="connsiteX12" fmla="*/ 28221 w 996099"/>
                <a:gd name="connsiteY12" fmla="*/ 0 h 663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96099" h="663403">
                  <a:moveTo>
                    <a:pt x="66628" y="66823"/>
                  </a:moveTo>
                  <a:lnTo>
                    <a:pt x="66628" y="596579"/>
                  </a:lnTo>
                  <a:lnTo>
                    <a:pt x="929470" y="596579"/>
                  </a:lnTo>
                  <a:lnTo>
                    <a:pt x="929470" y="66823"/>
                  </a:lnTo>
                  <a:close/>
                  <a:moveTo>
                    <a:pt x="28221" y="0"/>
                  </a:moveTo>
                  <a:lnTo>
                    <a:pt x="967878" y="0"/>
                  </a:lnTo>
                  <a:cubicBezTo>
                    <a:pt x="983464" y="0"/>
                    <a:pt x="996099" y="12635"/>
                    <a:pt x="996099" y="28221"/>
                  </a:cubicBezTo>
                  <a:lnTo>
                    <a:pt x="996099" y="635182"/>
                  </a:lnTo>
                  <a:cubicBezTo>
                    <a:pt x="996099" y="650768"/>
                    <a:pt x="983464" y="663403"/>
                    <a:pt x="967878" y="663403"/>
                  </a:cubicBezTo>
                  <a:lnTo>
                    <a:pt x="28221" y="663403"/>
                  </a:lnTo>
                  <a:cubicBezTo>
                    <a:pt x="12635" y="663403"/>
                    <a:pt x="0" y="650768"/>
                    <a:pt x="0" y="635182"/>
                  </a:cubicBezTo>
                  <a:lnTo>
                    <a:pt x="0" y="28221"/>
                  </a:lnTo>
                  <a:cubicBezTo>
                    <a:pt x="0" y="12635"/>
                    <a:pt x="12635" y="0"/>
                    <a:pt x="28221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421" name="直線コネクタ 420">
            <a:extLst>
              <a:ext uri="{FF2B5EF4-FFF2-40B4-BE49-F238E27FC236}">
                <a16:creationId xmlns:a16="http://schemas.microsoft.com/office/drawing/2014/main" id="{A78275E1-96E3-814E-AED5-640641884260}"/>
              </a:ext>
            </a:extLst>
          </p:cNvPr>
          <p:cNvCxnSpPr>
            <a:cxnSpLocks/>
          </p:cNvCxnSpPr>
          <p:nvPr/>
        </p:nvCxnSpPr>
        <p:spPr>
          <a:xfrm flipH="1">
            <a:off x="5892565" y="4995525"/>
            <a:ext cx="571845" cy="0"/>
          </a:xfrm>
          <a:prstGeom prst="line">
            <a:avLst/>
          </a:prstGeom>
          <a:ln w="381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直線コネクタ 421">
            <a:extLst>
              <a:ext uri="{FF2B5EF4-FFF2-40B4-BE49-F238E27FC236}">
                <a16:creationId xmlns:a16="http://schemas.microsoft.com/office/drawing/2014/main" id="{7C0810B1-434D-1A43-8355-28FE5BD82D9E}"/>
              </a:ext>
            </a:extLst>
          </p:cNvPr>
          <p:cNvCxnSpPr>
            <a:cxnSpLocks/>
          </p:cNvCxnSpPr>
          <p:nvPr/>
        </p:nvCxnSpPr>
        <p:spPr>
          <a:xfrm>
            <a:off x="5892564" y="5077244"/>
            <a:ext cx="0" cy="245302"/>
          </a:xfrm>
          <a:prstGeom prst="line">
            <a:avLst/>
          </a:prstGeom>
          <a:ln w="381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1" name="グループ化 490">
            <a:extLst>
              <a:ext uri="{FF2B5EF4-FFF2-40B4-BE49-F238E27FC236}">
                <a16:creationId xmlns:a16="http://schemas.microsoft.com/office/drawing/2014/main" id="{C0D39E12-E961-F644-BC8F-186F20A1D07B}"/>
              </a:ext>
            </a:extLst>
          </p:cNvPr>
          <p:cNvGrpSpPr/>
          <p:nvPr/>
        </p:nvGrpSpPr>
        <p:grpSpPr>
          <a:xfrm>
            <a:off x="5694244" y="5490867"/>
            <a:ext cx="345803" cy="425777"/>
            <a:chOff x="8260273" y="1887305"/>
            <a:chExt cx="895583" cy="1102706"/>
          </a:xfrm>
        </p:grpSpPr>
        <p:sp>
          <p:nvSpPr>
            <p:cNvPr id="463" name="円/楕円 462">
              <a:extLst>
                <a:ext uri="{FF2B5EF4-FFF2-40B4-BE49-F238E27FC236}">
                  <a16:creationId xmlns:a16="http://schemas.microsoft.com/office/drawing/2014/main" id="{872AF16F-1DFE-5F4A-83E6-1F19BDBAC607}"/>
                </a:ext>
              </a:extLst>
            </p:cNvPr>
            <p:cNvSpPr/>
            <p:nvPr/>
          </p:nvSpPr>
          <p:spPr>
            <a:xfrm>
              <a:off x="8577508" y="1887305"/>
              <a:ext cx="288720" cy="28872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465" name="グループ化 464">
              <a:extLst>
                <a:ext uri="{FF2B5EF4-FFF2-40B4-BE49-F238E27FC236}">
                  <a16:creationId xmlns:a16="http://schemas.microsoft.com/office/drawing/2014/main" id="{3F78FA41-8F2B-0642-8EDE-DBA3787290DA}"/>
                </a:ext>
              </a:extLst>
            </p:cNvPr>
            <p:cNvGrpSpPr/>
            <p:nvPr/>
          </p:nvGrpSpPr>
          <p:grpSpPr>
            <a:xfrm>
              <a:off x="8260273" y="2242260"/>
              <a:ext cx="341361" cy="747751"/>
              <a:chOff x="6266167" y="1820541"/>
              <a:chExt cx="471857" cy="1033603"/>
            </a:xfrm>
          </p:grpSpPr>
          <p:grpSp>
            <p:nvGrpSpPr>
              <p:cNvPr id="480" name="グループ化 479">
                <a:extLst>
                  <a:ext uri="{FF2B5EF4-FFF2-40B4-BE49-F238E27FC236}">
                    <a16:creationId xmlns:a16="http://schemas.microsoft.com/office/drawing/2014/main" id="{E7A8129C-EA1A-B74E-8D44-09213B0DF2D6}"/>
                  </a:ext>
                </a:extLst>
              </p:cNvPr>
              <p:cNvGrpSpPr/>
              <p:nvPr/>
            </p:nvGrpSpPr>
            <p:grpSpPr>
              <a:xfrm>
                <a:off x="6266167" y="1820541"/>
                <a:ext cx="471857" cy="1033603"/>
                <a:chOff x="7886169" y="1650297"/>
                <a:chExt cx="510763" cy="1118828"/>
              </a:xfrm>
              <a:solidFill>
                <a:srgbClr val="002060"/>
              </a:solidFill>
            </p:grpSpPr>
            <p:sp>
              <p:nvSpPr>
                <p:cNvPr id="482" name="円/楕円 481">
                  <a:extLst>
                    <a:ext uri="{FF2B5EF4-FFF2-40B4-BE49-F238E27FC236}">
                      <a16:creationId xmlns:a16="http://schemas.microsoft.com/office/drawing/2014/main" id="{60E1A086-738B-954E-9C1E-8FF270E99F4F}"/>
                    </a:ext>
                  </a:extLst>
                </p:cNvPr>
                <p:cNvSpPr/>
                <p:nvPr/>
              </p:nvSpPr>
              <p:spPr>
                <a:xfrm>
                  <a:off x="8085944" y="1650297"/>
                  <a:ext cx="310988" cy="3109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83" name="円/楕円 482">
                  <a:extLst>
                    <a:ext uri="{FF2B5EF4-FFF2-40B4-BE49-F238E27FC236}">
                      <a16:creationId xmlns:a16="http://schemas.microsoft.com/office/drawing/2014/main" id="{E4E60D91-3B59-8A4F-82BC-BB6900D96A76}"/>
                    </a:ext>
                  </a:extLst>
                </p:cNvPr>
                <p:cNvSpPr/>
                <p:nvPr/>
              </p:nvSpPr>
              <p:spPr>
                <a:xfrm rot="11700000">
                  <a:off x="7886169" y="2607125"/>
                  <a:ext cx="162000" cy="16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84" name="フリーフォーム 483">
                  <a:extLst>
                    <a:ext uri="{FF2B5EF4-FFF2-40B4-BE49-F238E27FC236}">
                      <a16:creationId xmlns:a16="http://schemas.microsoft.com/office/drawing/2014/main" id="{D61B74DE-9837-0C45-AEC4-8FDE9A96D486}"/>
                    </a:ext>
                  </a:extLst>
                </p:cNvPr>
                <p:cNvSpPr/>
                <p:nvPr/>
              </p:nvSpPr>
              <p:spPr>
                <a:xfrm rot="11700000">
                  <a:off x="8021610" y="1810269"/>
                  <a:ext cx="238220" cy="460308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85" name="フリーフォーム 484">
                  <a:extLst>
                    <a:ext uri="{FF2B5EF4-FFF2-40B4-BE49-F238E27FC236}">
                      <a16:creationId xmlns:a16="http://schemas.microsoft.com/office/drawing/2014/main" id="{D3F4918C-4E2D-494F-B4E7-7D4A8B3FB349}"/>
                    </a:ext>
                  </a:extLst>
                </p:cNvPr>
                <p:cNvSpPr/>
                <p:nvPr/>
              </p:nvSpPr>
              <p:spPr>
                <a:xfrm rot="11700000">
                  <a:off x="7922048" y="2254931"/>
                  <a:ext cx="199666" cy="458014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481" name="円/楕円 480">
                <a:extLst>
                  <a:ext uri="{FF2B5EF4-FFF2-40B4-BE49-F238E27FC236}">
                    <a16:creationId xmlns:a16="http://schemas.microsoft.com/office/drawing/2014/main" id="{C6490563-9549-9A4A-B339-E6C0C15DEEEC}"/>
                  </a:ext>
                </a:extLst>
              </p:cNvPr>
              <p:cNvSpPr/>
              <p:nvPr/>
            </p:nvSpPr>
            <p:spPr>
              <a:xfrm>
                <a:off x="6355205" y="2298387"/>
                <a:ext cx="183737" cy="18373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66" name="フリーフォーム 465">
              <a:extLst>
                <a:ext uri="{FF2B5EF4-FFF2-40B4-BE49-F238E27FC236}">
                  <a16:creationId xmlns:a16="http://schemas.microsoft.com/office/drawing/2014/main" id="{D0F3BED9-9941-E940-80A0-98D3FE975CCF}"/>
                </a:ext>
              </a:extLst>
            </p:cNvPr>
            <p:cNvSpPr/>
            <p:nvPr/>
          </p:nvSpPr>
          <p:spPr>
            <a:xfrm rot="159025" flipH="1">
              <a:off x="8446603" y="2210336"/>
              <a:ext cx="505067" cy="738569"/>
            </a:xfrm>
            <a:custGeom>
              <a:avLst/>
              <a:gdLst>
                <a:gd name="connsiteX0" fmla="*/ 352442 w 698145"/>
                <a:gd name="connsiteY0" fmla="*/ 2328 h 1020912"/>
                <a:gd name="connsiteX1" fmla="*/ 483 w 698145"/>
                <a:gd name="connsiteY1" fmla="*/ 35305 h 1020912"/>
                <a:gd name="connsiteX2" fmla="*/ 0 w 698145"/>
                <a:gd name="connsiteY2" fmla="*/ 35613 h 1020912"/>
                <a:gd name="connsiteX3" fmla="*/ 0 w 698145"/>
                <a:gd name="connsiteY3" fmla="*/ 989629 h 1020912"/>
                <a:gd name="connsiteX4" fmla="*/ 598632 w 698145"/>
                <a:gd name="connsiteY4" fmla="*/ 1020912 h 1020912"/>
                <a:gd name="connsiteX5" fmla="*/ 698145 w 698145"/>
                <a:gd name="connsiteY5" fmla="*/ 71387 h 1020912"/>
                <a:gd name="connsiteX6" fmla="*/ 664841 w 698145"/>
                <a:gd name="connsiteY6" fmla="*/ 55736 h 1020912"/>
                <a:gd name="connsiteX7" fmla="*/ 352442 w 698145"/>
                <a:gd name="connsiteY7" fmla="*/ 2328 h 102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145" h="1020912">
                  <a:moveTo>
                    <a:pt x="352442" y="2328"/>
                  </a:moveTo>
                  <a:cubicBezTo>
                    <a:pt x="195425" y="-5878"/>
                    <a:pt x="59603" y="8207"/>
                    <a:pt x="483" y="35305"/>
                  </a:cubicBezTo>
                  <a:lnTo>
                    <a:pt x="0" y="35613"/>
                  </a:lnTo>
                  <a:lnTo>
                    <a:pt x="0" y="989629"/>
                  </a:lnTo>
                  <a:lnTo>
                    <a:pt x="598632" y="1020912"/>
                  </a:lnTo>
                  <a:lnTo>
                    <a:pt x="698145" y="71387"/>
                  </a:lnTo>
                  <a:lnTo>
                    <a:pt x="664841" y="55736"/>
                  </a:lnTo>
                  <a:cubicBezTo>
                    <a:pt x="597885" y="29864"/>
                    <a:pt x="483289" y="9165"/>
                    <a:pt x="352442" y="2328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468" name="グループ化 467">
              <a:extLst>
                <a:ext uri="{FF2B5EF4-FFF2-40B4-BE49-F238E27FC236}">
                  <a16:creationId xmlns:a16="http://schemas.microsoft.com/office/drawing/2014/main" id="{9B304F80-F843-504B-B323-3941208CC206}"/>
                </a:ext>
              </a:extLst>
            </p:cNvPr>
            <p:cNvGrpSpPr/>
            <p:nvPr/>
          </p:nvGrpSpPr>
          <p:grpSpPr>
            <a:xfrm flipH="1">
              <a:off x="8814495" y="2238480"/>
              <a:ext cx="341361" cy="747751"/>
              <a:chOff x="6266167" y="1820541"/>
              <a:chExt cx="471857" cy="1033603"/>
            </a:xfrm>
          </p:grpSpPr>
          <p:grpSp>
            <p:nvGrpSpPr>
              <p:cNvPr id="469" name="グループ化 468">
                <a:extLst>
                  <a:ext uri="{FF2B5EF4-FFF2-40B4-BE49-F238E27FC236}">
                    <a16:creationId xmlns:a16="http://schemas.microsoft.com/office/drawing/2014/main" id="{E8E29F11-BF1F-F84B-B609-AD42E9B378A7}"/>
                  </a:ext>
                </a:extLst>
              </p:cNvPr>
              <p:cNvGrpSpPr/>
              <p:nvPr/>
            </p:nvGrpSpPr>
            <p:grpSpPr>
              <a:xfrm>
                <a:off x="6266167" y="1820541"/>
                <a:ext cx="471857" cy="1033603"/>
                <a:chOff x="7886169" y="1650297"/>
                <a:chExt cx="510763" cy="1118828"/>
              </a:xfrm>
              <a:solidFill>
                <a:srgbClr val="002060"/>
              </a:solidFill>
            </p:grpSpPr>
            <p:sp>
              <p:nvSpPr>
                <p:cNvPr id="471" name="円/楕円 470">
                  <a:extLst>
                    <a:ext uri="{FF2B5EF4-FFF2-40B4-BE49-F238E27FC236}">
                      <a16:creationId xmlns:a16="http://schemas.microsoft.com/office/drawing/2014/main" id="{1E619238-ECB8-2543-8721-4EC7F831AD4D}"/>
                    </a:ext>
                  </a:extLst>
                </p:cNvPr>
                <p:cNvSpPr/>
                <p:nvPr/>
              </p:nvSpPr>
              <p:spPr>
                <a:xfrm>
                  <a:off x="8085944" y="1650297"/>
                  <a:ext cx="310988" cy="3109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72" name="円/楕円 471">
                  <a:extLst>
                    <a:ext uri="{FF2B5EF4-FFF2-40B4-BE49-F238E27FC236}">
                      <a16:creationId xmlns:a16="http://schemas.microsoft.com/office/drawing/2014/main" id="{B9F66DA4-D715-0843-A689-134977B47915}"/>
                    </a:ext>
                  </a:extLst>
                </p:cNvPr>
                <p:cNvSpPr/>
                <p:nvPr/>
              </p:nvSpPr>
              <p:spPr>
                <a:xfrm rot="11700000">
                  <a:off x="7886169" y="2607125"/>
                  <a:ext cx="162000" cy="16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73" name="フリーフォーム 472">
                  <a:extLst>
                    <a:ext uri="{FF2B5EF4-FFF2-40B4-BE49-F238E27FC236}">
                      <a16:creationId xmlns:a16="http://schemas.microsoft.com/office/drawing/2014/main" id="{8393DC8F-9E4B-9749-B584-51D0023A613E}"/>
                    </a:ext>
                  </a:extLst>
                </p:cNvPr>
                <p:cNvSpPr/>
                <p:nvPr/>
              </p:nvSpPr>
              <p:spPr>
                <a:xfrm rot="11700000">
                  <a:off x="8021610" y="1810269"/>
                  <a:ext cx="238220" cy="460308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74" name="フリーフォーム 473">
                  <a:extLst>
                    <a:ext uri="{FF2B5EF4-FFF2-40B4-BE49-F238E27FC236}">
                      <a16:creationId xmlns:a16="http://schemas.microsoft.com/office/drawing/2014/main" id="{3B792F45-981A-5D4F-9DBD-F234D2580593}"/>
                    </a:ext>
                  </a:extLst>
                </p:cNvPr>
                <p:cNvSpPr/>
                <p:nvPr/>
              </p:nvSpPr>
              <p:spPr>
                <a:xfrm rot="11700000">
                  <a:off x="7922048" y="2254931"/>
                  <a:ext cx="199666" cy="458014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470" name="円/楕円 469">
                <a:extLst>
                  <a:ext uri="{FF2B5EF4-FFF2-40B4-BE49-F238E27FC236}">
                    <a16:creationId xmlns:a16="http://schemas.microsoft.com/office/drawing/2014/main" id="{21DC88DF-45E3-BA46-9B87-9036DEA0A98E}"/>
                  </a:ext>
                </a:extLst>
              </p:cNvPr>
              <p:cNvSpPr/>
              <p:nvPr/>
            </p:nvSpPr>
            <p:spPr>
              <a:xfrm>
                <a:off x="6355205" y="2298387"/>
                <a:ext cx="183737" cy="18373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549" name="グループ化 548">
            <a:extLst>
              <a:ext uri="{FF2B5EF4-FFF2-40B4-BE49-F238E27FC236}">
                <a16:creationId xmlns:a16="http://schemas.microsoft.com/office/drawing/2014/main" id="{B13DCD87-8842-0044-8E95-C9C62F4975FE}"/>
              </a:ext>
            </a:extLst>
          </p:cNvPr>
          <p:cNvGrpSpPr/>
          <p:nvPr/>
        </p:nvGrpSpPr>
        <p:grpSpPr>
          <a:xfrm>
            <a:off x="1302544" y="3853828"/>
            <a:ext cx="338905" cy="482445"/>
            <a:chOff x="5881637" y="293836"/>
            <a:chExt cx="338905" cy="482445"/>
          </a:xfrm>
        </p:grpSpPr>
        <p:grpSp>
          <p:nvGrpSpPr>
            <p:cNvPr id="538" name="グループ化 537">
              <a:extLst>
                <a:ext uri="{FF2B5EF4-FFF2-40B4-BE49-F238E27FC236}">
                  <a16:creationId xmlns:a16="http://schemas.microsoft.com/office/drawing/2014/main" id="{2CBEE053-62C7-4E44-8E82-CA991F068FB1}"/>
                </a:ext>
              </a:extLst>
            </p:cNvPr>
            <p:cNvGrpSpPr/>
            <p:nvPr/>
          </p:nvGrpSpPr>
          <p:grpSpPr>
            <a:xfrm>
              <a:off x="5881637" y="628836"/>
              <a:ext cx="144254" cy="147445"/>
              <a:chOff x="5805696" y="314802"/>
              <a:chExt cx="675630" cy="690577"/>
            </a:xfrm>
          </p:grpSpPr>
          <p:sp>
            <p:nvSpPr>
              <p:cNvPr id="535" name="正方形/長方形 534">
                <a:extLst>
                  <a:ext uri="{FF2B5EF4-FFF2-40B4-BE49-F238E27FC236}">
                    <a16:creationId xmlns:a16="http://schemas.microsoft.com/office/drawing/2014/main" id="{78A90934-011E-AB45-936C-A6B8FFCCA7C9}"/>
                  </a:ext>
                </a:extLst>
              </p:cNvPr>
              <p:cNvSpPr/>
              <p:nvPr/>
            </p:nvSpPr>
            <p:spPr>
              <a:xfrm>
                <a:off x="5846671" y="314802"/>
                <a:ext cx="593679" cy="16308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36" name="正方形/長方形 535">
                <a:extLst>
                  <a:ext uri="{FF2B5EF4-FFF2-40B4-BE49-F238E27FC236}">
                    <a16:creationId xmlns:a16="http://schemas.microsoft.com/office/drawing/2014/main" id="{70E27E96-66B9-9941-B5EA-8664ECC15224}"/>
                  </a:ext>
                </a:extLst>
              </p:cNvPr>
              <p:cNvSpPr/>
              <p:nvPr/>
            </p:nvSpPr>
            <p:spPr>
              <a:xfrm>
                <a:off x="5846671" y="842296"/>
                <a:ext cx="593679" cy="16308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37" name="正方形/長方形 536">
                <a:extLst>
                  <a:ext uri="{FF2B5EF4-FFF2-40B4-BE49-F238E27FC236}">
                    <a16:creationId xmlns:a16="http://schemas.microsoft.com/office/drawing/2014/main" id="{3E1FE57A-27CB-3049-9927-93A0349DB1E4}"/>
                  </a:ext>
                </a:extLst>
              </p:cNvPr>
              <p:cNvSpPr/>
              <p:nvPr/>
            </p:nvSpPr>
            <p:spPr>
              <a:xfrm rot="18900000">
                <a:off x="5805696" y="576736"/>
                <a:ext cx="675630" cy="16308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539" name="グループ化 538">
              <a:extLst>
                <a:ext uri="{FF2B5EF4-FFF2-40B4-BE49-F238E27FC236}">
                  <a16:creationId xmlns:a16="http://schemas.microsoft.com/office/drawing/2014/main" id="{719011C4-E155-EA46-9E70-D2E03751ECAF}"/>
                </a:ext>
              </a:extLst>
            </p:cNvPr>
            <p:cNvGrpSpPr/>
            <p:nvPr/>
          </p:nvGrpSpPr>
          <p:grpSpPr>
            <a:xfrm>
              <a:off x="6076288" y="456501"/>
              <a:ext cx="144254" cy="147445"/>
              <a:chOff x="5805696" y="314802"/>
              <a:chExt cx="675630" cy="690577"/>
            </a:xfrm>
          </p:grpSpPr>
          <p:sp>
            <p:nvSpPr>
              <p:cNvPr id="540" name="正方形/長方形 539">
                <a:extLst>
                  <a:ext uri="{FF2B5EF4-FFF2-40B4-BE49-F238E27FC236}">
                    <a16:creationId xmlns:a16="http://schemas.microsoft.com/office/drawing/2014/main" id="{1D3A2837-E9F2-434E-88AF-EB2A4E21CC07}"/>
                  </a:ext>
                </a:extLst>
              </p:cNvPr>
              <p:cNvSpPr/>
              <p:nvPr/>
            </p:nvSpPr>
            <p:spPr>
              <a:xfrm>
                <a:off x="5846671" y="314802"/>
                <a:ext cx="593679" cy="16308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41" name="正方形/長方形 540">
                <a:extLst>
                  <a:ext uri="{FF2B5EF4-FFF2-40B4-BE49-F238E27FC236}">
                    <a16:creationId xmlns:a16="http://schemas.microsoft.com/office/drawing/2014/main" id="{68BE05F0-9213-A24E-8904-0A0338A861F4}"/>
                  </a:ext>
                </a:extLst>
              </p:cNvPr>
              <p:cNvSpPr/>
              <p:nvPr/>
            </p:nvSpPr>
            <p:spPr>
              <a:xfrm>
                <a:off x="5846671" y="842296"/>
                <a:ext cx="593679" cy="16308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42" name="正方形/長方形 541">
                <a:extLst>
                  <a:ext uri="{FF2B5EF4-FFF2-40B4-BE49-F238E27FC236}">
                    <a16:creationId xmlns:a16="http://schemas.microsoft.com/office/drawing/2014/main" id="{1B382958-DE2B-BF4F-BC64-D1F606ADA91A}"/>
                  </a:ext>
                </a:extLst>
              </p:cNvPr>
              <p:cNvSpPr/>
              <p:nvPr/>
            </p:nvSpPr>
            <p:spPr>
              <a:xfrm rot="18900000">
                <a:off x="5805696" y="576736"/>
                <a:ext cx="675630" cy="16308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543" name="グループ化 542">
              <a:extLst>
                <a:ext uri="{FF2B5EF4-FFF2-40B4-BE49-F238E27FC236}">
                  <a16:creationId xmlns:a16="http://schemas.microsoft.com/office/drawing/2014/main" id="{9261E199-9FBE-864B-BAA0-0238CCC4C33C}"/>
                </a:ext>
              </a:extLst>
            </p:cNvPr>
            <p:cNvGrpSpPr/>
            <p:nvPr/>
          </p:nvGrpSpPr>
          <p:grpSpPr>
            <a:xfrm>
              <a:off x="5881637" y="293836"/>
              <a:ext cx="144254" cy="147445"/>
              <a:chOff x="5805696" y="314802"/>
              <a:chExt cx="675630" cy="690577"/>
            </a:xfrm>
          </p:grpSpPr>
          <p:sp>
            <p:nvSpPr>
              <p:cNvPr id="544" name="正方形/長方形 543">
                <a:extLst>
                  <a:ext uri="{FF2B5EF4-FFF2-40B4-BE49-F238E27FC236}">
                    <a16:creationId xmlns:a16="http://schemas.microsoft.com/office/drawing/2014/main" id="{D6DFCD8A-9CBD-A240-99B4-A706F96F5257}"/>
                  </a:ext>
                </a:extLst>
              </p:cNvPr>
              <p:cNvSpPr/>
              <p:nvPr/>
            </p:nvSpPr>
            <p:spPr>
              <a:xfrm>
                <a:off x="5846671" y="314802"/>
                <a:ext cx="593679" cy="16308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45" name="正方形/長方形 544">
                <a:extLst>
                  <a:ext uri="{FF2B5EF4-FFF2-40B4-BE49-F238E27FC236}">
                    <a16:creationId xmlns:a16="http://schemas.microsoft.com/office/drawing/2014/main" id="{DBC26DCF-8C2C-974B-89F8-03F706662656}"/>
                  </a:ext>
                </a:extLst>
              </p:cNvPr>
              <p:cNvSpPr/>
              <p:nvPr/>
            </p:nvSpPr>
            <p:spPr>
              <a:xfrm>
                <a:off x="5846671" y="842296"/>
                <a:ext cx="593679" cy="16308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46" name="正方形/長方形 545">
                <a:extLst>
                  <a:ext uri="{FF2B5EF4-FFF2-40B4-BE49-F238E27FC236}">
                    <a16:creationId xmlns:a16="http://schemas.microsoft.com/office/drawing/2014/main" id="{A6EA1579-6A38-6C45-9441-FF3CF2F767CD}"/>
                  </a:ext>
                </a:extLst>
              </p:cNvPr>
              <p:cNvSpPr/>
              <p:nvPr/>
            </p:nvSpPr>
            <p:spPr>
              <a:xfrm rot="18900000">
                <a:off x="5805696" y="576736"/>
                <a:ext cx="675630" cy="16308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799" name="グループ化 798">
            <a:extLst>
              <a:ext uri="{FF2B5EF4-FFF2-40B4-BE49-F238E27FC236}">
                <a16:creationId xmlns:a16="http://schemas.microsoft.com/office/drawing/2014/main" id="{B05E1CA9-942C-BD4B-87B8-92039008BD4D}"/>
              </a:ext>
            </a:extLst>
          </p:cNvPr>
          <p:cNvGrpSpPr/>
          <p:nvPr/>
        </p:nvGrpSpPr>
        <p:grpSpPr>
          <a:xfrm>
            <a:off x="3055706" y="5106461"/>
            <a:ext cx="1300772" cy="1599013"/>
            <a:chOff x="2536053" y="5106461"/>
            <a:chExt cx="1300772" cy="1599013"/>
          </a:xfrm>
        </p:grpSpPr>
        <p:grpSp>
          <p:nvGrpSpPr>
            <p:cNvPr id="628" name="グループ化 627">
              <a:extLst>
                <a:ext uri="{FF2B5EF4-FFF2-40B4-BE49-F238E27FC236}">
                  <a16:creationId xmlns:a16="http://schemas.microsoft.com/office/drawing/2014/main" id="{321EA433-DFD7-A04F-9AEA-68C4852856D2}"/>
                </a:ext>
              </a:extLst>
            </p:cNvPr>
            <p:cNvGrpSpPr/>
            <p:nvPr/>
          </p:nvGrpSpPr>
          <p:grpSpPr>
            <a:xfrm>
              <a:off x="2994861" y="5106461"/>
              <a:ext cx="414837" cy="417600"/>
              <a:chOff x="4012674" y="4518405"/>
              <a:chExt cx="1001774" cy="1001775"/>
            </a:xfrm>
          </p:grpSpPr>
          <p:sp>
            <p:nvSpPr>
              <p:cNvPr id="601" name="フリーフォーム 600">
                <a:extLst>
                  <a:ext uri="{FF2B5EF4-FFF2-40B4-BE49-F238E27FC236}">
                    <a16:creationId xmlns:a16="http://schemas.microsoft.com/office/drawing/2014/main" id="{E085E06F-90CE-9B4C-BAAC-C3E3A09D07BD}"/>
                  </a:ext>
                </a:extLst>
              </p:cNvPr>
              <p:cNvSpPr/>
              <p:nvPr/>
            </p:nvSpPr>
            <p:spPr>
              <a:xfrm rot="1181045">
                <a:off x="4012674" y="4518405"/>
                <a:ext cx="1001774" cy="1001775"/>
              </a:xfrm>
              <a:custGeom>
                <a:avLst/>
                <a:gdLst>
                  <a:gd name="connsiteX0" fmla="*/ 332219 w 1001775"/>
                  <a:gd name="connsiteY0" fmla="*/ 29398 h 1001774"/>
                  <a:gd name="connsiteX1" fmla="*/ 928807 w 1001775"/>
                  <a:gd name="connsiteY1" fmla="*/ 240622 h 1001774"/>
                  <a:gd name="connsiteX2" fmla="*/ 965305 w 1001775"/>
                  <a:gd name="connsiteY2" fmla="*/ 317348 h 1001774"/>
                  <a:gd name="connsiteX3" fmla="*/ 760948 w 1001775"/>
                  <a:gd name="connsiteY3" fmla="*/ 485017 h 1001774"/>
                  <a:gd name="connsiteX4" fmla="*/ 783783 w 1001775"/>
                  <a:gd name="connsiteY4" fmla="*/ 512848 h 1001774"/>
                  <a:gd name="connsiteX5" fmla="*/ 977714 w 1001775"/>
                  <a:gd name="connsiteY5" fmla="*/ 353733 h 1001774"/>
                  <a:gd name="connsiteX6" fmla="*/ 996792 w 1001775"/>
                  <a:gd name="connsiteY6" fmla="*/ 430665 h 1001774"/>
                  <a:gd name="connsiteX7" fmla="*/ 986160 w 1001775"/>
                  <a:gd name="connsiteY7" fmla="*/ 624637 h 1001774"/>
                  <a:gd name="connsiteX8" fmla="*/ 955775 w 1001775"/>
                  <a:gd name="connsiteY8" fmla="*/ 708845 h 1001774"/>
                  <a:gd name="connsiteX9" fmla="*/ 854437 w 1001775"/>
                  <a:gd name="connsiteY9" fmla="*/ 708845 h 1001774"/>
                  <a:gd name="connsiteX10" fmla="*/ 854437 w 1001775"/>
                  <a:gd name="connsiteY10" fmla="*/ 744845 h 1001774"/>
                  <a:gd name="connsiteX11" fmla="*/ 935772 w 1001775"/>
                  <a:gd name="connsiteY11" fmla="*/ 744845 h 1001774"/>
                  <a:gd name="connsiteX12" fmla="*/ 904367 w 1001775"/>
                  <a:gd name="connsiteY12" fmla="*/ 797548 h 1001774"/>
                  <a:gd name="connsiteX13" fmla="*/ 669559 w 1001775"/>
                  <a:gd name="connsiteY13" fmla="*/ 972376 h 1001774"/>
                  <a:gd name="connsiteX14" fmla="*/ 377138 w 1001775"/>
                  <a:gd name="connsiteY14" fmla="*/ 986158 h 1001774"/>
                  <a:gd name="connsiteX15" fmla="*/ 318246 w 1001775"/>
                  <a:gd name="connsiteY15" fmla="*/ 964907 h 1001774"/>
                  <a:gd name="connsiteX16" fmla="*/ 379291 w 1001775"/>
                  <a:gd name="connsiteY16" fmla="*/ 914822 h 1001774"/>
                  <a:gd name="connsiteX17" fmla="*/ 356457 w 1001775"/>
                  <a:gd name="connsiteY17" fmla="*/ 886991 h 1001774"/>
                  <a:gd name="connsiteX18" fmla="*/ 280144 w 1001775"/>
                  <a:gd name="connsiteY18" fmla="*/ 949603 h 1001774"/>
                  <a:gd name="connsiteX19" fmla="*/ 204227 w 1001775"/>
                  <a:gd name="connsiteY19" fmla="*/ 904365 h 1001774"/>
                  <a:gd name="connsiteX20" fmla="*/ 72971 w 1001775"/>
                  <a:gd name="connsiteY20" fmla="*/ 761152 h 1001774"/>
                  <a:gd name="connsiteX21" fmla="*/ 39516 w 1001775"/>
                  <a:gd name="connsiteY21" fmla="*/ 690824 h 1001774"/>
                  <a:gd name="connsiteX22" fmla="*/ 286280 w 1001775"/>
                  <a:gd name="connsiteY22" fmla="*/ 690824 h 1001774"/>
                  <a:gd name="connsiteX23" fmla="*/ 286280 w 1001775"/>
                  <a:gd name="connsiteY23" fmla="*/ 654824 h 1001774"/>
                  <a:gd name="connsiteX24" fmla="*/ 25746 w 1001775"/>
                  <a:gd name="connsiteY24" fmla="*/ 654824 h 1001774"/>
                  <a:gd name="connsiteX25" fmla="*/ 4985 w 1001775"/>
                  <a:gd name="connsiteY25" fmla="*/ 571108 h 1001774"/>
                  <a:gd name="connsiteX26" fmla="*/ 332219 w 1001775"/>
                  <a:gd name="connsiteY26" fmla="*/ 29398 h 10017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001775" h="1001774">
                    <a:moveTo>
                      <a:pt x="332219" y="29398"/>
                    </a:moveTo>
                    <a:cubicBezTo>
                      <a:pt x="560066" y="-52112"/>
                      <a:pt x="807982" y="41500"/>
                      <a:pt x="928807" y="240622"/>
                    </a:cubicBezTo>
                    <a:lnTo>
                      <a:pt x="965305" y="317348"/>
                    </a:lnTo>
                    <a:lnTo>
                      <a:pt x="760948" y="485017"/>
                    </a:lnTo>
                    <a:lnTo>
                      <a:pt x="783783" y="512848"/>
                    </a:lnTo>
                    <a:lnTo>
                      <a:pt x="977714" y="353733"/>
                    </a:lnTo>
                    <a:lnTo>
                      <a:pt x="996792" y="430665"/>
                    </a:lnTo>
                    <a:cubicBezTo>
                      <a:pt x="1006190" y="496544"/>
                      <a:pt x="1002105" y="562346"/>
                      <a:pt x="986160" y="624637"/>
                    </a:cubicBezTo>
                    <a:lnTo>
                      <a:pt x="955775" y="708845"/>
                    </a:lnTo>
                    <a:lnTo>
                      <a:pt x="854437" y="708845"/>
                    </a:lnTo>
                    <a:lnTo>
                      <a:pt x="854437" y="744845"/>
                    </a:lnTo>
                    <a:lnTo>
                      <a:pt x="935772" y="744845"/>
                    </a:lnTo>
                    <a:lnTo>
                      <a:pt x="904367" y="797548"/>
                    </a:lnTo>
                    <a:cubicBezTo>
                      <a:pt x="847303" y="875306"/>
                      <a:pt x="767207" y="937443"/>
                      <a:pt x="669559" y="972376"/>
                    </a:cubicBezTo>
                    <a:cubicBezTo>
                      <a:pt x="571910" y="1007309"/>
                      <a:pt x="470575" y="1010076"/>
                      <a:pt x="377138" y="986158"/>
                    </a:cubicBezTo>
                    <a:lnTo>
                      <a:pt x="318246" y="964907"/>
                    </a:lnTo>
                    <a:lnTo>
                      <a:pt x="379291" y="914822"/>
                    </a:lnTo>
                    <a:lnTo>
                      <a:pt x="356457" y="886991"/>
                    </a:lnTo>
                    <a:lnTo>
                      <a:pt x="280144" y="949603"/>
                    </a:lnTo>
                    <a:lnTo>
                      <a:pt x="204227" y="904365"/>
                    </a:lnTo>
                    <a:cubicBezTo>
                      <a:pt x="152389" y="866322"/>
                      <a:pt x="107493" y="818043"/>
                      <a:pt x="72971" y="761152"/>
                    </a:cubicBezTo>
                    <a:lnTo>
                      <a:pt x="39516" y="690824"/>
                    </a:lnTo>
                    <a:lnTo>
                      <a:pt x="286280" y="690824"/>
                    </a:lnTo>
                    <a:lnTo>
                      <a:pt x="286280" y="654824"/>
                    </a:lnTo>
                    <a:lnTo>
                      <a:pt x="25746" y="654824"/>
                    </a:lnTo>
                    <a:lnTo>
                      <a:pt x="4985" y="571108"/>
                    </a:lnTo>
                    <a:cubicBezTo>
                      <a:pt x="-27909" y="340531"/>
                      <a:pt x="104372" y="110907"/>
                      <a:pt x="332219" y="2939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11" name="フリーフォーム 610">
                <a:extLst>
                  <a:ext uri="{FF2B5EF4-FFF2-40B4-BE49-F238E27FC236}">
                    <a16:creationId xmlns:a16="http://schemas.microsoft.com/office/drawing/2014/main" id="{C5C8353F-3939-264E-98D4-91BB3C564BBC}"/>
                  </a:ext>
                </a:extLst>
              </p:cNvPr>
              <p:cNvSpPr/>
              <p:nvPr/>
            </p:nvSpPr>
            <p:spPr>
              <a:xfrm>
                <a:off x="4241774" y="5048451"/>
                <a:ext cx="543571" cy="371549"/>
              </a:xfrm>
              <a:custGeom>
                <a:avLst/>
                <a:gdLst>
                  <a:gd name="connsiteX0" fmla="*/ 489888 w 543572"/>
                  <a:gd name="connsiteY0" fmla="*/ 248752 h 371549"/>
                  <a:gd name="connsiteX1" fmla="*/ 489888 w 543572"/>
                  <a:gd name="connsiteY1" fmla="*/ 311774 h 371549"/>
                  <a:gd name="connsiteX2" fmla="*/ 510895 w 543572"/>
                  <a:gd name="connsiteY2" fmla="*/ 311774 h 371549"/>
                  <a:gd name="connsiteX3" fmla="*/ 510895 w 543572"/>
                  <a:gd name="connsiteY3" fmla="*/ 248752 h 371549"/>
                  <a:gd name="connsiteX4" fmla="*/ 32685 w 543572"/>
                  <a:gd name="connsiteY4" fmla="*/ 248752 h 371549"/>
                  <a:gd name="connsiteX5" fmla="*/ 32685 w 543572"/>
                  <a:gd name="connsiteY5" fmla="*/ 311774 h 371549"/>
                  <a:gd name="connsiteX6" fmla="*/ 53692 w 543572"/>
                  <a:gd name="connsiteY6" fmla="*/ 311774 h 371549"/>
                  <a:gd name="connsiteX7" fmla="*/ 53692 w 543572"/>
                  <a:gd name="connsiteY7" fmla="*/ 248752 h 371549"/>
                  <a:gd name="connsiteX8" fmla="*/ 489887 w 543572"/>
                  <a:gd name="connsiteY8" fmla="*/ 154262 h 371549"/>
                  <a:gd name="connsiteX9" fmla="*/ 489887 w 543572"/>
                  <a:gd name="connsiteY9" fmla="*/ 217284 h 371549"/>
                  <a:gd name="connsiteX10" fmla="*/ 510894 w 543572"/>
                  <a:gd name="connsiteY10" fmla="*/ 217284 h 371549"/>
                  <a:gd name="connsiteX11" fmla="*/ 510894 w 543572"/>
                  <a:gd name="connsiteY11" fmla="*/ 154262 h 371549"/>
                  <a:gd name="connsiteX12" fmla="*/ 32684 w 543572"/>
                  <a:gd name="connsiteY12" fmla="*/ 154262 h 371549"/>
                  <a:gd name="connsiteX13" fmla="*/ 32684 w 543572"/>
                  <a:gd name="connsiteY13" fmla="*/ 217284 h 371549"/>
                  <a:gd name="connsiteX14" fmla="*/ 53691 w 543572"/>
                  <a:gd name="connsiteY14" fmla="*/ 217284 h 371549"/>
                  <a:gd name="connsiteX15" fmla="*/ 53691 w 543572"/>
                  <a:gd name="connsiteY15" fmla="*/ 154262 h 371549"/>
                  <a:gd name="connsiteX16" fmla="*/ 489886 w 543572"/>
                  <a:gd name="connsiteY16" fmla="*/ 59774 h 371549"/>
                  <a:gd name="connsiteX17" fmla="*/ 489886 w 543572"/>
                  <a:gd name="connsiteY17" fmla="*/ 122796 h 371549"/>
                  <a:gd name="connsiteX18" fmla="*/ 510893 w 543572"/>
                  <a:gd name="connsiteY18" fmla="*/ 122796 h 371549"/>
                  <a:gd name="connsiteX19" fmla="*/ 510893 w 543572"/>
                  <a:gd name="connsiteY19" fmla="*/ 59774 h 371549"/>
                  <a:gd name="connsiteX20" fmla="*/ 32683 w 543572"/>
                  <a:gd name="connsiteY20" fmla="*/ 59774 h 371549"/>
                  <a:gd name="connsiteX21" fmla="*/ 32683 w 543572"/>
                  <a:gd name="connsiteY21" fmla="*/ 122796 h 371549"/>
                  <a:gd name="connsiteX22" fmla="*/ 53690 w 543572"/>
                  <a:gd name="connsiteY22" fmla="*/ 122796 h 371549"/>
                  <a:gd name="connsiteX23" fmla="*/ 53690 w 543572"/>
                  <a:gd name="connsiteY23" fmla="*/ 59774 h 371549"/>
                  <a:gd name="connsiteX24" fmla="*/ 39700 w 543572"/>
                  <a:gd name="connsiteY24" fmla="*/ 0 h 371549"/>
                  <a:gd name="connsiteX25" fmla="*/ 503872 w 543572"/>
                  <a:gd name="connsiteY25" fmla="*/ 0 h 371549"/>
                  <a:gd name="connsiteX26" fmla="*/ 543572 w 543572"/>
                  <a:gd name="connsiteY26" fmla="*/ 39700 h 371549"/>
                  <a:gd name="connsiteX27" fmla="*/ 543572 w 543572"/>
                  <a:gd name="connsiteY27" fmla="*/ 331849 h 371549"/>
                  <a:gd name="connsiteX28" fmla="*/ 503872 w 543572"/>
                  <a:gd name="connsiteY28" fmla="*/ 371549 h 371549"/>
                  <a:gd name="connsiteX29" fmla="*/ 39700 w 543572"/>
                  <a:gd name="connsiteY29" fmla="*/ 371549 h 371549"/>
                  <a:gd name="connsiteX30" fmla="*/ 0 w 543572"/>
                  <a:gd name="connsiteY30" fmla="*/ 331849 h 371549"/>
                  <a:gd name="connsiteX31" fmla="*/ 0 w 543572"/>
                  <a:gd name="connsiteY31" fmla="*/ 39700 h 371549"/>
                  <a:gd name="connsiteX32" fmla="*/ 39700 w 543572"/>
                  <a:gd name="connsiteY32" fmla="*/ 0 h 371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43572" h="371549">
                    <a:moveTo>
                      <a:pt x="489888" y="248752"/>
                    </a:moveTo>
                    <a:lnTo>
                      <a:pt x="489888" y="311774"/>
                    </a:lnTo>
                    <a:lnTo>
                      <a:pt x="510895" y="311774"/>
                    </a:lnTo>
                    <a:lnTo>
                      <a:pt x="510895" y="248752"/>
                    </a:lnTo>
                    <a:close/>
                    <a:moveTo>
                      <a:pt x="32685" y="248752"/>
                    </a:moveTo>
                    <a:lnTo>
                      <a:pt x="32685" y="311774"/>
                    </a:lnTo>
                    <a:lnTo>
                      <a:pt x="53692" y="311774"/>
                    </a:lnTo>
                    <a:lnTo>
                      <a:pt x="53692" y="248752"/>
                    </a:lnTo>
                    <a:close/>
                    <a:moveTo>
                      <a:pt x="489887" y="154262"/>
                    </a:moveTo>
                    <a:lnTo>
                      <a:pt x="489887" y="217284"/>
                    </a:lnTo>
                    <a:lnTo>
                      <a:pt x="510894" y="217284"/>
                    </a:lnTo>
                    <a:lnTo>
                      <a:pt x="510894" y="154262"/>
                    </a:lnTo>
                    <a:close/>
                    <a:moveTo>
                      <a:pt x="32684" y="154262"/>
                    </a:moveTo>
                    <a:lnTo>
                      <a:pt x="32684" y="217284"/>
                    </a:lnTo>
                    <a:lnTo>
                      <a:pt x="53691" y="217284"/>
                    </a:lnTo>
                    <a:lnTo>
                      <a:pt x="53691" y="154262"/>
                    </a:lnTo>
                    <a:close/>
                    <a:moveTo>
                      <a:pt x="489886" y="59774"/>
                    </a:moveTo>
                    <a:lnTo>
                      <a:pt x="489886" y="122796"/>
                    </a:lnTo>
                    <a:lnTo>
                      <a:pt x="510893" y="122796"/>
                    </a:lnTo>
                    <a:lnTo>
                      <a:pt x="510893" y="59774"/>
                    </a:lnTo>
                    <a:close/>
                    <a:moveTo>
                      <a:pt x="32683" y="59774"/>
                    </a:moveTo>
                    <a:lnTo>
                      <a:pt x="32683" y="122796"/>
                    </a:lnTo>
                    <a:lnTo>
                      <a:pt x="53690" y="122796"/>
                    </a:lnTo>
                    <a:lnTo>
                      <a:pt x="53690" y="59774"/>
                    </a:lnTo>
                    <a:close/>
                    <a:moveTo>
                      <a:pt x="39700" y="0"/>
                    </a:moveTo>
                    <a:lnTo>
                      <a:pt x="503872" y="0"/>
                    </a:lnTo>
                    <a:cubicBezTo>
                      <a:pt x="525798" y="0"/>
                      <a:pt x="543572" y="17774"/>
                      <a:pt x="543572" y="39700"/>
                    </a:cubicBezTo>
                    <a:lnTo>
                      <a:pt x="543572" y="331849"/>
                    </a:lnTo>
                    <a:cubicBezTo>
                      <a:pt x="543572" y="353775"/>
                      <a:pt x="525798" y="371549"/>
                      <a:pt x="503872" y="371549"/>
                    </a:cubicBezTo>
                    <a:lnTo>
                      <a:pt x="39700" y="371549"/>
                    </a:lnTo>
                    <a:cubicBezTo>
                      <a:pt x="17774" y="371549"/>
                      <a:pt x="0" y="353775"/>
                      <a:pt x="0" y="331849"/>
                    </a:cubicBezTo>
                    <a:lnTo>
                      <a:pt x="0" y="39700"/>
                    </a:lnTo>
                    <a:cubicBezTo>
                      <a:pt x="0" y="17774"/>
                      <a:pt x="17774" y="0"/>
                      <a:pt x="397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553" name="グループ化 552">
              <a:extLst>
                <a:ext uri="{FF2B5EF4-FFF2-40B4-BE49-F238E27FC236}">
                  <a16:creationId xmlns:a16="http://schemas.microsoft.com/office/drawing/2014/main" id="{237F6898-BFFD-0643-86D5-F7EA775FA487}"/>
                </a:ext>
              </a:extLst>
            </p:cNvPr>
            <p:cNvGrpSpPr/>
            <p:nvPr/>
          </p:nvGrpSpPr>
          <p:grpSpPr>
            <a:xfrm>
              <a:off x="2536053" y="5619418"/>
              <a:ext cx="495803" cy="1086056"/>
              <a:chOff x="6266167" y="1820541"/>
              <a:chExt cx="471857" cy="1033603"/>
            </a:xfrm>
          </p:grpSpPr>
          <p:grpSp>
            <p:nvGrpSpPr>
              <p:cNvPr id="568" name="グループ化 567">
                <a:extLst>
                  <a:ext uri="{FF2B5EF4-FFF2-40B4-BE49-F238E27FC236}">
                    <a16:creationId xmlns:a16="http://schemas.microsoft.com/office/drawing/2014/main" id="{340782C2-9817-3043-88AD-49881E098B0E}"/>
                  </a:ext>
                </a:extLst>
              </p:cNvPr>
              <p:cNvGrpSpPr/>
              <p:nvPr/>
            </p:nvGrpSpPr>
            <p:grpSpPr>
              <a:xfrm>
                <a:off x="6266167" y="1820541"/>
                <a:ext cx="471857" cy="1033603"/>
                <a:chOff x="7886169" y="1650297"/>
                <a:chExt cx="510763" cy="1118828"/>
              </a:xfrm>
              <a:solidFill>
                <a:srgbClr val="002060"/>
              </a:solidFill>
            </p:grpSpPr>
            <p:sp>
              <p:nvSpPr>
                <p:cNvPr id="570" name="円/楕円 569">
                  <a:extLst>
                    <a:ext uri="{FF2B5EF4-FFF2-40B4-BE49-F238E27FC236}">
                      <a16:creationId xmlns:a16="http://schemas.microsoft.com/office/drawing/2014/main" id="{B0CFE6BB-F4EC-2E4E-BB28-DBFB317958A2}"/>
                    </a:ext>
                  </a:extLst>
                </p:cNvPr>
                <p:cNvSpPr/>
                <p:nvPr/>
              </p:nvSpPr>
              <p:spPr>
                <a:xfrm>
                  <a:off x="8085944" y="1650297"/>
                  <a:ext cx="310988" cy="3109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71" name="円/楕円 570">
                  <a:extLst>
                    <a:ext uri="{FF2B5EF4-FFF2-40B4-BE49-F238E27FC236}">
                      <a16:creationId xmlns:a16="http://schemas.microsoft.com/office/drawing/2014/main" id="{FDA45984-D255-984A-8A25-6654B1D26DE9}"/>
                    </a:ext>
                  </a:extLst>
                </p:cNvPr>
                <p:cNvSpPr/>
                <p:nvPr/>
              </p:nvSpPr>
              <p:spPr>
                <a:xfrm rot="11700000">
                  <a:off x="7886169" y="2607125"/>
                  <a:ext cx="162000" cy="16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72" name="フリーフォーム 571">
                  <a:extLst>
                    <a:ext uri="{FF2B5EF4-FFF2-40B4-BE49-F238E27FC236}">
                      <a16:creationId xmlns:a16="http://schemas.microsoft.com/office/drawing/2014/main" id="{41C7950E-1BBA-364A-A398-EDBD082B822C}"/>
                    </a:ext>
                  </a:extLst>
                </p:cNvPr>
                <p:cNvSpPr/>
                <p:nvPr/>
              </p:nvSpPr>
              <p:spPr>
                <a:xfrm rot="11700000">
                  <a:off x="8021610" y="1810269"/>
                  <a:ext cx="238220" cy="460308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73" name="フリーフォーム 572">
                  <a:extLst>
                    <a:ext uri="{FF2B5EF4-FFF2-40B4-BE49-F238E27FC236}">
                      <a16:creationId xmlns:a16="http://schemas.microsoft.com/office/drawing/2014/main" id="{36CF1679-5E6D-3144-9343-AE963F62B359}"/>
                    </a:ext>
                  </a:extLst>
                </p:cNvPr>
                <p:cNvSpPr/>
                <p:nvPr/>
              </p:nvSpPr>
              <p:spPr>
                <a:xfrm rot="11700000">
                  <a:off x="7922048" y="2254931"/>
                  <a:ext cx="199666" cy="458014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569" name="円/楕円 568">
                <a:extLst>
                  <a:ext uri="{FF2B5EF4-FFF2-40B4-BE49-F238E27FC236}">
                    <a16:creationId xmlns:a16="http://schemas.microsoft.com/office/drawing/2014/main" id="{4666FE0D-C2FF-7F42-8202-157355ADC7EE}"/>
                  </a:ext>
                </a:extLst>
              </p:cNvPr>
              <p:cNvSpPr/>
              <p:nvPr/>
            </p:nvSpPr>
            <p:spPr>
              <a:xfrm>
                <a:off x="6355205" y="2298387"/>
                <a:ext cx="183737" cy="18373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554" name="フリーフォーム 553">
              <a:extLst>
                <a:ext uri="{FF2B5EF4-FFF2-40B4-BE49-F238E27FC236}">
                  <a16:creationId xmlns:a16="http://schemas.microsoft.com/office/drawing/2014/main" id="{44B1E54E-DCBF-E241-BFC7-3130AFB535D8}"/>
                </a:ext>
              </a:extLst>
            </p:cNvPr>
            <p:cNvSpPr/>
            <p:nvPr/>
          </p:nvSpPr>
          <p:spPr>
            <a:xfrm rot="159025" flipH="1">
              <a:off x="2806684" y="5573050"/>
              <a:ext cx="733575" cy="1072720"/>
            </a:xfrm>
            <a:custGeom>
              <a:avLst/>
              <a:gdLst>
                <a:gd name="connsiteX0" fmla="*/ 352442 w 698145"/>
                <a:gd name="connsiteY0" fmla="*/ 2328 h 1020912"/>
                <a:gd name="connsiteX1" fmla="*/ 483 w 698145"/>
                <a:gd name="connsiteY1" fmla="*/ 35305 h 1020912"/>
                <a:gd name="connsiteX2" fmla="*/ 0 w 698145"/>
                <a:gd name="connsiteY2" fmla="*/ 35613 h 1020912"/>
                <a:gd name="connsiteX3" fmla="*/ 0 w 698145"/>
                <a:gd name="connsiteY3" fmla="*/ 989629 h 1020912"/>
                <a:gd name="connsiteX4" fmla="*/ 598632 w 698145"/>
                <a:gd name="connsiteY4" fmla="*/ 1020912 h 1020912"/>
                <a:gd name="connsiteX5" fmla="*/ 698145 w 698145"/>
                <a:gd name="connsiteY5" fmla="*/ 71387 h 1020912"/>
                <a:gd name="connsiteX6" fmla="*/ 664841 w 698145"/>
                <a:gd name="connsiteY6" fmla="*/ 55736 h 1020912"/>
                <a:gd name="connsiteX7" fmla="*/ 352442 w 698145"/>
                <a:gd name="connsiteY7" fmla="*/ 2328 h 102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145" h="1020912">
                  <a:moveTo>
                    <a:pt x="352442" y="2328"/>
                  </a:moveTo>
                  <a:cubicBezTo>
                    <a:pt x="195425" y="-5878"/>
                    <a:pt x="59603" y="8207"/>
                    <a:pt x="483" y="35305"/>
                  </a:cubicBezTo>
                  <a:lnTo>
                    <a:pt x="0" y="35613"/>
                  </a:lnTo>
                  <a:lnTo>
                    <a:pt x="0" y="989629"/>
                  </a:lnTo>
                  <a:lnTo>
                    <a:pt x="598632" y="1020912"/>
                  </a:lnTo>
                  <a:lnTo>
                    <a:pt x="698145" y="71387"/>
                  </a:lnTo>
                  <a:lnTo>
                    <a:pt x="664841" y="55736"/>
                  </a:lnTo>
                  <a:cubicBezTo>
                    <a:pt x="597885" y="29864"/>
                    <a:pt x="483289" y="9165"/>
                    <a:pt x="352442" y="2328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56" name="グループ化 555">
              <a:extLst>
                <a:ext uri="{FF2B5EF4-FFF2-40B4-BE49-F238E27FC236}">
                  <a16:creationId xmlns:a16="http://schemas.microsoft.com/office/drawing/2014/main" id="{09D3AC95-EA46-554F-9270-26309BD7E8C5}"/>
                </a:ext>
              </a:extLst>
            </p:cNvPr>
            <p:cNvGrpSpPr/>
            <p:nvPr/>
          </p:nvGrpSpPr>
          <p:grpSpPr>
            <a:xfrm flipH="1">
              <a:off x="3341022" y="5613927"/>
              <a:ext cx="495803" cy="1086056"/>
              <a:chOff x="6266167" y="1820541"/>
              <a:chExt cx="471857" cy="1033603"/>
            </a:xfrm>
          </p:grpSpPr>
          <p:grpSp>
            <p:nvGrpSpPr>
              <p:cNvPr id="557" name="グループ化 556">
                <a:extLst>
                  <a:ext uri="{FF2B5EF4-FFF2-40B4-BE49-F238E27FC236}">
                    <a16:creationId xmlns:a16="http://schemas.microsoft.com/office/drawing/2014/main" id="{72F8A991-AD0A-B649-8A36-9ED5E4A4CF9C}"/>
                  </a:ext>
                </a:extLst>
              </p:cNvPr>
              <p:cNvGrpSpPr/>
              <p:nvPr/>
            </p:nvGrpSpPr>
            <p:grpSpPr>
              <a:xfrm>
                <a:off x="6266167" y="1820541"/>
                <a:ext cx="471857" cy="1033603"/>
                <a:chOff x="7886169" y="1650297"/>
                <a:chExt cx="510763" cy="1118828"/>
              </a:xfrm>
              <a:solidFill>
                <a:srgbClr val="002060"/>
              </a:solidFill>
            </p:grpSpPr>
            <p:sp>
              <p:nvSpPr>
                <p:cNvPr id="559" name="円/楕円 558">
                  <a:extLst>
                    <a:ext uri="{FF2B5EF4-FFF2-40B4-BE49-F238E27FC236}">
                      <a16:creationId xmlns:a16="http://schemas.microsoft.com/office/drawing/2014/main" id="{08354501-4A51-8A49-BDB1-50A967B9DFFC}"/>
                    </a:ext>
                  </a:extLst>
                </p:cNvPr>
                <p:cNvSpPr/>
                <p:nvPr/>
              </p:nvSpPr>
              <p:spPr>
                <a:xfrm>
                  <a:off x="8085944" y="1650297"/>
                  <a:ext cx="310988" cy="3109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60" name="円/楕円 559">
                  <a:extLst>
                    <a:ext uri="{FF2B5EF4-FFF2-40B4-BE49-F238E27FC236}">
                      <a16:creationId xmlns:a16="http://schemas.microsoft.com/office/drawing/2014/main" id="{918FBF9C-FF18-9747-AE2E-9B7462BE0A35}"/>
                    </a:ext>
                  </a:extLst>
                </p:cNvPr>
                <p:cNvSpPr/>
                <p:nvPr/>
              </p:nvSpPr>
              <p:spPr>
                <a:xfrm rot="11700000">
                  <a:off x="7886169" y="2607125"/>
                  <a:ext cx="162000" cy="16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61" name="フリーフォーム 560">
                  <a:extLst>
                    <a:ext uri="{FF2B5EF4-FFF2-40B4-BE49-F238E27FC236}">
                      <a16:creationId xmlns:a16="http://schemas.microsoft.com/office/drawing/2014/main" id="{0F073327-2FDF-DE43-93FF-3C59C67345C7}"/>
                    </a:ext>
                  </a:extLst>
                </p:cNvPr>
                <p:cNvSpPr/>
                <p:nvPr/>
              </p:nvSpPr>
              <p:spPr>
                <a:xfrm rot="11700000">
                  <a:off x="8021610" y="1810269"/>
                  <a:ext cx="238220" cy="460308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62" name="フリーフォーム 561">
                  <a:extLst>
                    <a:ext uri="{FF2B5EF4-FFF2-40B4-BE49-F238E27FC236}">
                      <a16:creationId xmlns:a16="http://schemas.microsoft.com/office/drawing/2014/main" id="{D0B5FC9B-A06C-9E4F-8BAA-38035AFB8A0A}"/>
                    </a:ext>
                  </a:extLst>
                </p:cNvPr>
                <p:cNvSpPr/>
                <p:nvPr/>
              </p:nvSpPr>
              <p:spPr>
                <a:xfrm rot="11700000">
                  <a:off x="7922048" y="2254931"/>
                  <a:ext cx="199666" cy="458014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558" name="円/楕円 557">
                <a:extLst>
                  <a:ext uri="{FF2B5EF4-FFF2-40B4-BE49-F238E27FC236}">
                    <a16:creationId xmlns:a16="http://schemas.microsoft.com/office/drawing/2014/main" id="{EA37F687-2CED-F54D-B476-634EEB9BBAE4}"/>
                  </a:ext>
                </a:extLst>
              </p:cNvPr>
              <p:cNvSpPr/>
              <p:nvPr/>
            </p:nvSpPr>
            <p:spPr>
              <a:xfrm>
                <a:off x="6355205" y="2298387"/>
                <a:ext cx="183737" cy="18373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437" name="グループ化 1436">
            <a:extLst>
              <a:ext uri="{FF2B5EF4-FFF2-40B4-BE49-F238E27FC236}">
                <a16:creationId xmlns:a16="http://schemas.microsoft.com/office/drawing/2014/main" id="{B270AF86-AC15-B84F-802F-229CD6864BAC}"/>
              </a:ext>
            </a:extLst>
          </p:cNvPr>
          <p:cNvGrpSpPr/>
          <p:nvPr/>
        </p:nvGrpSpPr>
        <p:grpSpPr>
          <a:xfrm>
            <a:off x="2043622" y="971256"/>
            <a:ext cx="1756965" cy="618631"/>
            <a:chOff x="2414413" y="971256"/>
            <a:chExt cx="1756965" cy="618631"/>
          </a:xfrm>
        </p:grpSpPr>
        <p:sp>
          <p:nvSpPr>
            <p:cNvPr id="633" name="フリーフォーム 632">
              <a:extLst>
                <a:ext uri="{FF2B5EF4-FFF2-40B4-BE49-F238E27FC236}">
                  <a16:creationId xmlns:a16="http://schemas.microsoft.com/office/drawing/2014/main" id="{E4EA9F81-48F8-7A43-93BA-4D39C0B1E430}"/>
                </a:ext>
              </a:extLst>
            </p:cNvPr>
            <p:cNvSpPr/>
            <p:nvPr/>
          </p:nvSpPr>
          <p:spPr>
            <a:xfrm>
              <a:off x="2730814" y="971256"/>
              <a:ext cx="1124164" cy="618631"/>
            </a:xfrm>
            <a:custGeom>
              <a:avLst/>
              <a:gdLst>
                <a:gd name="connsiteX0" fmla="*/ 107596 w 1575204"/>
                <a:gd name="connsiteY0" fmla="*/ 46420 h 866840"/>
                <a:gd name="connsiteX1" fmla="*/ 48370 w 1575204"/>
                <a:gd name="connsiteY1" fmla="*/ 105646 h 866840"/>
                <a:gd name="connsiteX2" fmla="*/ 48370 w 1575204"/>
                <a:gd name="connsiteY2" fmla="*/ 761194 h 866840"/>
                <a:gd name="connsiteX3" fmla="*/ 107596 w 1575204"/>
                <a:gd name="connsiteY3" fmla="*/ 820420 h 866840"/>
                <a:gd name="connsiteX4" fmla="*/ 1467609 w 1575204"/>
                <a:gd name="connsiteY4" fmla="*/ 820420 h 866840"/>
                <a:gd name="connsiteX5" fmla="*/ 1526835 w 1575204"/>
                <a:gd name="connsiteY5" fmla="*/ 761194 h 866840"/>
                <a:gd name="connsiteX6" fmla="*/ 1526835 w 1575204"/>
                <a:gd name="connsiteY6" fmla="*/ 105646 h 866840"/>
                <a:gd name="connsiteX7" fmla="*/ 1467609 w 1575204"/>
                <a:gd name="connsiteY7" fmla="*/ 46420 h 866840"/>
                <a:gd name="connsiteX8" fmla="*/ 95925 w 1575204"/>
                <a:gd name="connsiteY8" fmla="*/ 0 h 866840"/>
                <a:gd name="connsiteX9" fmla="*/ 1479279 w 1575204"/>
                <a:gd name="connsiteY9" fmla="*/ 0 h 866840"/>
                <a:gd name="connsiteX10" fmla="*/ 1575204 w 1575204"/>
                <a:gd name="connsiteY10" fmla="*/ 95925 h 866840"/>
                <a:gd name="connsiteX11" fmla="*/ 1575204 w 1575204"/>
                <a:gd name="connsiteY11" fmla="*/ 770915 h 866840"/>
                <a:gd name="connsiteX12" fmla="*/ 1479279 w 1575204"/>
                <a:gd name="connsiteY12" fmla="*/ 866840 h 866840"/>
                <a:gd name="connsiteX13" fmla="*/ 95925 w 1575204"/>
                <a:gd name="connsiteY13" fmla="*/ 866840 h 866840"/>
                <a:gd name="connsiteX14" fmla="*/ 0 w 1575204"/>
                <a:gd name="connsiteY14" fmla="*/ 770915 h 866840"/>
                <a:gd name="connsiteX15" fmla="*/ 0 w 1575204"/>
                <a:gd name="connsiteY15" fmla="*/ 95925 h 866840"/>
                <a:gd name="connsiteX16" fmla="*/ 95925 w 1575204"/>
                <a:gd name="connsiteY16" fmla="*/ 0 h 866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75204" h="866840">
                  <a:moveTo>
                    <a:pt x="107596" y="46420"/>
                  </a:moveTo>
                  <a:cubicBezTo>
                    <a:pt x="74886" y="46420"/>
                    <a:pt x="48370" y="72936"/>
                    <a:pt x="48370" y="105646"/>
                  </a:cubicBezTo>
                  <a:lnTo>
                    <a:pt x="48370" y="761194"/>
                  </a:lnTo>
                  <a:cubicBezTo>
                    <a:pt x="48370" y="793904"/>
                    <a:pt x="74886" y="820420"/>
                    <a:pt x="107596" y="820420"/>
                  </a:cubicBezTo>
                  <a:lnTo>
                    <a:pt x="1467609" y="820420"/>
                  </a:lnTo>
                  <a:cubicBezTo>
                    <a:pt x="1500319" y="820420"/>
                    <a:pt x="1526835" y="793904"/>
                    <a:pt x="1526835" y="761194"/>
                  </a:cubicBezTo>
                  <a:lnTo>
                    <a:pt x="1526835" y="105646"/>
                  </a:lnTo>
                  <a:cubicBezTo>
                    <a:pt x="1526835" y="72936"/>
                    <a:pt x="1500319" y="46420"/>
                    <a:pt x="1467609" y="46420"/>
                  </a:cubicBezTo>
                  <a:close/>
                  <a:moveTo>
                    <a:pt x="95925" y="0"/>
                  </a:moveTo>
                  <a:lnTo>
                    <a:pt x="1479279" y="0"/>
                  </a:lnTo>
                  <a:cubicBezTo>
                    <a:pt x="1532257" y="0"/>
                    <a:pt x="1575204" y="42947"/>
                    <a:pt x="1575204" y="95925"/>
                  </a:cubicBezTo>
                  <a:lnTo>
                    <a:pt x="1575204" y="770915"/>
                  </a:lnTo>
                  <a:cubicBezTo>
                    <a:pt x="1575204" y="823893"/>
                    <a:pt x="1532257" y="866840"/>
                    <a:pt x="1479279" y="866840"/>
                  </a:cubicBezTo>
                  <a:lnTo>
                    <a:pt x="95925" y="866840"/>
                  </a:lnTo>
                  <a:cubicBezTo>
                    <a:pt x="42947" y="866840"/>
                    <a:pt x="0" y="823893"/>
                    <a:pt x="0" y="770915"/>
                  </a:cubicBezTo>
                  <a:lnTo>
                    <a:pt x="0" y="95925"/>
                  </a:lnTo>
                  <a:cubicBezTo>
                    <a:pt x="0" y="42947"/>
                    <a:pt x="42947" y="0"/>
                    <a:pt x="95925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642" name="グループ化 641">
              <a:extLst>
                <a:ext uri="{FF2B5EF4-FFF2-40B4-BE49-F238E27FC236}">
                  <a16:creationId xmlns:a16="http://schemas.microsoft.com/office/drawing/2014/main" id="{8048681D-E1E1-5147-B82A-5076C0AF80BD}"/>
                </a:ext>
              </a:extLst>
            </p:cNvPr>
            <p:cNvGrpSpPr/>
            <p:nvPr/>
          </p:nvGrpSpPr>
          <p:grpSpPr>
            <a:xfrm>
              <a:off x="2831061" y="1071322"/>
              <a:ext cx="920852" cy="418499"/>
              <a:chOff x="3497314" y="631017"/>
              <a:chExt cx="1290319" cy="586411"/>
            </a:xfrm>
          </p:grpSpPr>
          <p:grpSp>
            <p:nvGrpSpPr>
              <p:cNvPr id="637" name="グループ化 636">
                <a:extLst>
                  <a:ext uri="{FF2B5EF4-FFF2-40B4-BE49-F238E27FC236}">
                    <a16:creationId xmlns:a16="http://schemas.microsoft.com/office/drawing/2014/main" id="{E7A819C9-BD1D-1B49-BE03-6C56B98522BC}"/>
                  </a:ext>
                </a:extLst>
              </p:cNvPr>
              <p:cNvGrpSpPr/>
              <p:nvPr/>
            </p:nvGrpSpPr>
            <p:grpSpPr>
              <a:xfrm>
                <a:off x="3497314" y="631017"/>
                <a:ext cx="45719" cy="586411"/>
                <a:chOff x="3497314" y="631017"/>
                <a:chExt cx="45719" cy="586411"/>
              </a:xfrm>
            </p:grpSpPr>
            <p:sp>
              <p:nvSpPr>
                <p:cNvPr id="634" name="正方形/長方形 633">
                  <a:extLst>
                    <a:ext uri="{FF2B5EF4-FFF2-40B4-BE49-F238E27FC236}">
                      <a16:creationId xmlns:a16="http://schemas.microsoft.com/office/drawing/2014/main" id="{9BFC4878-6A73-7645-BB0B-CF498B5215E7}"/>
                    </a:ext>
                  </a:extLst>
                </p:cNvPr>
                <p:cNvSpPr/>
                <p:nvPr/>
              </p:nvSpPr>
              <p:spPr>
                <a:xfrm>
                  <a:off x="3497314" y="631017"/>
                  <a:ext cx="45719" cy="146083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35" name="正方形/長方形 634">
                  <a:extLst>
                    <a:ext uri="{FF2B5EF4-FFF2-40B4-BE49-F238E27FC236}">
                      <a16:creationId xmlns:a16="http://schemas.microsoft.com/office/drawing/2014/main" id="{346C4657-BAB5-074F-B044-B3C017C2AD19}"/>
                    </a:ext>
                  </a:extLst>
                </p:cNvPr>
                <p:cNvSpPr/>
                <p:nvPr/>
              </p:nvSpPr>
              <p:spPr>
                <a:xfrm>
                  <a:off x="3497314" y="851181"/>
                  <a:ext cx="45719" cy="146083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36" name="正方形/長方形 635">
                  <a:extLst>
                    <a:ext uri="{FF2B5EF4-FFF2-40B4-BE49-F238E27FC236}">
                      <a16:creationId xmlns:a16="http://schemas.microsoft.com/office/drawing/2014/main" id="{D4172D7B-3F95-7C4F-8BAC-39D803DE02D2}"/>
                    </a:ext>
                  </a:extLst>
                </p:cNvPr>
                <p:cNvSpPr/>
                <p:nvPr/>
              </p:nvSpPr>
              <p:spPr>
                <a:xfrm>
                  <a:off x="3497314" y="1071345"/>
                  <a:ext cx="45719" cy="146083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638" name="グループ化 637">
                <a:extLst>
                  <a:ext uri="{FF2B5EF4-FFF2-40B4-BE49-F238E27FC236}">
                    <a16:creationId xmlns:a16="http://schemas.microsoft.com/office/drawing/2014/main" id="{2481A0D4-9D80-CC43-ACF1-7F9B7CCD5D5C}"/>
                  </a:ext>
                </a:extLst>
              </p:cNvPr>
              <p:cNvGrpSpPr/>
              <p:nvPr/>
            </p:nvGrpSpPr>
            <p:grpSpPr>
              <a:xfrm>
                <a:off x="4741914" y="631017"/>
                <a:ext cx="45719" cy="586411"/>
                <a:chOff x="3497314" y="631017"/>
                <a:chExt cx="45719" cy="586411"/>
              </a:xfrm>
            </p:grpSpPr>
            <p:sp>
              <p:nvSpPr>
                <p:cNvPr id="639" name="正方形/長方形 638">
                  <a:extLst>
                    <a:ext uri="{FF2B5EF4-FFF2-40B4-BE49-F238E27FC236}">
                      <a16:creationId xmlns:a16="http://schemas.microsoft.com/office/drawing/2014/main" id="{617CBF52-5114-D94D-87B4-4D03326D1331}"/>
                    </a:ext>
                  </a:extLst>
                </p:cNvPr>
                <p:cNvSpPr/>
                <p:nvPr/>
              </p:nvSpPr>
              <p:spPr>
                <a:xfrm>
                  <a:off x="3497314" y="631017"/>
                  <a:ext cx="45719" cy="146083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40" name="正方形/長方形 639">
                  <a:extLst>
                    <a:ext uri="{FF2B5EF4-FFF2-40B4-BE49-F238E27FC236}">
                      <a16:creationId xmlns:a16="http://schemas.microsoft.com/office/drawing/2014/main" id="{A38F868E-78DA-E345-92FA-1AAE6D8FA941}"/>
                    </a:ext>
                  </a:extLst>
                </p:cNvPr>
                <p:cNvSpPr/>
                <p:nvPr/>
              </p:nvSpPr>
              <p:spPr>
                <a:xfrm>
                  <a:off x="3497314" y="851181"/>
                  <a:ext cx="45719" cy="146083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41" name="正方形/長方形 640">
                  <a:extLst>
                    <a:ext uri="{FF2B5EF4-FFF2-40B4-BE49-F238E27FC236}">
                      <a16:creationId xmlns:a16="http://schemas.microsoft.com/office/drawing/2014/main" id="{950F7D08-51AB-D442-B123-936C41D8D4EE}"/>
                    </a:ext>
                  </a:extLst>
                </p:cNvPr>
                <p:cNvSpPr/>
                <p:nvPr/>
              </p:nvSpPr>
              <p:spPr>
                <a:xfrm>
                  <a:off x="3497314" y="1071345"/>
                  <a:ext cx="45719" cy="146083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650" name="フリーフォーム 649">
              <a:extLst>
                <a:ext uri="{FF2B5EF4-FFF2-40B4-BE49-F238E27FC236}">
                  <a16:creationId xmlns:a16="http://schemas.microsoft.com/office/drawing/2014/main" id="{CA32F870-B151-F84C-83EF-648F58ADE791}"/>
                </a:ext>
              </a:extLst>
            </p:cNvPr>
            <p:cNvSpPr/>
            <p:nvPr/>
          </p:nvSpPr>
          <p:spPr>
            <a:xfrm>
              <a:off x="2414413" y="988886"/>
              <a:ext cx="293315" cy="577069"/>
            </a:xfrm>
            <a:custGeom>
              <a:avLst/>
              <a:gdLst>
                <a:gd name="connsiteX0" fmla="*/ 404983 w 411000"/>
                <a:gd name="connsiteY0" fmla="*/ 0 h 808602"/>
                <a:gd name="connsiteX1" fmla="*/ 411000 w 411000"/>
                <a:gd name="connsiteY1" fmla="*/ 606 h 808602"/>
                <a:gd name="connsiteX2" fmla="*/ 411000 w 411000"/>
                <a:gd name="connsiteY2" fmla="*/ 46061 h 808602"/>
                <a:gd name="connsiteX3" fmla="*/ 404983 w 411000"/>
                <a:gd name="connsiteY3" fmla="*/ 45455 h 808602"/>
                <a:gd name="connsiteX4" fmla="*/ 45532 w 411000"/>
                <a:gd name="connsiteY4" fmla="*/ 404301 h 808602"/>
                <a:gd name="connsiteX5" fmla="*/ 404983 w 411000"/>
                <a:gd name="connsiteY5" fmla="*/ 763147 h 808602"/>
                <a:gd name="connsiteX6" fmla="*/ 411000 w 411000"/>
                <a:gd name="connsiteY6" fmla="*/ 762542 h 808602"/>
                <a:gd name="connsiteX7" fmla="*/ 411000 w 411000"/>
                <a:gd name="connsiteY7" fmla="*/ 807997 h 808602"/>
                <a:gd name="connsiteX8" fmla="*/ 404983 w 411000"/>
                <a:gd name="connsiteY8" fmla="*/ 808602 h 808602"/>
                <a:gd name="connsiteX9" fmla="*/ 0 w 411000"/>
                <a:gd name="connsiteY9" fmla="*/ 404301 h 808602"/>
                <a:gd name="connsiteX10" fmla="*/ 404983 w 411000"/>
                <a:gd name="connsiteY10" fmla="*/ 0 h 8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1000" h="808602">
                  <a:moveTo>
                    <a:pt x="404983" y="0"/>
                  </a:moveTo>
                  <a:lnTo>
                    <a:pt x="411000" y="606"/>
                  </a:lnTo>
                  <a:lnTo>
                    <a:pt x="411000" y="46061"/>
                  </a:lnTo>
                  <a:lnTo>
                    <a:pt x="404983" y="45455"/>
                  </a:lnTo>
                  <a:cubicBezTo>
                    <a:pt x="206464" y="45455"/>
                    <a:pt x="45532" y="206116"/>
                    <a:pt x="45532" y="404301"/>
                  </a:cubicBezTo>
                  <a:cubicBezTo>
                    <a:pt x="45532" y="602486"/>
                    <a:pt x="206464" y="763147"/>
                    <a:pt x="404983" y="763147"/>
                  </a:cubicBezTo>
                  <a:lnTo>
                    <a:pt x="411000" y="762542"/>
                  </a:lnTo>
                  <a:lnTo>
                    <a:pt x="411000" y="807997"/>
                  </a:lnTo>
                  <a:lnTo>
                    <a:pt x="404983" y="808602"/>
                  </a:lnTo>
                  <a:cubicBezTo>
                    <a:pt x="181317" y="808602"/>
                    <a:pt x="0" y="627590"/>
                    <a:pt x="0" y="404301"/>
                  </a:cubicBezTo>
                  <a:cubicBezTo>
                    <a:pt x="0" y="181012"/>
                    <a:pt x="181317" y="0"/>
                    <a:pt x="404983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54" name="フリーフォーム 653">
              <a:extLst>
                <a:ext uri="{FF2B5EF4-FFF2-40B4-BE49-F238E27FC236}">
                  <a16:creationId xmlns:a16="http://schemas.microsoft.com/office/drawing/2014/main" id="{29BE076A-F7D1-3246-BCCE-9D679BC7B59A}"/>
                </a:ext>
              </a:extLst>
            </p:cNvPr>
            <p:cNvSpPr/>
            <p:nvPr/>
          </p:nvSpPr>
          <p:spPr>
            <a:xfrm rot="10800000">
              <a:off x="3878063" y="988886"/>
              <a:ext cx="293315" cy="577069"/>
            </a:xfrm>
            <a:custGeom>
              <a:avLst/>
              <a:gdLst>
                <a:gd name="connsiteX0" fmla="*/ 404983 w 411000"/>
                <a:gd name="connsiteY0" fmla="*/ 0 h 808602"/>
                <a:gd name="connsiteX1" fmla="*/ 411000 w 411000"/>
                <a:gd name="connsiteY1" fmla="*/ 606 h 808602"/>
                <a:gd name="connsiteX2" fmla="*/ 411000 w 411000"/>
                <a:gd name="connsiteY2" fmla="*/ 46061 h 808602"/>
                <a:gd name="connsiteX3" fmla="*/ 404983 w 411000"/>
                <a:gd name="connsiteY3" fmla="*/ 45455 h 808602"/>
                <a:gd name="connsiteX4" fmla="*/ 45532 w 411000"/>
                <a:gd name="connsiteY4" fmla="*/ 404301 h 808602"/>
                <a:gd name="connsiteX5" fmla="*/ 404983 w 411000"/>
                <a:gd name="connsiteY5" fmla="*/ 763147 h 808602"/>
                <a:gd name="connsiteX6" fmla="*/ 411000 w 411000"/>
                <a:gd name="connsiteY6" fmla="*/ 762542 h 808602"/>
                <a:gd name="connsiteX7" fmla="*/ 411000 w 411000"/>
                <a:gd name="connsiteY7" fmla="*/ 807997 h 808602"/>
                <a:gd name="connsiteX8" fmla="*/ 404983 w 411000"/>
                <a:gd name="connsiteY8" fmla="*/ 808602 h 808602"/>
                <a:gd name="connsiteX9" fmla="*/ 0 w 411000"/>
                <a:gd name="connsiteY9" fmla="*/ 404301 h 808602"/>
                <a:gd name="connsiteX10" fmla="*/ 404983 w 411000"/>
                <a:gd name="connsiteY10" fmla="*/ 0 h 8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1000" h="808602">
                  <a:moveTo>
                    <a:pt x="404983" y="0"/>
                  </a:moveTo>
                  <a:lnTo>
                    <a:pt x="411000" y="606"/>
                  </a:lnTo>
                  <a:lnTo>
                    <a:pt x="411000" y="46061"/>
                  </a:lnTo>
                  <a:lnTo>
                    <a:pt x="404983" y="45455"/>
                  </a:lnTo>
                  <a:cubicBezTo>
                    <a:pt x="206464" y="45455"/>
                    <a:pt x="45532" y="206116"/>
                    <a:pt x="45532" y="404301"/>
                  </a:cubicBezTo>
                  <a:cubicBezTo>
                    <a:pt x="45532" y="602486"/>
                    <a:pt x="206464" y="763147"/>
                    <a:pt x="404983" y="763147"/>
                  </a:cubicBezTo>
                  <a:lnTo>
                    <a:pt x="411000" y="762542"/>
                  </a:lnTo>
                  <a:lnTo>
                    <a:pt x="411000" y="807997"/>
                  </a:lnTo>
                  <a:lnTo>
                    <a:pt x="404983" y="808602"/>
                  </a:lnTo>
                  <a:cubicBezTo>
                    <a:pt x="181317" y="808602"/>
                    <a:pt x="0" y="627590"/>
                    <a:pt x="0" y="404301"/>
                  </a:cubicBezTo>
                  <a:cubicBezTo>
                    <a:pt x="0" y="181012"/>
                    <a:pt x="181317" y="0"/>
                    <a:pt x="404983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58" name="グループ化 757">
            <a:extLst>
              <a:ext uri="{FF2B5EF4-FFF2-40B4-BE49-F238E27FC236}">
                <a16:creationId xmlns:a16="http://schemas.microsoft.com/office/drawing/2014/main" id="{1708C472-F4CB-9B4B-A8D2-A1349845B655}"/>
              </a:ext>
            </a:extLst>
          </p:cNvPr>
          <p:cNvGrpSpPr/>
          <p:nvPr/>
        </p:nvGrpSpPr>
        <p:grpSpPr>
          <a:xfrm>
            <a:off x="9163118" y="2040614"/>
            <a:ext cx="1067561" cy="1314458"/>
            <a:chOff x="9730287" y="4332235"/>
            <a:chExt cx="895583" cy="1102706"/>
          </a:xfrm>
        </p:grpSpPr>
        <p:sp>
          <p:nvSpPr>
            <p:cNvPr id="696" name="円/楕円 695">
              <a:extLst>
                <a:ext uri="{FF2B5EF4-FFF2-40B4-BE49-F238E27FC236}">
                  <a16:creationId xmlns:a16="http://schemas.microsoft.com/office/drawing/2014/main" id="{EFA7474C-8493-1B40-9CD1-59833FE868A4}"/>
                </a:ext>
              </a:extLst>
            </p:cNvPr>
            <p:cNvSpPr/>
            <p:nvPr/>
          </p:nvSpPr>
          <p:spPr>
            <a:xfrm>
              <a:off x="10033718" y="4332235"/>
              <a:ext cx="288720" cy="28872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726" name="グループ化 725">
              <a:extLst>
                <a:ext uri="{FF2B5EF4-FFF2-40B4-BE49-F238E27FC236}">
                  <a16:creationId xmlns:a16="http://schemas.microsoft.com/office/drawing/2014/main" id="{07BCD7DE-E5A5-E841-BC18-3F1CAD18D27B}"/>
                </a:ext>
              </a:extLst>
            </p:cNvPr>
            <p:cNvGrpSpPr/>
            <p:nvPr/>
          </p:nvGrpSpPr>
          <p:grpSpPr>
            <a:xfrm>
              <a:off x="9730287" y="4655266"/>
              <a:ext cx="895583" cy="779675"/>
              <a:chOff x="9730287" y="4655266"/>
              <a:chExt cx="895583" cy="779675"/>
            </a:xfrm>
          </p:grpSpPr>
          <p:grpSp>
            <p:nvGrpSpPr>
              <p:cNvPr id="698" name="グループ化 697">
                <a:extLst>
                  <a:ext uri="{FF2B5EF4-FFF2-40B4-BE49-F238E27FC236}">
                    <a16:creationId xmlns:a16="http://schemas.microsoft.com/office/drawing/2014/main" id="{0D72217D-1861-C540-8217-988FA1989FBA}"/>
                  </a:ext>
                </a:extLst>
              </p:cNvPr>
              <p:cNvGrpSpPr/>
              <p:nvPr/>
            </p:nvGrpSpPr>
            <p:grpSpPr>
              <a:xfrm>
                <a:off x="9730287" y="4687190"/>
                <a:ext cx="341361" cy="747751"/>
                <a:chOff x="6266167" y="1820541"/>
                <a:chExt cx="471857" cy="1033603"/>
              </a:xfrm>
            </p:grpSpPr>
            <p:grpSp>
              <p:nvGrpSpPr>
                <p:cNvPr id="713" name="グループ化 712">
                  <a:extLst>
                    <a:ext uri="{FF2B5EF4-FFF2-40B4-BE49-F238E27FC236}">
                      <a16:creationId xmlns:a16="http://schemas.microsoft.com/office/drawing/2014/main" id="{BCC6513A-B06B-6848-856A-DDBA10A7A33A}"/>
                    </a:ext>
                  </a:extLst>
                </p:cNvPr>
                <p:cNvGrpSpPr/>
                <p:nvPr/>
              </p:nvGrpSpPr>
              <p:grpSpPr>
                <a:xfrm>
                  <a:off x="6266167" y="1820541"/>
                  <a:ext cx="471857" cy="1033603"/>
                  <a:chOff x="7886169" y="1650297"/>
                  <a:chExt cx="510763" cy="1118828"/>
                </a:xfrm>
                <a:solidFill>
                  <a:srgbClr val="002060"/>
                </a:solidFill>
              </p:grpSpPr>
              <p:sp>
                <p:nvSpPr>
                  <p:cNvPr id="715" name="円/楕円 714">
                    <a:extLst>
                      <a:ext uri="{FF2B5EF4-FFF2-40B4-BE49-F238E27FC236}">
                        <a16:creationId xmlns:a16="http://schemas.microsoft.com/office/drawing/2014/main" id="{4AAA86EE-186D-1349-8ABE-0ABA3522AD27}"/>
                      </a:ext>
                    </a:extLst>
                  </p:cNvPr>
                  <p:cNvSpPr/>
                  <p:nvPr/>
                </p:nvSpPr>
                <p:spPr>
                  <a:xfrm>
                    <a:off x="8085944" y="1650297"/>
                    <a:ext cx="310988" cy="3109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16" name="円/楕円 715">
                    <a:extLst>
                      <a:ext uri="{FF2B5EF4-FFF2-40B4-BE49-F238E27FC236}">
                        <a16:creationId xmlns:a16="http://schemas.microsoft.com/office/drawing/2014/main" id="{9A31502E-A4BC-2345-AF94-998490B32022}"/>
                      </a:ext>
                    </a:extLst>
                  </p:cNvPr>
                  <p:cNvSpPr/>
                  <p:nvPr/>
                </p:nvSpPr>
                <p:spPr>
                  <a:xfrm rot="11700000">
                    <a:off x="7886169" y="2607125"/>
                    <a:ext cx="162000" cy="1620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17" name="フリーフォーム 716">
                    <a:extLst>
                      <a:ext uri="{FF2B5EF4-FFF2-40B4-BE49-F238E27FC236}">
                        <a16:creationId xmlns:a16="http://schemas.microsoft.com/office/drawing/2014/main" id="{1CFAA351-D71F-944F-8B47-7B1BA60F048F}"/>
                      </a:ext>
                    </a:extLst>
                  </p:cNvPr>
                  <p:cNvSpPr/>
                  <p:nvPr/>
                </p:nvSpPr>
                <p:spPr>
                  <a:xfrm rot="11700000">
                    <a:off x="8021610" y="1810269"/>
                    <a:ext cx="238220" cy="460308"/>
                  </a:xfrm>
                  <a:custGeom>
                    <a:avLst/>
                    <a:gdLst>
                      <a:gd name="connsiteX0" fmla="*/ 238220 w 238220"/>
                      <a:gd name="connsiteY0" fmla="*/ 460308 h 460308"/>
                      <a:gd name="connsiteX1" fmla="*/ 0 w 238220"/>
                      <a:gd name="connsiteY1" fmla="*/ 460307 h 460308"/>
                      <a:gd name="connsiteX2" fmla="*/ 19277 w 238220"/>
                      <a:gd name="connsiteY2" fmla="*/ 0 h 460308"/>
                      <a:gd name="connsiteX3" fmla="*/ 218943 w 238220"/>
                      <a:gd name="connsiteY3" fmla="*/ 0 h 460308"/>
                      <a:gd name="connsiteX4" fmla="*/ 238220 w 238220"/>
                      <a:gd name="connsiteY4" fmla="*/ 460308 h 46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220" h="460308">
                        <a:moveTo>
                          <a:pt x="238220" y="460308"/>
                        </a:moveTo>
                        <a:lnTo>
                          <a:pt x="0" y="460307"/>
                        </a:lnTo>
                        <a:lnTo>
                          <a:pt x="19277" y="0"/>
                        </a:lnTo>
                        <a:lnTo>
                          <a:pt x="218943" y="0"/>
                        </a:lnTo>
                        <a:lnTo>
                          <a:pt x="238220" y="46030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18" name="フリーフォーム 717">
                    <a:extLst>
                      <a:ext uri="{FF2B5EF4-FFF2-40B4-BE49-F238E27FC236}">
                        <a16:creationId xmlns:a16="http://schemas.microsoft.com/office/drawing/2014/main" id="{E7C3B411-03EE-1442-86E7-3F4FAE82CA83}"/>
                      </a:ext>
                    </a:extLst>
                  </p:cNvPr>
                  <p:cNvSpPr/>
                  <p:nvPr/>
                </p:nvSpPr>
                <p:spPr>
                  <a:xfrm rot="11700000">
                    <a:off x="7922048" y="2254931"/>
                    <a:ext cx="199666" cy="458014"/>
                  </a:xfrm>
                  <a:custGeom>
                    <a:avLst/>
                    <a:gdLst>
                      <a:gd name="connsiteX0" fmla="*/ 199666 w 199666"/>
                      <a:gd name="connsiteY0" fmla="*/ 458014 h 458014"/>
                      <a:gd name="connsiteX1" fmla="*/ 0 w 199666"/>
                      <a:gd name="connsiteY1" fmla="*/ 458014 h 458014"/>
                      <a:gd name="connsiteX2" fmla="*/ 19181 w 199666"/>
                      <a:gd name="connsiteY2" fmla="*/ 0 h 458014"/>
                      <a:gd name="connsiteX3" fmla="*/ 180485 w 199666"/>
                      <a:gd name="connsiteY3" fmla="*/ 0 h 458014"/>
                      <a:gd name="connsiteX4" fmla="*/ 199666 w 199666"/>
                      <a:gd name="connsiteY4" fmla="*/ 458014 h 45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666" h="458014">
                        <a:moveTo>
                          <a:pt x="199666" y="458014"/>
                        </a:moveTo>
                        <a:lnTo>
                          <a:pt x="0" y="458014"/>
                        </a:lnTo>
                        <a:lnTo>
                          <a:pt x="19181" y="0"/>
                        </a:lnTo>
                        <a:lnTo>
                          <a:pt x="180485" y="0"/>
                        </a:lnTo>
                        <a:lnTo>
                          <a:pt x="199666" y="4580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714" name="円/楕円 713">
                  <a:extLst>
                    <a:ext uri="{FF2B5EF4-FFF2-40B4-BE49-F238E27FC236}">
                      <a16:creationId xmlns:a16="http://schemas.microsoft.com/office/drawing/2014/main" id="{50E1362F-0584-9940-B143-52371C3A27CF}"/>
                    </a:ext>
                  </a:extLst>
                </p:cNvPr>
                <p:cNvSpPr/>
                <p:nvPr/>
              </p:nvSpPr>
              <p:spPr>
                <a:xfrm>
                  <a:off x="6355205" y="2298387"/>
                  <a:ext cx="183737" cy="183737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699" name="フリーフォーム 698">
                <a:extLst>
                  <a:ext uri="{FF2B5EF4-FFF2-40B4-BE49-F238E27FC236}">
                    <a16:creationId xmlns:a16="http://schemas.microsoft.com/office/drawing/2014/main" id="{43C10ECE-9796-3642-A9E9-697AF50C5F5D}"/>
                  </a:ext>
                </a:extLst>
              </p:cNvPr>
              <p:cNvSpPr/>
              <p:nvPr/>
            </p:nvSpPr>
            <p:spPr>
              <a:xfrm rot="159025" flipH="1">
                <a:off x="9916617" y="4655266"/>
                <a:ext cx="505067" cy="738569"/>
              </a:xfrm>
              <a:custGeom>
                <a:avLst/>
                <a:gdLst>
                  <a:gd name="connsiteX0" fmla="*/ 352442 w 698145"/>
                  <a:gd name="connsiteY0" fmla="*/ 2328 h 1020912"/>
                  <a:gd name="connsiteX1" fmla="*/ 483 w 698145"/>
                  <a:gd name="connsiteY1" fmla="*/ 35305 h 1020912"/>
                  <a:gd name="connsiteX2" fmla="*/ 0 w 698145"/>
                  <a:gd name="connsiteY2" fmla="*/ 35613 h 1020912"/>
                  <a:gd name="connsiteX3" fmla="*/ 0 w 698145"/>
                  <a:gd name="connsiteY3" fmla="*/ 989629 h 1020912"/>
                  <a:gd name="connsiteX4" fmla="*/ 598632 w 698145"/>
                  <a:gd name="connsiteY4" fmla="*/ 1020912 h 1020912"/>
                  <a:gd name="connsiteX5" fmla="*/ 698145 w 698145"/>
                  <a:gd name="connsiteY5" fmla="*/ 71387 h 1020912"/>
                  <a:gd name="connsiteX6" fmla="*/ 664841 w 698145"/>
                  <a:gd name="connsiteY6" fmla="*/ 55736 h 1020912"/>
                  <a:gd name="connsiteX7" fmla="*/ 352442 w 698145"/>
                  <a:gd name="connsiteY7" fmla="*/ 2328 h 10209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98145" h="1020912">
                    <a:moveTo>
                      <a:pt x="352442" y="2328"/>
                    </a:moveTo>
                    <a:cubicBezTo>
                      <a:pt x="195425" y="-5878"/>
                      <a:pt x="59603" y="8207"/>
                      <a:pt x="483" y="35305"/>
                    </a:cubicBezTo>
                    <a:lnTo>
                      <a:pt x="0" y="35613"/>
                    </a:lnTo>
                    <a:lnTo>
                      <a:pt x="0" y="989629"/>
                    </a:lnTo>
                    <a:lnTo>
                      <a:pt x="598632" y="1020912"/>
                    </a:lnTo>
                    <a:lnTo>
                      <a:pt x="698145" y="71387"/>
                    </a:lnTo>
                    <a:lnTo>
                      <a:pt x="664841" y="55736"/>
                    </a:lnTo>
                    <a:cubicBezTo>
                      <a:pt x="597885" y="29864"/>
                      <a:pt x="483289" y="9165"/>
                      <a:pt x="352442" y="2328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701" name="グループ化 700">
                <a:extLst>
                  <a:ext uri="{FF2B5EF4-FFF2-40B4-BE49-F238E27FC236}">
                    <a16:creationId xmlns:a16="http://schemas.microsoft.com/office/drawing/2014/main" id="{F45C53AE-F31E-504B-B381-8651E1491285}"/>
                  </a:ext>
                </a:extLst>
              </p:cNvPr>
              <p:cNvGrpSpPr/>
              <p:nvPr/>
            </p:nvGrpSpPr>
            <p:grpSpPr>
              <a:xfrm flipH="1">
                <a:off x="10284509" y="4683410"/>
                <a:ext cx="341361" cy="747751"/>
                <a:chOff x="6266167" y="1820541"/>
                <a:chExt cx="471857" cy="1033603"/>
              </a:xfrm>
            </p:grpSpPr>
            <p:grpSp>
              <p:nvGrpSpPr>
                <p:cNvPr id="702" name="グループ化 701">
                  <a:extLst>
                    <a:ext uri="{FF2B5EF4-FFF2-40B4-BE49-F238E27FC236}">
                      <a16:creationId xmlns:a16="http://schemas.microsoft.com/office/drawing/2014/main" id="{D5BC0213-30B7-B042-B7A3-530177018F30}"/>
                    </a:ext>
                  </a:extLst>
                </p:cNvPr>
                <p:cNvGrpSpPr/>
                <p:nvPr/>
              </p:nvGrpSpPr>
              <p:grpSpPr>
                <a:xfrm>
                  <a:off x="6266167" y="1820541"/>
                  <a:ext cx="471857" cy="1033603"/>
                  <a:chOff x="7886169" y="1650297"/>
                  <a:chExt cx="510763" cy="1118828"/>
                </a:xfrm>
                <a:solidFill>
                  <a:srgbClr val="002060"/>
                </a:solidFill>
              </p:grpSpPr>
              <p:sp>
                <p:nvSpPr>
                  <p:cNvPr id="704" name="円/楕円 703">
                    <a:extLst>
                      <a:ext uri="{FF2B5EF4-FFF2-40B4-BE49-F238E27FC236}">
                        <a16:creationId xmlns:a16="http://schemas.microsoft.com/office/drawing/2014/main" id="{9ED3D073-CCE3-B849-97D7-21A40760775F}"/>
                      </a:ext>
                    </a:extLst>
                  </p:cNvPr>
                  <p:cNvSpPr/>
                  <p:nvPr/>
                </p:nvSpPr>
                <p:spPr>
                  <a:xfrm>
                    <a:off x="8085944" y="1650297"/>
                    <a:ext cx="310988" cy="310988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05" name="円/楕円 704">
                    <a:extLst>
                      <a:ext uri="{FF2B5EF4-FFF2-40B4-BE49-F238E27FC236}">
                        <a16:creationId xmlns:a16="http://schemas.microsoft.com/office/drawing/2014/main" id="{34F714EF-1DCB-9446-A79C-704412F242F7}"/>
                      </a:ext>
                    </a:extLst>
                  </p:cNvPr>
                  <p:cNvSpPr/>
                  <p:nvPr/>
                </p:nvSpPr>
                <p:spPr>
                  <a:xfrm rot="11700000">
                    <a:off x="7886169" y="2607125"/>
                    <a:ext cx="162000" cy="1620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06" name="フリーフォーム 705">
                    <a:extLst>
                      <a:ext uri="{FF2B5EF4-FFF2-40B4-BE49-F238E27FC236}">
                        <a16:creationId xmlns:a16="http://schemas.microsoft.com/office/drawing/2014/main" id="{D4F66FF7-DB4C-2C4F-B716-5203E5EA5929}"/>
                      </a:ext>
                    </a:extLst>
                  </p:cNvPr>
                  <p:cNvSpPr/>
                  <p:nvPr/>
                </p:nvSpPr>
                <p:spPr>
                  <a:xfrm rot="11700000">
                    <a:off x="8021610" y="1810269"/>
                    <a:ext cx="238220" cy="460308"/>
                  </a:xfrm>
                  <a:custGeom>
                    <a:avLst/>
                    <a:gdLst>
                      <a:gd name="connsiteX0" fmla="*/ 238220 w 238220"/>
                      <a:gd name="connsiteY0" fmla="*/ 460308 h 460308"/>
                      <a:gd name="connsiteX1" fmla="*/ 0 w 238220"/>
                      <a:gd name="connsiteY1" fmla="*/ 460307 h 460308"/>
                      <a:gd name="connsiteX2" fmla="*/ 19277 w 238220"/>
                      <a:gd name="connsiteY2" fmla="*/ 0 h 460308"/>
                      <a:gd name="connsiteX3" fmla="*/ 218943 w 238220"/>
                      <a:gd name="connsiteY3" fmla="*/ 0 h 460308"/>
                      <a:gd name="connsiteX4" fmla="*/ 238220 w 238220"/>
                      <a:gd name="connsiteY4" fmla="*/ 460308 h 460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220" h="460308">
                        <a:moveTo>
                          <a:pt x="238220" y="460308"/>
                        </a:moveTo>
                        <a:lnTo>
                          <a:pt x="0" y="460307"/>
                        </a:lnTo>
                        <a:lnTo>
                          <a:pt x="19277" y="0"/>
                        </a:lnTo>
                        <a:lnTo>
                          <a:pt x="218943" y="0"/>
                        </a:lnTo>
                        <a:lnTo>
                          <a:pt x="238220" y="46030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07" name="フリーフォーム 706">
                    <a:extLst>
                      <a:ext uri="{FF2B5EF4-FFF2-40B4-BE49-F238E27FC236}">
                        <a16:creationId xmlns:a16="http://schemas.microsoft.com/office/drawing/2014/main" id="{221E9149-66D6-4947-A0A2-D0C3D8D299C6}"/>
                      </a:ext>
                    </a:extLst>
                  </p:cNvPr>
                  <p:cNvSpPr/>
                  <p:nvPr/>
                </p:nvSpPr>
                <p:spPr>
                  <a:xfrm rot="11700000">
                    <a:off x="7922048" y="2254931"/>
                    <a:ext cx="199666" cy="458014"/>
                  </a:xfrm>
                  <a:custGeom>
                    <a:avLst/>
                    <a:gdLst>
                      <a:gd name="connsiteX0" fmla="*/ 199666 w 199666"/>
                      <a:gd name="connsiteY0" fmla="*/ 458014 h 458014"/>
                      <a:gd name="connsiteX1" fmla="*/ 0 w 199666"/>
                      <a:gd name="connsiteY1" fmla="*/ 458014 h 458014"/>
                      <a:gd name="connsiteX2" fmla="*/ 19181 w 199666"/>
                      <a:gd name="connsiteY2" fmla="*/ 0 h 458014"/>
                      <a:gd name="connsiteX3" fmla="*/ 180485 w 199666"/>
                      <a:gd name="connsiteY3" fmla="*/ 0 h 458014"/>
                      <a:gd name="connsiteX4" fmla="*/ 199666 w 199666"/>
                      <a:gd name="connsiteY4" fmla="*/ 458014 h 4580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666" h="458014">
                        <a:moveTo>
                          <a:pt x="199666" y="458014"/>
                        </a:moveTo>
                        <a:lnTo>
                          <a:pt x="0" y="458014"/>
                        </a:lnTo>
                        <a:lnTo>
                          <a:pt x="19181" y="0"/>
                        </a:lnTo>
                        <a:lnTo>
                          <a:pt x="180485" y="0"/>
                        </a:lnTo>
                        <a:lnTo>
                          <a:pt x="199666" y="4580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703" name="円/楕円 702">
                  <a:extLst>
                    <a:ext uri="{FF2B5EF4-FFF2-40B4-BE49-F238E27FC236}">
                      <a16:creationId xmlns:a16="http://schemas.microsoft.com/office/drawing/2014/main" id="{2863DC8D-377B-3F4A-AAF8-0188E85C143F}"/>
                    </a:ext>
                  </a:extLst>
                </p:cNvPr>
                <p:cNvSpPr/>
                <p:nvPr/>
              </p:nvSpPr>
              <p:spPr>
                <a:xfrm>
                  <a:off x="6355205" y="2298387"/>
                  <a:ext cx="183737" cy="183737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724" name="三角形 723">
              <a:extLst>
                <a:ext uri="{FF2B5EF4-FFF2-40B4-BE49-F238E27FC236}">
                  <a16:creationId xmlns:a16="http://schemas.microsoft.com/office/drawing/2014/main" id="{609A544C-85D2-CF43-B28B-73F5B4FC4161}"/>
                </a:ext>
              </a:extLst>
            </p:cNvPr>
            <p:cNvSpPr/>
            <p:nvPr/>
          </p:nvSpPr>
          <p:spPr>
            <a:xfrm rot="10800000">
              <a:off x="10038859" y="4643983"/>
              <a:ext cx="279252" cy="11167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727" name="グループ化 726">
              <a:extLst>
                <a:ext uri="{FF2B5EF4-FFF2-40B4-BE49-F238E27FC236}">
                  <a16:creationId xmlns:a16="http://schemas.microsoft.com/office/drawing/2014/main" id="{E2A5E5EB-CB3C-A446-B90E-C483BBDAE0E0}"/>
                </a:ext>
              </a:extLst>
            </p:cNvPr>
            <p:cNvGrpSpPr/>
            <p:nvPr/>
          </p:nvGrpSpPr>
          <p:grpSpPr>
            <a:xfrm>
              <a:off x="10228878" y="4766457"/>
              <a:ext cx="122809" cy="122809"/>
              <a:chOff x="6215811" y="711265"/>
              <a:chExt cx="655441" cy="655441"/>
            </a:xfrm>
            <a:solidFill>
              <a:schemeClr val="bg1"/>
            </a:solidFill>
          </p:grpSpPr>
          <p:sp>
            <p:nvSpPr>
              <p:cNvPr id="728" name="正方形/長方形 727">
                <a:extLst>
                  <a:ext uri="{FF2B5EF4-FFF2-40B4-BE49-F238E27FC236}">
                    <a16:creationId xmlns:a16="http://schemas.microsoft.com/office/drawing/2014/main" id="{81EFC448-12CB-B245-B74D-1DF5931DFAE7}"/>
                  </a:ext>
                </a:extLst>
              </p:cNvPr>
              <p:cNvSpPr/>
              <p:nvPr/>
            </p:nvSpPr>
            <p:spPr>
              <a:xfrm>
                <a:off x="6215811" y="916909"/>
                <a:ext cx="655441" cy="24415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29" name="正方形/長方形 728">
                <a:extLst>
                  <a:ext uri="{FF2B5EF4-FFF2-40B4-BE49-F238E27FC236}">
                    <a16:creationId xmlns:a16="http://schemas.microsoft.com/office/drawing/2014/main" id="{AD68D1B4-C8DC-D54A-B856-8FB952DEE761}"/>
                  </a:ext>
                </a:extLst>
              </p:cNvPr>
              <p:cNvSpPr/>
              <p:nvPr/>
            </p:nvSpPr>
            <p:spPr>
              <a:xfrm rot="5400000">
                <a:off x="6215811" y="916909"/>
                <a:ext cx="655441" cy="24415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757" name="グループ化 756">
            <a:extLst>
              <a:ext uri="{FF2B5EF4-FFF2-40B4-BE49-F238E27FC236}">
                <a16:creationId xmlns:a16="http://schemas.microsoft.com/office/drawing/2014/main" id="{B0A3F76B-3015-CC40-82C6-832487254156}"/>
              </a:ext>
            </a:extLst>
          </p:cNvPr>
          <p:cNvGrpSpPr/>
          <p:nvPr/>
        </p:nvGrpSpPr>
        <p:grpSpPr>
          <a:xfrm>
            <a:off x="7024435" y="209295"/>
            <a:ext cx="1913403" cy="1729128"/>
            <a:chOff x="5551997" y="454678"/>
            <a:chExt cx="2083877" cy="1883184"/>
          </a:xfrm>
        </p:grpSpPr>
        <p:sp>
          <p:nvSpPr>
            <p:cNvPr id="755" name="円/楕円 754">
              <a:extLst>
                <a:ext uri="{FF2B5EF4-FFF2-40B4-BE49-F238E27FC236}">
                  <a16:creationId xmlns:a16="http://schemas.microsoft.com/office/drawing/2014/main" id="{2DF4E3D5-8C02-9C49-A31A-D6AD889402C6}"/>
                </a:ext>
              </a:extLst>
            </p:cNvPr>
            <p:cNvSpPr/>
            <p:nvPr/>
          </p:nvSpPr>
          <p:spPr>
            <a:xfrm>
              <a:off x="7333977" y="814487"/>
              <a:ext cx="215838" cy="21583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56" name="フリーフォーム 755">
              <a:extLst>
                <a:ext uri="{FF2B5EF4-FFF2-40B4-BE49-F238E27FC236}">
                  <a16:creationId xmlns:a16="http://schemas.microsoft.com/office/drawing/2014/main" id="{337013B9-7885-5547-83DD-A57689C4E7C3}"/>
                </a:ext>
              </a:extLst>
            </p:cNvPr>
            <p:cNvSpPr/>
            <p:nvPr/>
          </p:nvSpPr>
          <p:spPr>
            <a:xfrm rot="11700000">
              <a:off x="7346086" y="907781"/>
              <a:ext cx="165334" cy="319473"/>
            </a:xfrm>
            <a:custGeom>
              <a:avLst/>
              <a:gdLst>
                <a:gd name="connsiteX0" fmla="*/ 238220 w 238220"/>
                <a:gd name="connsiteY0" fmla="*/ 460308 h 460308"/>
                <a:gd name="connsiteX1" fmla="*/ 0 w 238220"/>
                <a:gd name="connsiteY1" fmla="*/ 460307 h 460308"/>
                <a:gd name="connsiteX2" fmla="*/ 19277 w 238220"/>
                <a:gd name="connsiteY2" fmla="*/ 0 h 460308"/>
                <a:gd name="connsiteX3" fmla="*/ 218943 w 238220"/>
                <a:gd name="connsiteY3" fmla="*/ 0 h 460308"/>
                <a:gd name="connsiteX4" fmla="*/ 238220 w 238220"/>
                <a:gd name="connsiteY4" fmla="*/ 460308 h 46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220" h="460308">
                  <a:moveTo>
                    <a:pt x="238220" y="460308"/>
                  </a:moveTo>
                  <a:lnTo>
                    <a:pt x="0" y="460307"/>
                  </a:lnTo>
                  <a:lnTo>
                    <a:pt x="19277" y="0"/>
                  </a:lnTo>
                  <a:lnTo>
                    <a:pt x="218943" y="0"/>
                  </a:lnTo>
                  <a:lnTo>
                    <a:pt x="238220" y="46030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57" name="角丸四角形 656">
              <a:extLst>
                <a:ext uri="{FF2B5EF4-FFF2-40B4-BE49-F238E27FC236}">
                  <a16:creationId xmlns:a16="http://schemas.microsoft.com/office/drawing/2014/main" id="{ADC31064-EF6C-054D-BB09-74C6CFA7F5B1}"/>
                </a:ext>
              </a:extLst>
            </p:cNvPr>
            <p:cNvSpPr/>
            <p:nvPr/>
          </p:nvSpPr>
          <p:spPr>
            <a:xfrm>
              <a:off x="5551997" y="1711899"/>
              <a:ext cx="496856" cy="145821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0" name="円/楕円 679">
              <a:extLst>
                <a:ext uri="{FF2B5EF4-FFF2-40B4-BE49-F238E27FC236}">
                  <a16:creationId xmlns:a16="http://schemas.microsoft.com/office/drawing/2014/main" id="{A3567260-262A-994D-A568-C3201ACB4E4C}"/>
                </a:ext>
              </a:extLst>
            </p:cNvPr>
            <p:cNvSpPr/>
            <p:nvPr/>
          </p:nvSpPr>
          <p:spPr>
            <a:xfrm>
              <a:off x="5810070" y="454678"/>
              <a:ext cx="299825" cy="29982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2" name="フリーフォーム 681">
              <a:extLst>
                <a:ext uri="{FF2B5EF4-FFF2-40B4-BE49-F238E27FC236}">
                  <a16:creationId xmlns:a16="http://schemas.microsoft.com/office/drawing/2014/main" id="{6384CDEB-4681-844D-B14B-6DE8BDAAF212}"/>
                </a:ext>
              </a:extLst>
            </p:cNvPr>
            <p:cNvSpPr/>
            <p:nvPr/>
          </p:nvSpPr>
          <p:spPr>
            <a:xfrm rot="6098315">
              <a:off x="5921872" y="1328475"/>
              <a:ext cx="249316" cy="619715"/>
            </a:xfrm>
            <a:custGeom>
              <a:avLst/>
              <a:gdLst>
                <a:gd name="connsiteX0" fmla="*/ 0 w 359224"/>
                <a:gd name="connsiteY0" fmla="*/ 745326 h 745326"/>
                <a:gd name="connsiteX1" fmla="*/ 41228 w 359224"/>
                <a:gd name="connsiteY1" fmla="*/ 0 h 745326"/>
                <a:gd name="connsiteX2" fmla="*/ 311413 w 359224"/>
                <a:gd name="connsiteY2" fmla="*/ 0 h 745326"/>
                <a:gd name="connsiteX3" fmla="*/ 359224 w 359224"/>
                <a:gd name="connsiteY3" fmla="*/ 743721 h 745326"/>
                <a:gd name="connsiteX4" fmla="*/ 0 w 359224"/>
                <a:gd name="connsiteY4" fmla="*/ 745326 h 74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224" h="745326">
                  <a:moveTo>
                    <a:pt x="0" y="745326"/>
                  </a:moveTo>
                  <a:lnTo>
                    <a:pt x="41228" y="0"/>
                  </a:lnTo>
                  <a:lnTo>
                    <a:pt x="311413" y="0"/>
                  </a:lnTo>
                  <a:lnTo>
                    <a:pt x="359224" y="743721"/>
                  </a:lnTo>
                  <a:lnTo>
                    <a:pt x="0" y="745326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683" name="グループ化 682">
              <a:extLst>
                <a:ext uri="{FF2B5EF4-FFF2-40B4-BE49-F238E27FC236}">
                  <a16:creationId xmlns:a16="http://schemas.microsoft.com/office/drawing/2014/main" id="{F73448B8-13B5-5C40-A96C-4775063E8D8C}"/>
                </a:ext>
              </a:extLst>
            </p:cNvPr>
            <p:cNvGrpSpPr/>
            <p:nvPr/>
          </p:nvGrpSpPr>
          <p:grpSpPr>
            <a:xfrm>
              <a:off x="6286173" y="1713091"/>
              <a:ext cx="187520" cy="575838"/>
              <a:chOff x="5622492" y="3679651"/>
              <a:chExt cx="270185" cy="829690"/>
            </a:xfrm>
            <a:solidFill>
              <a:srgbClr val="002060"/>
            </a:solidFill>
          </p:grpSpPr>
          <p:sp>
            <p:nvSpPr>
              <p:cNvPr id="693" name="円/楕円 692">
                <a:extLst>
                  <a:ext uri="{FF2B5EF4-FFF2-40B4-BE49-F238E27FC236}">
                    <a16:creationId xmlns:a16="http://schemas.microsoft.com/office/drawing/2014/main" id="{CBD1DE17-8047-DB46-B351-DF6B49865444}"/>
                  </a:ext>
                </a:extLst>
              </p:cNvPr>
              <p:cNvSpPr/>
              <p:nvPr/>
            </p:nvSpPr>
            <p:spPr>
              <a:xfrm rot="21284637" flipH="1">
                <a:off x="5702519" y="4329341"/>
                <a:ext cx="180000" cy="18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94" name="フリーフォーム 693">
                <a:extLst>
                  <a:ext uri="{FF2B5EF4-FFF2-40B4-BE49-F238E27FC236}">
                    <a16:creationId xmlns:a16="http://schemas.microsoft.com/office/drawing/2014/main" id="{99031A02-5995-CE49-80A0-903290F0014E}"/>
                  </a:ext>
                </a:extLst>
              </p:cNvPr>
              <p:cNvSpPr/>
              <p:nvPr/>
            </p:nvSpPr>
            <p:spPr>
              <a:xfrm rot="10500000">
                <a:off x="5622492" y="3679651"/>
                <a:ext cx="270185" cy="75763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689" name="グループ化 688">
              <a:extLst>
                <a:ext uri="{FF2B5EF4-FFF2-40B4-BE49-F238E27FC236}">
                  <a16:creationId xmlns:a16="http://schemas.microsoft.com/office/drawing/2014/main" id="{EDF9E19A-DE39-A044-BD46-0DA639F104E5}"/>
                </a:ext>
              </a:extLst>
            </p:cNvPr>
            <p:cNvGrpSpPr/>
            <p:nvPr/>
          </p:nvGrpSpPr>
          <p:grpSpPr>
            <a:xfrm rot="18400423">
              <a:off x="6063101" y="1153701"/>
              <a:ext cx="163478" cy="356872"/>
              <a:chOff x="5412258" y="2927846"/>
              <a:chExt cx="235545" cy="514194"/>
            </a:xfrm>
            <a:solidFill>
              <a:srgbClr val="002060"/>
            </a:solidFill>
          </p:grpSpPr>
          <p:sp>
            <p:nvSpPr>
              <p:cNvPr id="691" name="円/楕円 690">
                <a:extLst>
                  <a:ext uri="{FF2B5EF4-FFF2-40B4-BE49-F238E27FC236}">
                    <a16:creationId xmlns:a16="http://schemas.microsoft.com/office/drawing/2014/main" id="{0B89C9D8-F221-F64A-8461-7B0B0312E0E8}"/>
                  </a:ext>
                </a:extLst>
              </p:cNvPr>
              <p:cNvSpPr/>
              <p:nvPr/>
            </p:nvSpPr>
            <p:spPr>
              <a:xfrm rot="9900000" flipH="1">
                <a:off x="5485803" y="3280040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92" name="フリーフォーム 691">
                <a:extLst>
                  <a:ext uri="{FF2B5EF4-FFF2-40B4-BE49-F238E27FC236}">
                    <a16:creationId xmlns:a16="http://schemas.microsoft.com/office/drawing/2014/main" id="{DCACC81F-EE7F-CD48-90E5-78605A28E9DD}"/>
                  </a:ext>
                </a:extLst>
              </p:cNvPr>
              <p:cNvSpPr/>
              <p:nvPr/>
            </p:nvSpPr>
            <p:spPr>
              <a:xfrm rot="9900000" flipH="1">
                <a:off x="5412258" y="2927846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85" name="円/楕円 684">
              <a:extLst>
                <a:ext uri="{FF2B5EF4-FFF2-40B4-BE49-F238E27FC236}">
                  <a16:creationId xmlns:a16="http://schemas.microsoft.com/office/drawing/2014/main" id="{E0E3D3B4-E7BE-B047-9F92-D8FA1118C8DF}"/>
                </a:ext>
              </a:extLst>
            </p:cNvPr>
            <p:cNvSpPr/>
            <p:nvPr/>
          </p:nvSpPr>
          <p:spPr>
            <a:xfrm>
              <a:off x="6263056" y="1605899"/>
              <a:ext cx="187391" cy="18739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6" name="円/楕円 685">
              <a:extLst>
                <a:ext uri="{FF2B5EF4-FFF2-40B4-BE49-F238E27FC236}">
                  <a16:creationId xmlns:a16="http://schemas.microsoft.com/office/drawing/2014/main" id="{1C34E9D1-B71B-4740-938E-EB78D9E1EA13}"/>
                </a:ext>
              </a:extLst>
            </p:cNvPr>
            <p:cNvSpPr/>
            <p:nvPr/>
          </p:nvSpPr>
          <p:spPr>
            <a:xfrm>
              <a:off x="5606870" y="1384896"/>
              <a:ext cx="315632" cy="31563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9" name="台形 658">
              <a:extLst>
                <a:ext uri="{FF2B5EF4-FFF2-40B4-BE49-F238E27FC236}">
                  <a16:creationId xmlns:a16="http://schemas.microsoft.com/office/drawing/2014/main" id="{38F043BD-9A6F-F64B-9C3C-391B7BD7F52A}"/>
                </a:ext>
              </a:extLst>
            </p:cNvPr>
            <p:cNvSpPr/>
            <p:nvPr/>
          </p:nvSpPr>
          <p:spPr>
            <a:xfrm rot="10800000" flipH="1">
              <a:off x="6995610" y="869014"/>
              <a:ext cx="499986" cy="666840"/>
            </a:xfrm>
            <a:prstGeom prst="trapezoid">
              <a:avLst>
                <a:gd name="adj" fmla="val 669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0" name="円/楕円 659">
              <a:extLst>
                <a:ext uri="{FF2B5EF4-FFF2-40B4-BE49-F238E27FC236}">
                  <a16:creationId xmlns:a16="http://schemas.microsoft.com/office/drawing/2014/main" id="{96A8F99C-623D-FF44-BAA2-8076AFC8B45C}"/>
                </a:ext>
              </a:extLst>
            </p:cNvPr>
            <p:cNvSpPr/>
            <p:nvPr/>
          </p:nvSpPr>
          <p:spPr>
            <a:xfrm flipH="1">
              <a:off x="7022393" y="473728"/>
              <a:ext cx="299825" cy="29982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1" name="フリーフォーム 660">
              <a:extLst>
                <a:ext uri="{FF2B5EF4-FFF2-40B4-BE49-F238E27FC236}">
                  <a16:creationId xmlns:a16="http://schemas.microsoft.com/office/drawing/2014/main" id="{49DBFA10-5C85-BB4A-82E5-6F5A8DB9BBC5}"/>
                </a:ext>
              </a:extLst>
            </p:cNvPr>
            <p:cNvSpPr/>
            <p:nvPr/>
          </p:nvSpPr>
          <p:spPr>
            <a:xfrm flipH="1">
              <a:off x="6948911" y="792262"/>
              <a:ext cx="548944" cy="126205"/>
            </a:xfrm>
            <a:custGeom>
              <a:avLst/>
              <a:gdLst>
                <a:gd name="connsiteX0" fmla="*/ 380053 w 790940"/>
                <a:gd name="connsiteY0" fmla="*/ 0 h 181842"/>
                <a:gd name="connsiteX1" fmla="*/ 790940 w 790940"/>
                <a:gd name="connsiteY1" fmla="*/ 90921 h 181842"/>
                <a:gd name="connsiteX2" fmla="*/ 380053 w 790940"/>
                <a:gd name="connsiteY2" fmla="*/ 181842 h 181842"/>
                <a:gd name="connsiteX3" fmla="*/ 39339 w 790940"/>
                <a:gd name="connsiteY3" fmla="*/ 141756 h 181842"/>
                <a:gd name="connsiteX4" fmla="*/ 6100 w 790940"/>
                <a:gd name="connsiteY4" fmla="*/ 128205 h 181842"/>
                <a:gd name="connsiteX5" fmla="*/ 0 w 790940"/>
                <a:gd name="connsiteY5" fmla="*/ 56569 h 181842"/>
                <a:gd name="connsiteX6" fmla="*/ 1455 w 790940"/>
                <a:gd name="connsiteY6" fmla="*/ 55531 h 181842"/>
                <a:gd name="connsiteX7" fmla="*/ 380053 w 790940"/>
                <a:gd name="connsiteY7" fmla="*/ 0 h 18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0940" h="181842">
                  <a:moveTo>
                    <a:pt x="380053" y="0"/>
                  </a:moveTo>
                  <a:cubicBezTo>
                    <a:pt x="606980" y="0"/>
                    <a:pt x="790940" y="40707"/>
                    <a:pt x="790940" y="90921"/>
                  </a:cubicBezTo>
                  <a:cubicBezTo>
                    <a:pt x="790940" y="141135"/>
                    <a:pt x="606980" y="181842"/>
                    <a:pt x="380053" y="181842"/>
                  </a:cubicBezTo>
                  <a:cubicBezTo>
                    <a:pt x="238224" y="181842"/>
                    <a:pt x="113178" y="165941"/>
                    <a:pt x="39339" y="141756"/>
                  </a:cubicBezTo>
                  <a:lnTo>
                    <a:pt x="6100" y="128205"/>
                  </a:lnTo>
                  <a:lnTo>
                    <a:pt x="0" y="56569"/>
                  </a:lnTo>
                  <a:lnTo>
                    <a:pt x="1455" y="55531"/>
                  </a:lnTo>
                  <a:cubicBezTo>
                    <a:pt x="63832" y="22898"/>
                    <a:pt x="209858" y="0"/>
                    <a:pt x="380053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62" name="フリーフォーム 661">
              <a:extLst>
                <a:ext uri="{FF2B5EF4-FFF2-40B4-BE49-F238E27FC236}">
                  <a16:creationId xmlns:a16="http://schemas.microsoft.com/office/drawing/2014/main" id="{B7FF61DB-5CB7-EA44-8593-BD2D6F792B19}"/>
                </a:ext>
              </a:extLst>
            </p:cNvPr>
            <p:cNvSpPr/>
            <p:nvPr/>
          </p:nvSpPr>
          <p:spPr>
            <a:xfrm rot="15501685" flipH="1">
              <a:off x="6894423" y="1328475"/>
              <a:ext cx="249316" cy="619715"/>
            </a:xfrm>
            <a:custGeom>
              <a:avLst/>
              <a:gdLst>
                <a:gd name="connsiteX0" fmla="*/ 0 w 359224"/>
                <a:gd name="connsiteY0" fmla="*/ 745326 h 745326"/>
                <a:gd name="connsiteX1" fmla="*/ 41228 w 359224"/>
                <a:gd name="connsiteY1" fmla="*/ 0 h 745326"/>
                <a:gd name="connsiteX2" fmla="*/ 311413 w 359224"/>
                <a:gd name="connsiteY2" fmla="*/ 0 h 745326"/>
                <a:gd name="connsiteX3" fmla="*/ 359224 w 359224"/>
                <a:gd name="connsiteY3" fmla="*/ 743721 h 745326"/>
                <a:gd name="connsiteX4" fmla="*/ 0 w 359224"/>
                <a:gd name="connsiteY4" fmla="*/ 745326 h 74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224" h="745326">
                  <a:moveTo>
                    <a:pt x="0" y="745326"/>
                  </a:moveTo>
                  <a:lnTo>
                    <a:pt x="41228" y="0"/>
                  </a:lnTo>
                  <a:lnTo>
                    <a:pt x="311413" y="0"/>
                  </a:lnTo>
                  <a:lnTo>
                    <a:pt x="359224" y="743721"/>
                  </a:lnTo>
                  <a:lnTo>
                    <a:pt x="0" y="745326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663" name="グループ化 662">
              <a:extLst>
                <a:ext uri="{FF2B5EF4-FFF2-40B4-BE49-F238E27FC236}">
                  <a16:creationId xmlns:a16="http://schemas.microsoft.com/office/drawing/2014/main" id="{21496760-DD2B-7A41-B1AD-EFDC83ECAB18}"/>
                </a:ext>
              </a:extLst>
            </p:cNvPr>
            <p:cNvGrpSpPr/>
            <p:nvPr/>
          </p:nvGrpSpPr>
          <p:grpSpPr>
            <a:xfrm flipH="1">
              <a:off x="6591920" y="1713091"/>
              <a:ext cx="187520" cy="575838"/>
              <a:chOff x="5622492" y="3679651"/>
              <a:chExt cx="270185" cy="829690"/>
            </a:xfrm>
            <a:solidFill>
              <a:srgbClr val="002060"/>
            </a:solidFill>
          </p:grpSpPr>
          <p:sp>
            <p:nvSpPr>
              <p:cNvPr id="677" name="円/楕円 676">
                <a:extLst>
                  <a:ext uri="{FF2B5EF4-FFF2-40B4-BE49-F238E27FC236}">
                    <a16:creationId xmlns:a16="http://schemas.microsoft.com/office/drawing/2014/main" id="{0C918828-96EF-5143-92F7-1B35F2052BBD}"/>
                  </a:ext>
                </a:extLst>
              </p:cNvPr>
              <p:cNvSpPr/>
              <p:nvPr/>
            </p:nvSpPr>
            <p:spPr>
              <a:xfrm rot="21284637" flipH="1">
                <a:off x="5702519" y="4329341"/>
                <a:ext cx="180000" cy="18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8" name="フリーフォーム 677">
                <a:extLst>
                  <a:ext uri="{FF2B5EF4-FFF2-40B4-BE49-F238E27FC236}">
                    <a16:creationId xmlns:a16="http://schemas.microsoft.com/office/drawing/2014/main" id="{4D989CAB-50A2-CB45-9415-5C24D6AE2350}"/>
                  </a:ext>
                </a:extLst>
              </p:cNvPr>
              <p:cNvSpPr/>
              <p:nvPr/>
            </p:nvSpPr>
            <p:spPr>
              <a:xfrm rot="10500000">
                <a:off x="5622492" y="3679651"/>
                <a:ext cx="270185" cy="75763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64" name="円/楕円 663">
              <a:extLst>
                <a:ext uri="{FF2B5EF4-FFF2-40B4-BE49-F238E27FC236}">
                  <a16:creationId xmlns:a16="http://schemas.microsoft.com/office/drawing/2014/main" id="{DC53ECC8-F8B7-E848-973E-AEDFE0D1E4E0}"/>
                </a:ext>
              </a:extLst>
            </p:cNvPr>
            <p:cNvSpPr/>
            <p:nvPr/>
          </p:nvSpPr>
          <p:spPr>
            <a:xfrm>
              <a:off x="6920824" y="815315"/>
              <a:ext cx="215838" cy="21583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5" name="フリーフォーム 664">
              <a:extLst>
                <a:ext uri="{FF2B5EF4-FFF2-40B4-BE49-F238E27FC236}">
                  <a16:creationId xmlns:a16="http://schemas.microsoft.com/office/drawing/2014/main" id="{F6BF0A34-2CAA-F241-A422-18C899A69553}"/>
                </a:ext>
              </a:extLst>
            </p:cNvPr>
            <p:cNvSpPr/>
            <p:nvPr/>
          </p:nvSpPr>
          <p:spPr>
            <a:xfrm rot="11700000">
              <a:off x="6876174" y="930749"/>
              <a:ext cx="165334" cy="319473"/>
            </a:xfrm>
            <a:custGeom>
              <a:avLst/>
              <a:gdLst>
                <a:gd name="connsiteX0" fmla="*/ 238220 w 238220"/>
                <a:gd name="connsiteY0" fmla="*/ 460308 h 460308"/>
                <a:gd name="connsiteX1" fmla="*/ 0 w 238220"/>
                <a:gd name="connsiteY1" fmla="*/ 460307 h 460308"/>
                <a:gd name="connsiteX2" fmla="*/ 19277 w 238220"/>
                <a:gd name="connsiteY2" fmla="*/ 0 h 460308"/>
                <a:gd name="connsiteX3" fmla="*/ 218943 w 238220"/>
                <a:gd name="connsiteY3" fmla="*/ 0 h 460308"/>
                <a:gd name="connsiteX4" fmla="*/ 238220 w 238220"/>
                <a:gd name="connsiteY4" fmla="*/ 460308 h 46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220" h="460308">
                  <a:moveTo>
                    <a:pt x="238220" y="460308"/>
                  </a:moveTo>
                  <a:lnTo>
                    <a:pt x="0" y="460307"/>
                  </a:lnTo>
                  <a:lnTo>
                    <a:pt x="19277" y="0"/>
                  </a:lnTo>
                  <a:lnTo>
                    <a:pt x="218943" y="0"/>
                  </a:lnTo>
                  <a:lnTo>
                    <a:pt x="238220" y="46030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666" name="グループ化 665">
              <a:extLst>
                <a:ext uri="{FF2B5EF4-FFF2-40B4-BE49-F238E27FC236}">
                  <a16:creationId xmlns:a16="http://schemas.microsoft.com/office/drawing/2014/main" id="{8B5A103C-12CC-DA49-A2A0-8BB3706ED4AC}"/>
                </a:ext>
              </a:extLst>
            </p:cNvPr>
            <p:cNvGrpSpPr/>
            <p:nvPr/>
          </p:nvGrpSpPr>
          <p:grpSpPr>
            <a:xfrm rot="4500000" flipH="1">
              <a:off x="6644809" y="1061812"/>
              <a:ext cx="163477" cy="356872"/>
              <a:chOff x="5412258" y="2927846"/>
              <a:chExt cx="235545" cy="514194"/>
            </a:xfrm>
            <a:solidFill>
              <a:srgbClr val="002060"/>
            </a:solidFill>
          </p:grpSpPr>
          <p:sp>
            <p:nvSpPr>
              <p:cNvPr id="675" name="円/楕円 674">
                <a:extLst>
                  <a:ext uri="{FF2B5EF4-FFF2-40B4-BE49-F238E27FC236}">
                    <a16:creationId xmlns:a16="http://schemas.microsoft.com/office/drawing/2014/main" id="{C6711E9F-40A2-B64D-B269-9B1EB08592DF}"/>
                  </a:ext>
                </a:extLst>
              </p:cNvPr>
              <p:cNvSpPr/>
              <p:nvPr/>
            </p:nvSpPr>
            <p:spPr>
              <a:xfrm rot="9900000" flipH="1">
                <a:off x="5485803" y="3280040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76" name="フリーフォーム 675">
                <a:extLst>
                  <a:ext uri="{FF2B5EF4-FFF2-40B4-BE49-F238E27FC236}">
                    <a16:creationId xmlns:a16="http://schemas.microsoft.com/office/drawing/2014/main" id="{F03B885C-D45A-7745-AD18-BA3EA5596E07}"/>
                  </a:ext>
                </a:extLst>
              </p:cNvPr>
              <p:cNvSpPr/>
              <p:nvPr/>
            </p:nvSpPr>
            <p:spPr>
              <a:xfrm rot="9900000" flipH="1">
                <a:off x="5412258" y="2927846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667" name="円/楕円 666">
              <a:extLst>
                <a:ext uri="{FF2B5EF4-FFF2-40B4-BE49-F238E27FC236}">
                  <a16:creationId xmlns:a16="http://schemas.microsoft.com/office/drawing/2014/main" id="{321EA95E-3333-664F-9A4E-A86ADFFCE919}"/>
                </a:ext>
              </a:extLst>
            </p:cNvPr>
            <p:cNvSpPr/>
            <p:nvPr/>
          </p:nvSpPr>
          <p:spPr>
            <a:xfrm flipH="1">
              <a:off x="6845635" y="1175235"/>
              <a:ext cx="140901" cy="14090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668" name="円/楕円 667">
              <a:extLst>
                <a:ext uri="{FF2B5EF4-FFF2-40B4-BE49-F238E27FC236}">
                  <a16:creationId xmlns:a16="http://schemas.microsoft.com/office/drawing/2014/main" id="{8B4DFE6D-1044-4346-878F-DF57E2447A34}"/>
                </a:ext>
              </a:extLst>
            </p:cNvPr>
            <p:cNvSpPr/>
            <p:nvPr/>
          </p:nvSpPr>
          <p:spPr>
            <a:xfrm flipH="1">
              <a:off x="6615166" y="1605899"/>
              <a:ext cx="187391" cy="187391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9" name="円/楕円 668">
              <a:extLst>
                <a:ext uri="{FF2B5EF4-FFF2-40B4-BE49-F238E27FC236}">
                  <a16:creationId xmlns:a16="http://schemas.microsoft.com/office/drawing/2014/main" id="{B3B9BE88-066C-864A-A8A9-34646385E8B0}"/>
                </a:ext>
              </a:extLst>
            </p:cNvPr>
            <p:cNvSpPr/>
            <p:nvPr/>
          </p:nvSpPr>
          <p:spPr>
            <a:xfrm flipH="1">
              <a:off x="7146288" y="1388071"/>
              <a:ext cx="315632" cy="31563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0" name="角丸四角形 669">
              <a:extLst>
                <a:ext uri="{FF2B5EF4-FFF2-40B4-BE49-F238E27FC236}">
                  <a16:creationId xmlns:a16="http://schemas.microsoft.com/office/drawing/2014/main" id="{91EEE471-628F-2C4C-A6D5-97FF11F2E45B}"/>
                </a:ext>
              </a:extLst>
            </p:cNvPr>
            <p:cNvSpPr/>
            <p:nvPr/>
          </p:nvSpPr>
          <p:spPr>
            <a:xfrm rot="5400000">
              <a:off x="5530337" y="1990322"/>
              <a:ext cx="540178" cy="135847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38" name="フリーフォーム 737">
              <a:extLst>
                <a:ext uri="{FF2B5EF4-FFF2-40B4-BE49-F238E27FC236}">
                  <a16:creationId xmlns:a16="http://schemas.microsoft.com/office/drawing/2014/main" id="{C46CC6F9-512E-DC46-BF64-58F6CE5B2DD3}"/>
                </a:ext>
              </a:extLst>
            </p:cNvPr>
            <p:cNvSpPr/>
            <p:nvPr/>
          </p:nvSpPr>
          <p:spPr>
            <a:xfrm rot="21409176">
              <a:off x="5588040" y="789931"/>
              <a:ext cx="501670" cy="756298"/>
            </a:xfrm>
            <a:custGeom>
              <a:avLst/>
              <a:gdLst>
                <a:gd name="connsiteX0" fmla="*/ 254840 w 501670"/>
                <a:gd name="connsiteY0" fmla="*/ 1972 h 756298"/>
                <a:gd name="connsiteX1" fmla="*/ 489401 w 501670"/>
                <a:gd name="connsiteY1" fmla="*/ 42870 h 756298"/>
                <a:gd name="connsiteX2" fmla="*/ 501670 w 501670"/>
                <a:gd name="connsiteY2" fmla="*/ 48685 h 756298"/>
                <a:gd name="connsiteX3" fmla="*/ 427367 w 501670"/>
                <a:gd name="connsiteY3" fmla="*/ 756298 h 756298"/>
                <a:gd name="connsiteX4" fmla="*/ 0 w 501670"/>
                <a:gd name="connsiteY4" fmla="*/ 732551 h 756298"/>
                <a:gd name="connsiteX5" fmla="*/ 0 w 501670"/>
                <a:gd name="connsiteY5" fmla="*/ 22950 h 756298"/>
                <a:gd name="connsiteX6" fmla="*/ 33852 w 501670"/>
                <a:gd name="connsiteY6" fmla="*/ 12692 h 756298"/>
                <a:gd name="connsiteX7" fmla="*/ 254840 w 501670"/>
                <a:gd name="connsiteY7" fmla="*/ 1972 h 7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1670" h="756298">
                  <a:moveTo>
                    <a:pt x="254840" y="1972"/>
                  </a:moveTo>
                  <a:cubicBezTo>
                    <a:pt x="353124" y="7433"/>
                    <a:pt x="439165" y="23267"/>
                    <a:pt x="489401" y="42870"/>
                  </a:cubicBezTo>
                  <a:lnTo>
                    <a:pt x="501670" y="48685"/>
                  </a:lnTo>
                  <a:lnTo>
                    <a:pt x="427367" y="756298"/>
                  </a:lnTo>
                  <a:lnTo>
                    <a:pt x="0" y="732551"/>
                  </a:lnTo>
                  <a:lnTo>
                    <a:pt x="0" y="22950"/>
                  </a:lnTo>
                  <a:lnTo>
                    <a:pt x="33852" y="12692"/>
                  </a:lnTo>
                  <a:cubicBezTo>
                    <a:pt x="86855" y="1591"/>
                    <a:pt x="166385" y="-2943"/>
                    <a:pt x="254840" y="1972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46" name="角丸四角形 745">
              <a:extLst>
                <a:ext uri="{FF2B5EF4-FFF2-40B4-BE49-F238E27FC236}">
                  <a16:creationId xmlns:a16="http://schemas.microsoft.com/office/drawing/2014/main" id="{7F9BF081-149C-1B48-B7BB-88C0E7170AAD}"/>
                </a:ext>
              </a:extLst>
            </p:cNvPr>
            <p:cNvSpPr/>
            <p:nvPr/>
          </p:nvSpPr>
          <p:spPr>
            <a:xfrm>
              <a:off x="6995613" y="1711900"/>
              <a:ext cx="640261" cy="145821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7" name="角丸四角形 746">
              <a:extLst>
                <a:ext uri="{FF2B5EF4-FFF2-40B4-BE49-F238E27FC236}">
                  <a16:creationId xmlns:a16="http://schemas.microsoft.com/office/drawing/2014/main" id="{17551CEB-CAA2-ED43-9B6F-C647C8162558}"/>
                </a:ext>
              </a:extLst>
            </p:cNvPr>
            <p:cNvSpPr/>
            <p:nvPr/>
          </p:nvSpPr>
          <p:spPr>
            <a:xfrm rot="5400000">
              <a:off x="6980304" y="1999849"/>
              <a:ext cx="540178" cy="135847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8" name="角丸四角形 747">
              <a:extLst>
                <a:ext uri="{FF2B5EF4-FFF2-40B4-BE49-F238E27FC236}">
                  <a16:creationId xmlns:a16="http://schemas.microsoft.com/office/drawing/2014/main" id="{7B17C556-4372-274C-9B67-C0044B66E2B5}"/>
                </a:ext>
              </a:extLst>
            </p:cNvPr>
            <p:cNvSpPr/>
            <p:nvPr/>
          </p:nvSpPr>
          <p:spPr>
            <a:xfrm rot="5400000">
              <a:off x="7297861" y="1470927"/>
              <a:ext cx="540178" cy="135847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751" name="グループ化 750">
              <a:extLst>
                <a:ext uri="{FF2B5EF4-FFF2-40B4-BE49-F238E27FC236}">
                  <a16:creationId xmlns:a16="http://schemas.microsoft.com/office/drawing/2014/main" id="{C0E6294E-7D70-DC4B-9C19-0646A4BBF4BB}"/>
                </a:ext>
              </a:extLst>
            </p:cNvPr>
            <p:cNvGrpSpPr/>
            <p:nvPr/>
          </p:nvGrpSpPr>
          <p:grpSpPr>
            <a:xfrm>
              <a:off x="7269457" y="926225"/>
              <a:ext cx="158863" cy="158863"/>
              <a:chOff x="6215811" y="711265"/>
              <a:chExt cx="655441" cy="655441"/>
            </a:xfrm>
            <a:solidFill>
              <a:schemeClr val="bg1"/>
            </a:solidFill>
          </p:grpSpPr>
          <p:sp>
            <p:nvSpPr>
              <p:cNvPr id="752" name="正方形/長方形 751">
                <a:extLst>
                  <a:ext uri="{FF2B5EF4-FFF2-40B4-BE49-F238E27FC236}">
                    <a16:creationId xmlns:a16="http://schemas.microsoft.com/office/drawing/2014/main" id="{F864D522-D8CE-7847-99D2-EDA1D2CB40D8}"/>
                  </a:ext>
                </a:extLst>
              </p:cNvPr>
              <p:cNvSpPr/>
              <p:nvPr/>
            </p:nvSpPr>
            <p:spPr>
              <a:xfrm>
                <a:off x="6215811" y="916909"/>
                <a:ext cx="655441" cy="24415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53" name="正方形/長方形 752">
                <a:extLst>
                  <a:ext uri="{FF2B5EF4-FFF2-40B4-BE49-F238E27FC236}">
                    <a16:creationId xmlns:a16="http://schemas.microsoft.com/office/drawing/2014/main" id="{EC4ABD46-B0A5-7C47-A3ED-7A22C6C85005}"/>
                  </a:ext>
                </a:extLst>
              </p:cNvPr>
              <p:cNvSpPr/>
              <p:nvPr/>
            </p:nvSpPr>
            <p:spPr>
              <a:xfrm rot="5400000">
                <a:off x="6215811" y="916909"/>
                <a:ext cx="655441" cy="24415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54" name="三角形 753">
              <a:extLst>
                <a:ext uri="{FF2B5EF4-FFF2-40B4-BE49-F238E27FC236}">
                  <a16:creationId xmlns:a16="http://schemas.microsoft.com/office/drawing/2014/main" id="{209A605B-53FB-6648-86B1-A6B9AE573455}"/>
                </a:ext>
              </a:extLst>
            </p:cNvPr>
            <p:cNvSpPr/>
            <p:nvPr/>
          </p:nvSpPr>
          <p:spPr>
            <a:xfrm rot="10800000">
              <a:off x="7073992" y="788680"/>
              <a:ext cx="279252" cy="11167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788" name="グループ化 787">
            <a:extLst>
              <a:ext uri="{FF2B5EF4-FFF2-40B4-BE49-F238E27FC236}">
                <a16:creationId xmlns:a16="http://schemas.microsoft.com/office/drawing/2014/main" id="{AED581B0-F2BB-5F45-B860-E7352EAC4FDB}"/>
              </a:ext>
            </a:extLst>
          </p:cNvPr>
          <p:cNvGrpSpPr/>
          <p:nvPr/>
        </p:nvGrpSpPr>
        <p:grpSpPr>
          <a:xfrm>
            <a:off x="3896297" y="698921"/>
            <a:ext cx="729491" cy="1084681"/>
            <a:chOff x="6245205" y="390697"/>
            <a:chExt cx="858553" cy="1276584"/>
          </a:xfrm>
        </p:grpSpPr>
        <p:sp>
          <p:nvSpPr>
            <p:cNvPr id="760" name="正方形/長方形 759">
              <a:extLst>
                <a:ext uri="{FF2B5EF4-FFF2-40B4-BE49-F238E27FC236}">
                  <a16:creationId xmlns:a16="http://schemas.microsoft.com/office/drawing/2014/main" id="{B91B2940-5131-A34E-B39F-322DF7F9DF5C}"/>
                </a:ext>
              </a:extLst>
            </p:cNvPr>
            <p:cNvSpPr/>
            <p:nvPr/>
          </p:nvSpPr>
          <p:spPr>
            <a:xfrm>
              <a:off x="6245205" y="724010"/>
              <a:ext cx="583302" cy="943271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761" name="グループ化 760">
              <a:extLst>
                <a:ext uri="{FF2B5EF4-FFF2-40B4-BE49-F238E27FC236}">
                  <a16:creationId xmlns:a16="http://schemas.microsoft.com/office/drawing/2014/main" id="{9366A2D6-E58D-564C-8540-662B66A86707}"/>
                </a:ext>
              </a:extLst>
            </p:cNvPr>
            <p:cNvGrpSpPr/>
            <p:nvPr/>
          </p:nvGrpSpPr>
          <p:grpSpPr>
            <a:xfrm>
              <a:off x="6294688" y="783144"/>
              <a:ext cx="479244" cy="85494"/>
              <a:chOff x="8232775" y="1073150"/>
              <a:chExt cx="729704" cy="130175"/>
            </a:xfrm>
          </p:grpSpPr>
          <p:sp>
            <p:nvSpPr>
              <p:cNvPr id="778" name="正方形/長方形 777">
                <a:extLst>
                  <a:ext uri="{FF2B5EF4-FFF2-40B4-BE49-F238E27FC236}">
                    <a16:creationId xmlns:a16="http://schemas.microsoft.com/office/drawing/2014/main" id="{D1129BD7-C295-3C4E-A1CA-89ADF155726E}"/>
                  </a:ext>
                </a:extLst>
              </p:cNvPr>
              <p:cNvSpPr/>
              <p:nvPr/>
            </p:nvSpPr>
            <p:spPr>
              <a:xfrm>
                <a:off x="8232775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9" name="正方形/長方形 778">
                <a:extLst>
                  <a:ext uri="{FF2B5EF4-FFF2-40B4-BE49-F238E27FC236}">
                    <a16:creationId xmlns:a16="http://schemas.microsoft.com/office/drawing/2014/main" id="{C3E49B32-DE0A-8C45-866C-F830CB6034C7}"/>
                  </a:ext>
                </a:extLst>
              </p:cNvPr>
              <p:cNvSpPr/>
              <p:nvPr/>
            </p:nvSpPr>
            <p:spPr>
              <a:xfrm>
                <a:off x="8432618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0" name="正方形/長方形 779">
                <a:extLst>
                  <a:ext uri="{FF2B5EF4-FFF2-40B4-BE49-F238E27FC236}">
                    <a16:creationId xmlns:a16="http://schemas.microsoft.com/office/drawing/2014/main" id="{7ADB2CB5-770D-8247-BD06-B4684F3703F9}"/>
                  </a:ext>
                </a:extLst>
              </p:cNvPr>
              <p:cNvSpPr/>
              <p:nvPr/>
            </p:nvSpPr>
            <p:spPr>
              <a:xfrm>
                <a:off x="8632461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1" name="正方形/長方形 780">
                <a:extLst>
                  <a:ext uri="{FF2B5EF4-FFF2-40B4-BE49-F238E27FC236}">
                    <a16:creationId xmlns:a16="http://schemas.microsoft.com/office/drawing/2014/main" id="{6F656D44-CD01-D249-81D4-03697F51E11C}"/>
                  </a:ext>
                </a:extLst>
              </p:cNvPr>
              <p:cNvSpPr/>
              <p:nvPr/>
            </p:nvSpPr>
            <p:spPr>
              <a:xfrm>
                <a:off x="8832304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62" name="グループ化 761">
              <a:extLst>
                <a:ext uri="{FF2B5EF4-FFF2-40B4-BE49-F238E27FC236}">
                  <a16:creationId xmlns:a16="http://schemas.microsoft.com/office/drawing/2014/main" id="{6CC0A4EF-73C8-F749-A447-97A1D2FF4A28}"/>
                </a:ext>
              </a:extLst>
            </p:cNvPr>
            <p:cNvGrpSpPr/>
            <p:nvPr/>
          </p:nvGrpSpPr>
          <p:grpSpPr>
            <a:xfrm>
              <a:off x="6294688" y="952080"/>
              <a:ext cx="479244" cy="85494"/>
              <a:chOff x="8232775" y="1073150"/>
              <a:chExt cx="729704" cy="130175"/>
            </a:xfrm>
          </p:grpSpPr>
          <p:sp>
            <p:nvSpPr>
              <p:cNvPr id="774" name="正方形/長方形 773">
                <a:extLst>
                  <a:ext uri="{FF2B5EF4-FFF2-40B4-BE49-F238E27FC236}">
                    <a16:creationId xmlns:a16="http://schemas.microsoft.com/office/drawing/2014/main" id="{7EAC8CE9-09F1-7F4A-AABC-3DA0C734DAE7}"/>
                  </a:ext>
                </a:extLst>
              </p:cNvPr>
              <p:cNvSpPr/>
              <p:nvPr/>
            </p:nvSpPr>
            <p:spPr>
              <a:xfrm>
                <a:off x="8232775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5" name="正方形/長方形 774">
                <a:extLst>
                  <a:ext uri="{FF2B5EF4-FFF2-40B4-BE49-F238E27FC236}">
                    <a16:creationId xmlns:a16="http://schemas.microsoft.com/office/drawing/2014/main" id="{CE1D7930-5EA8-E840-8F79-59E67A0235E8}"/>
                  </a:ext>
                </a:extLst>
              </p:cNvPr>
              <p:cNvSpPr/>
              <p:nvPr/>
            </p:nvSpPr>
            <p:spPr>
              <a:xfrm>
                <a:off x="8432618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6" name="正方形/長方形 775">
                <a:extLst>
                  <a:ext uri="{FF2B5EF4-FFF2-40B4-BE49-F238E27FC236}">
                    <a16:creationId xmlns:a16="http://schemas.microsoft.com/office/drawing/2014/main" id="{A23F3E01-5127-1E48-AE9B-368A3FD2673D}"/>
                  </a:ext>
                </a:extLst>
              </p:cNvPr>
              <p:cNvSpPr/>
              <p:nvPr/>
            </p:nvSpPr>
            <p:spPr>
              <a:xfrm>
                <a:off x="8632461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7" name="正方形/長方形 776">
                <a:extLst>
                  <a:ext uri="{FF2B5EF4-FFF2-40B4-BE49-F238E27FC236}">
                    <a16:creationId xmlns:a16="http://schemas.microsoft.com/office/drawing/2014/main" id="{5D29C235-8891-3A46-9434-E17890A67E72}"/>
                  </a:ext>
                </a:extLst>
              </p:cNvPr>
              <p:cNvSpPr/>
              <p:nvPr/>
            </p:nvSpPr>
            <p:spPr>
              <a:xfrm>
                <a:off x="8832304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63" name="グループ化 762">
              <a:extLst>
                <a:ext uri="{FF2B5EF4-FFF2-40B4-BE49-F238E27FC236}">
                  <a16:creationId xmlns:a16="http://schemas.microsoft.com/office/drawing/2014/main" id="{2C97F835-E99D-914D-99DF-66859AF7A5F2}"/>
                </a:ext>
              </a:extLst>
            </p:cNvPr>
            <p:cNvGrpSpPr/>
            <p:nvPr/>
          </p:nvGrpSpPr>
          <p:grpSpPr>
            <a:xfrm>
              <a:off x="6294688" y="1121017"/>
              <a:ext cx="479244" cy="85494"/>
              <a:chOff x="8232775" y="1073150"/>
              <a:chExt cx="729704" cy="130175"/>
            </a:xfrm>
          </p:grpSpPr>
          <p:sp>
            <p:nvSpPr>
              <p:cNvPr id="770" name="正方形/長方形 769">
                <a:extLst>
                  <a:ext uri="{FF2B5EF4-FFF2-40B4-BE49-F238E27FC236}">
                    <a16:creationId xmlns:a16="http://schemas.microsoft.com/office/drawing/2014/main" id="{03129377-F59B-DF4F-B46A-7364603762B6}"/>
                  </a:ext>
                </a:extLst>
              </p:cNvPr>
              <p:cNvSpPr/>
              <p:nvPr/>
            </p:nvSpPr>
            <p:spPr>
              <a:xfrm>
                <a:off x="8232775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1" name="正方形/長方形 770">
                <a:extLst>
                  <a:ext uri="{FF2B5EF4-FFF2-40B4-BE49-F238E27FC236}">
                    <a16:creationId xmlns:a16="http://schemas.microsoft.com/office/drawing/2014/main" id="{B23DCBD0-2288-ED47-A2B1-E146F6B76B1B}"/>
                  </a:ext>
                </a:extLst>
              </p:cNvPr>
              <p:cNvSpPr/>
              <p:nvPr/>
            </p:nvSpPr>
            <p:spPr>
              <a:xfrm>
                <a:off x="8432618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2" name="正方形/長方形 771">
                <a:extLst>
                  <a:ext uri="{FF2B5EF4-FFF2-40B4-BE49-F238E27FC236}">
                    <a16:creationId xmlns:a16="http://schemas.microsoft.com/office/drawing/2014/main" id="{71C4A54E-B14D-B542-94B1-BF1D9FF90E30}"/>
                  </a:ext>
                </a:extLst>
              </p:cNvPr>
              <p:cNvSpPr/>
              <p:nvPr/>
            </p:nvSpPr>
            <p:spPr>
              <a:xfrm>
                <a:off x="8632461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73" name="正方形/長方形 772">
                <a:extLst>
                  <a:ext uri="{FF2B5EF4-FFF2-40B4-BE49-F238E27FC236}">
                    <a16:creationId xmlns:a16="http://schemas.microsoft.com/office/drawing/2014/main" id="{1AD7D0D8-4804-B943-B7C7-0D4AE9E461EC}"/>
                  </a:ext>
                </a:extLst>
              </p:cNvPr>
              <p:cNvSpPr/>
              <p:nvPr/>
            </p:nvSpPr>
            <p:spPr>
              <a:xfrm>
                <a:off x="8832304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764" name="グループ化 763">
              <a:extLst>
                <a:ext uri="{FF2B5EF4-FFF2-40B4-BE49-F238E27FC236}">
                  <a16:creationId xmlns:a16="http://schemas.microsoft.com/office/drawing/2014/main" id="{D28A799F-C650-F24D-B770-41125EF4C63E}"/>
                </a:ext>
              </a:extLst>
            </p:cNvPr>
            <p:cNvGrpSpPr/>
            <p:nvPr/>
          </p:nvGrpSpPr>
          <p:grpSpPr>
            <a:xfrm>
              <a:off x="6294688" y="1289952"/>
              <a:ext cx="479244" cy="85494"/>
              <a:chOff x="8232775" y="1073150"/>
              <a:chExt cx="729704" cy="130175"/>
            </a:xfrm>
          </p:grpSpPr>
          <p:sp>
            <p:nvSpPr>
              <p:cNvPr id="766" name="正方形/長方形 765">
                <a:extLst>
                  <a:ext uri="{FF2B5EF4-FFF2-40B4-BE49-F238E27FC236}">
                    <a16:creationId xmlns:a16="http://schemas.microsoft.com/office/drawing/2014/main" id="{EE2D38D7-76E6-6F47-9CF4-E4F089F96C60}"/>
                  </a:ext>
                </a:extLst>
              </p:cNvPr>
              <p:cNvSpPr/>
              <p:nvPr/>
            </p:nvSpPr>
            <p:spPr>
              <a:xfrm>
                <a:off x="8232775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7" name="正方形/長方形 766">
                <a:extLst>
                  <a:ext uri="{FF2B5EF4-FFF2-40B4-BE49-F238E27FC236}">
                    <a16:creationId xmlns:a16="http://schemas.microsoft.com/office/drawing/2014/main" id="{90193D24-45D9-F446-A201-A960EF28766A}"/>
                  </a:ext>
                </a:extLst>
              </p:cNvPr>
              <p:cNvSpPr/>
              <p:nvPr/>
            </p:nvSpPr>
            <p:spPr>
              <a:xfrm>
                <a:off x="8432618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8" name="正方形/長方形 767">
                <a:extLst>
                  <a:ext uri="{FF2B5EF4-FFF2-40B4-BE49-F238E27FC236}">
                    <a16:creationId xmlns:a16="http://schemas.microsoft.com/office/drawing/2014/main" id="{FE860EF8-F428-6F48-83DF-3D683C7525D3}"/>
                  </a:ext>
                </a:extLst>
              </p:cNvPr>
              <p:cNvSpPr/>
              <p:nvPr/>
            </p:nvSpPr>
            <p:spPr>
              <a:xfrm>
                <a:off x="8632461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69" name="正方形/長方形 768">
                <a:extLst>
                  <a:ext uri="{FF2B5EF4-FFF2-40B4-BE49-F238E27FC236}">
                    <a16:creationId xmlns:a16="http://schemas.microsoft.com/office/drawing/2014/main" id="{B10E8277-4BEA-8C41-89A3-60497FDF8B8E}"/>
                  </a:ext>
                </a:extLst>
              </p:cNvPr>
              <p:cNvSpPr/>
              <p:nvPr/>
            </p:nvSpPr>
            <p:spPr>
              <a:xfrm>
                <a:off x="8832304" y="1073150"/>
                <a:ext cx="130175" cy="1301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65" name="フリーフォーム 764">
              <a:extLst>
                <a:ext uri="{FF2B5EF4-FFF2-40B4-BE49-F238E27FC236}">
                  <a16:creationId xmlns:a16="http://schemas.microsoft.com/office/drawing/2014/main" id="{DAFE2E94-AF8C-9840-8575-FEFFDA57B50D}"/>
                </a:ext>
              </a:extLst>
            </p:cNvPr>
            <p:cNvSpPr/>
            <p:nvPr/>
          </p:nvSpPr>
          <p:spPr>
            <a:xfrm>
              <a:off x="6843104" y="728929"/>
              <a:ext cx="260654" cy="937852"/>
            </a:xfrm>
            <a:custGeom>
              <a:avLst/>
              <a:gdLst>
                <a:gd name="connsiteX0" fmla="*/ 0 w 396876"/>
                <a:gd name="connsiteY0" fmla="*/ 0 h 1427987"/>
                <a:gd name="connsiteX1" fmla="*/ 396876 w 396876"/>
                <a:gd name="connsiteY1" fmla="*/ 99219 h 1427987"/>
                <a:gd name="connsiteX2" fmla="*/ 396876 w 396876"/>
                <a:gd name="connsiteY2" fmla="*/ 1427987 h 1427987"/>
                <a:gd name="connsiteX3" fmla="*/ 112 w 396876"/>
                <a:gd name="connsiteY3" fmla="*/ 1427987 h 1427987"/>
                <a:gd name="connsiteX4" fmla="*/ 0 w 396876"/>
                <a:gd name="connsiteY4" fmla="*/ 1427959 h 1427987"/>
                <a:gd name="connsiteX5" fmla="*/ 0 w 396876"/>
                <a:gd name="connsiteY5" fmla="*/ 0 h 142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876" h="1427987">
                  <a:moveTo>
                    <a:pt x="0" y="0"/>
                  </a:moveTo>
                  <a:lnTo>
                    <a:pt x="396876" y="99219"/>
                  </a:lnTo>
                  <a:lnTo>
                    <a:pt x="396876" y="1427987"/>
                  </a:lnTo>
                  <a:lnTo>
                    <a:pt x="112" y="1427987"/>
                  </a:lnTo>
                  <a:lnTo>
                    <a:pt x="0" y="1427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783" name="正方形/長方形 782">
              <a:extLst>
                <a:ext uri="{FF2B5EF4-FFF2-40B4-BE49-F238E27FC236}">
                  <a16:creationId xmlns:a16="http://schemas.microsoft.com/office/drawing/2014/main" id="{351A46A3-B5D8-6B42-B5D0-63C7C9231DE9}"/>
                </a:ext>
              </a:extLst>
            </p:cNvPr>
            <p:cNvSpPr/>
            <p:nvPr/>
          </p:nvSpPr>
          <p:spPr>
            <a:xfrm>
              <a:off x="6404956" y="390697"/>
              <a:ext cx="303415" cy="303415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784" name="グループ化 783">
              <a:extLst>
                <a:ext uri="{FF2B5EF4-FFF2-40B4-BE49-F238E27FC236}">
                  <a16:creationId xmlns:a16="http://schemas.microsoft.com/office/drawing/2014/main" id="{1CAF5D86-4268-5149-BCFC-E6CBC5CDD4E9}"/>
                </a:ext>
              </a:extLst>
            </p:cNvPr>
            <p:cNvGrpSpPr/>
            <p:nvPr/>
          </p:nvGrpSpPr>
          <p:grpSpPr>
            <a:xfrm>
              <a:off x="6464195" y="444016"/>
              <a:ext cx="189534" cy="189534"/>
              <a:chOff x="6215811" y="711265"/>
              <a:chExt cx="655441" cy="655441"/>
            </a:xfrm>
            <a:solidFill>
              <a:schemeClr val="bg1"/>
            </a:solidFill>
          </p:grpSpPr>
          <p:sp>
            <p:nvSpPr>
              <p:cNvPr id="785" name="正方形/長方形 784">
                <a:extLst>
                  <a:ext uri="{FF2B5EF4-FFF2-40B4-BE49-F238E27FC236}">
                    <a16:creationId xmlns:a16="http://schemas.microsoft.com/office/drawing/2014/main" id="{0581667D-8BDE-1246-A22C-40E872117E44}"/>
                  </a:ext>
                </a:extLst>
              </p:cNvPr>
              <p:cNvSpPr/>
              <p:nvPr/>
            </p:nvSpPr>
            <p:spPr>
              <a:xfrm>
                <a:off x="6215811" y="916909"/>
                <a:ext cx="655441" cy="24415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86" name="正方形/長方形 785">
                <a:extLst>
                  <a:ext uri="{FF2B5EF4-FFF2-40B4-BE49-F238E27FC236}">
                    <a16:creationId xmlns:a16="http://schemas.microsoft.com/office/drawing/2014/main" id="{DCF6618D-347F-7445-B521-94C43141460A}"/>
                  </a:ext>
                </a:extLst>
              </p:cNvPr>
              <p:cNvSpPr/>
              <p:nvPr/>
            </p:nvSpPr>
            <p:spPr>
              <a:xfrm rot="5400000">
                <a:off x="6215811" y="916909"/>
                <a:ext cx="655441" cy="24415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87" name="フリーフォーム 786">
              <a:extLst>
                <a:ext uri="{FF2B5EF4-FFF2-40B4-BE49-F238E27FC236}">
                  <a16:creationId xmlns:a16="http://schemas.microsoft.com/office/drawing/2014/main" id="{25851D49-4F87-3F4A-954D-7CCBDD4A7EE9}"/>
                </a:ext>
              </a:extLst>
            </p:cNvPr>
            <p:cNvSpPr/>
            <p:nvPr/>
          </p:nvSpPr>
          <p:spPr>
            <a:xfrm>
              <a:off x="6727552" y="395016"/>
              <a:ext cx="101873" cy="300310"/>
            </a:xfrm>
            <a:custGeom>
              <a:avLst/>
              <a:gdLst>
                <a:gd name="connsiteX0" fmla="*/ 0 w 396876"/>
                <a:gd name="connsiteY0" fmla="*/ 0 h 1427987"/>
                <a:gd name="connsiteX1" fmla="*/ 396876 w 396876"/>
                <a:gd name="connsiteY1" fmla="*/ 99219 h 1427987"/>
                <a:gd name="connsiteX2" fmla="*/ 396876 w 396876"/>
                <a:gd name="connsiteY2" fmla="*/ 1427987 h 1427987"/>
                <a:gd name="connsiteX3" fmla="*/ 112 w 396876"/>
                <a:gd name="connsiteY3" fmla="*/ 1427987 h 1427987"/>
                <a:gd name="connsiteX4" fmla="*/ 0 w 396876"/>
                <a:gd name="connsiteY4" fmla="*/ 1427959 h 1427987"/>
                <a:gd name="connsiteX5" fmla="*/ 0 w 396876"/>
                <a:gd name="connsiteY5" fmla="*/ 0 h 142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876" h="1427987">
                  <a:moveTo>
                    <a:pt x="0" y="0"/>
                  </a:moveTo>
                  <a:lnTo>
                    <a:pt x="396876" y="99219"/>
                  </a:lnTo>
                  <a:lnTo>
                    <a:pt x="396876" y="1427987"/>
                  </a:lnTo>
                  <a:lnTo>
                    <a:pt x="112" y="1427987"/>
                  </a:lnTo>
                  <a:lnTo>
                    <a:pt x="0" y="14279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21" name="グループ化 2020">
            <a:extLst>
              <a:ext uri="{FF2B5EF4-FFF2-40B4-BE49-F238E27FC236}">
                <a16:creationId xmlns:a16="http://schemas.microsoft.com/office/drawing/2014/main" id="{56C8654A-356C-A64A-8323-86FB74E74DAB}"/>
              </a:ext>
            </a:extLst>
          </p:cNvPr>
          <p:cNvGrpSpPr/>
          <p:nvPr/>
        </p:nvGrpSpPr>
        <p:grpSpPr>
          <a:xfrm>
            <a:off x="4472496" y="1773775"/>
            <a:ext cx="2807557" cy="2807557"/>
            <a:chOff x="4472496" y="1727121"/>
            <a:chExt cx="2853934" cy="2853934"/>
          </a:xfrm>
        </p:grpSpPr>
        <p:sp>
          <p:nvSpPr>
            <p:cNvPr id="82" name="ハート 81">
              <a:extLst>
                <a:ext uri="{FF2B5EF4-FFF2-40B4-BE49-F238E27FC236}">
                  <a16:creationId xmlns:a16="http://schemas.microsoft.com/office/drawing/2014/main" id="{5B081701-260F-D749-9833-FBB36FED591A}"/>
                </a:ext>
              </a:extLst>
            </p:cNvPr>
            <p:cNvSpPr/>
            <p:nvPr/>
          </p:nvSpPr>
          <p:spPr>
            <a:xfrm>
              <a:off x="4472496" y="1727121"/>
              <a:ext cx="2853934" cy="2853934"/>
            </a:xfrm>
            <a:prstGeom prst="hear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5" name="テキスト ボックス 794">
              <a:extLst>
                <a:ext uri="{FF2B5EF4-FFF2-40B4-BE49-F238E27FC236}">
                  <a16:creationId xmlns:a16="http://schemas.microsoft.com/office/drawing/2014/main" id="{D7620F64-AD9B-CE42-B027-2DFC2D75D1D8}"/>
                </a:ext>
              </a:extLst>
            </p:cNvPr>
            <p:cNvSpPr txBox="1"/>
            <p:nvPr/>
          </p:nvSpPr>
          <p:spPr>
            <a:xfrm>
              <a:off x="4910817" y="2682436"/>
              <a:ext cx="1977723" cy="1120727"/>
            </a:xfrm>
            <a:custGeom>
              <a:avLst/>
              <a:gdLst/>
              <a:ahLst/>
              <a:cxnLst/>
              <a:rect l="l" t="t" r="r" b="b"/>
              <a:pathLst>
                <a:path w="2153278" h="1220210">
                  <a:moveTo>
                    <a:pt x="1279093" y="765830"/>
                  </a:moveTo>
                  <a:lnTo>
                    <a:pt x="1344187" y="765830"/>
                  </a:lnTo>
                  <a:lnTo>
                    <a:pt x="1549679" y="1088746"/>
                  </a:lnTo>
                  <a:lnTo>
                    <a:pt x="1550955" y="1088746"/>
                  </a:lnTo>
                  <a:lnTo>
                    <a:pt x="1550955" y="765830"/>
                  </a:lnTo>
                  <a:lnTo>
                    <a:pt x="1619878" y="765830"/>
                  </a:lnTo>
                  <a:lnTo>
                    <a:pt x="1619878" y="1220210"/>
                  </a:lnTo>
                  <a:lnTo>
                    <a:pt x="1554784" y="1220210"/>
                  </a:lnTo>
                  <a:lnTo>
                    <a:pt x="1349292" y="897294"/>
                  </a:lnTo>
                  <a:lnTo>
                    <a:pt x="1348016" y="897294"/>
                  </a:lnTo>
                  <a:lnTo>
                    <a:pt x="1348016" y="1220210"/>
                  </a:lnTo>
                  <a:lnTo>
                    <a:pt x="1279093" y="1220210"/>
                  </a:lnTo>
                  <a:close/>
                  <a:moveTo>
                    <a:pt x="1117168" y="765830"/>
                  </a:moveTo>
                  <a:lnTo>
                    <a:pt x="1186091" y="765830"/>
                  </a:lnTo>
                  <a:lnTo>
                    <a:pt x="1186091" y="1220210"/>
                  </a:lnTo>
                  <a:lnTo>
                    <a:pt x="1117168" y="1220210"/>
                  </a:lnTo>
                  <a:close/>
                  <a:moveTo>
                    <a:pt x="542925" y="765830"/>
                  </a:moveTo>
                  <a:lnTo>
                    <a:pt x="615677" y="765830"/>
                  </a:lnTo>
                  <a:lnTo>
                    <a:pt x="687152" y="1088746"/>
                  </a:lnTo>
                  <a:lnTo>
                    <a:pt x="688429" y="1088746"/>
                  </a:lnTo>
                  <a:lnTo>
                    <a:pt x="776497" y="765830"/>
                  </a:lnTo>
                  <a:lnTo>
                    <a:pt x="826274" y="765830"/>
                  </a:lnTo>
                  <a:lnTo>
                    <a:pt x="914342" y="1088746"/>
                  </a:lnTo>
                  <a:lnTo>
                    <a:pt x="915619" y="1088746"/>
                  </a:lnTo>
                  <a:lnTo>
                    <a:pt x="987094" y="765830"/>
                  </a:lnTo>
                  <a:lnTo>
                    <a:pt x="1059846" y="765830"/>
                  </a:lnTo>
                  <a:lnTo>
                    <a:pt x="946251" y="1220210"/>
                  </a:lnTo>
                  <a:lnTo>
                    <a:pt x="888816" y="1220210"/>
                  </a:lnTo>
                  <a:lnTo>
                    <a:pt x="802024" y="892826"/>
                  </a:lnTo>
                  <a:lnTo>
                    <a:pt x="800747" y="892826"/>
                  </a:lnTo>
                  <a:lnTo>
                    <a:pt x="713956" y="1220210"/>
                  </a:lnTo>
                  <a:lnTo>
                    <a:pt x="656520" y="1220210"/>
                  </a:lnTo>
                  <a:close/>
                  <a:moveTo>
                    <a:pt x="1568110" y="97003"/>
                  </a:moveTo>
                  <a:lnTo>
                    <a:pt x="1502378" y="295476"/>
                  </a:lnTo>
                  <a:lnTo>
                    <a:pt x="1635118" y="295476"/>
                  </a:lnTo>
                  <a:lnTo>
                    <a:pt x="1569386" y="97003"/>
                  </a:lnTo>
                  <a:close/>
                  <a:moveTo>
                    <a:pt x="1812493" y="3830"/>
                  </a:moveTo>
                  <a:lnTo>
                    <a:pt x="1877587" y="3830"/>
                  </a:lnTo>
                  <a:lnTo>
                    <a:pt x="2083079" y="326746"/>
                  </a:lnTo>
                  <a:lnTo>
                    <a:pt x="2084356" y="326746"/>
                  </a:lnTo>
                  <a:lnTo>
                    <a:pt x="2084356" y="3830"/>
                  </a:lnTo>
                  <a:lnTo>
                    <a:pt x="2153278" y="3830"/>
                  </a:lnTo>
                  <a:lnTo>
                    <a:pt x="2153278" y="458210"/>
                  </a:lnTo>
                  <a:lnTo>
                    <a:pt x="2088185" y="458210"/>
                  </a:lnTo>
                  <a:lnTo>
                    <a:pt x="1882692" y="135294"/>
                  </a:lnTo>
                  <a:lnTo>
                    <a:pt x="1881416" y="135294"/>
                  </a:lnTo>
                  <a:lnTo>
                    <a:pt x="1881416" y="458210"/>
                  </a:lnTo>
                  <a:lnTo>
                    <a:pt x="1812493" y="458210"/>
                  </a:lnTo>
                  <a:close/>
                  <a:moveTo>
                    <a:pt x="1540030" y="3830"/>
                  </a:moveTo>
                  <a:lnTo>
                    <a:pt x="1597466" y="3830"/>
                  </a:lnTo>
                  <a:lnTo>
                    <a:pt x="1762753" y="458210"/>
                  </a:lnTo>
                  <a:lnTo>
                    <a:pt x="1690001" y="458210"/>
                  </a:lnTo>
                  <a:lnTo>
                    <a:pt x="1654902" y="356740"/>
                  </a:lnTo>
                  <a:lnTo>
                    <a:pt x="1482595" y="356740"/>
                  </a:lnTo>
                  <a:lnTo>
                    <a:pt x="1447495" y="458210"/>
                  </a:lnTo>
                  <a:lnTo>
                    <a:pt x="1374743" y="458210"/>
                  </a:lnTo>
                  <a:close/>
                  <a:moveTo>
                    <a:pt x="574243" y="3830"/>
                  </a:moveTo>
                  <a:lnTo>
                    <a:pt x="864613" y="3830"/>
                  </a:lnTo>
                  <a:lnTo>
                    <a:pt x="864613" y="68923"/>
                  </a:lnTo>
                  <a:lnTo>
                    <a:pt x="643166" y="68923"/>
                  </a:lnTo>
                  <a:lnTo>
                    <a:pt x="643166" y="198473"/>
                  </a:lnTo>
                  <a:lnTo>
                    <a:pt x="832066" y="198473"/>
                  </a:lnTo>
                  <a:lnTo>
                    <a:pt x="832066" y="259738"/>
                  </a:lnTo>
                  <a:lnTo>
                    <a:pt x="643166" y="259738"/>
                  </a:lnTo>
                  <a:lnTo>
                    <a:pt x="643166" y="393116"/>
                  </a:lnTo>
                  <a:lnTo>
                    <a:pt x="864613" y="393116"/>
                  </a:lnTo>
                  <a:lnTo>
                    <a:pt x="864613" y="458210"/>
                  </a:lnTo>
                  <a:lnTo>
                    <a:pt x="574243" y="458210"/>
                  </a:lnTo>
                  <a:close/>
                  <a:moveTo>
                    <a:pt x="0" y="3830"/>
                  </a:moveTo>
                  <a:lnTo>
                    <a:pt x="72752" y="3830"/>
                  </a:lnTo>
                  <a:lnTo>
                    <a:pt x="144227" y="326746"/>
                  </a:lnTo>
                  <a:lnTo>
                    <a:pt x="145504" y="326746"/>
                  </a:lnTo>
                  <a:lnTo>
                    <a:pt x="233572" y="3830"/>
                  </a:lnTo>
                  <a:lnTo>
                    <a:pt x="283349" y="3830"/>
                  </a:lnTo>
                  <a:lnTo>
                    <a:pt x="371418" y="326746"/>
                  </a:lnTo>
                  <a:lnTo>
                    <a:pt x="372694" y="326746"/>
                  </a:lnTo>
                  <a:lnTo>
                    <a:pt x="444169" y="3830"/>
                  </a:lnTo>
                  <a:lnTo>
                    <a:pt x="516921" y="3830"/>
                  </a:lnTo>
                  <a:lnTo>
                    <a:pt x="403326" y="458210"/>
                  </a:lnTo>
                  <a:lnTo>
                    <a:pt x="345891" y="458210"/>
                  </a:lnTo>
                  <a:lnTo>
                    <a:pt x="259099" y="130826"/>
                  </a:lnTo>
                  <a:lnTo>
                    <a:pt x="257822" y="130826"/>
                  </a:lnTo>
                  <a:lnTo>
                    <a:pt x="171031" y="458210"/>
                  </a:lnTo>
                  <a:lnTo>
                    <a:pt x="113595" y="458210"/>
                  </a:lnTo>
                  <a:close/>
                  <a:moveTo>
                    <a:pt x="1216323" y="0"/>
                  </a:moveTo>
                  <a:cubicBezTo>
                    <a:pt x="1302477" y="0"/>
                    <a:pt x="1361827" y="60627"/>
                    <a:pt x="1375867" y="134655"/>
                  </a:cubicBezTo>
                  <a:lnTo>
                    <a:pt x="1303115" y="134655"/>
                  </a:lnTo>
                  <a:cubicBezTo>
                    <a:pt x="1292266" y="99556"/>
                    <a:pt x="1259719" y="68923"/>
                    <a:pt x="1216323" y="68923"/>
                  </a:cubicBezTo>
                  <a:cubicBezTo>
                    <a:pt x="1183776" y="68923"/>
                    <a:pt x="1160164" y="84240"/>
                    <a:pt x="1146124" y="102108"/>
                  </a:cubicBezTo>
                  <a:cubicBezTo>
                    <a:pt x="1128255" y="125083"/>
                    <a:pt x="1123150" y="137846"/>
                    <a:pt x="1123150" y="231020"/>
                  </a:cubicBezTo>
                  <a:cubicBezTo>
                    <a:pt x="1123150" y="324193"/>
                    <a:pt x="1128255" y="336957"/>
                    <a:pt x="1146124" y="359931"/>
                  </a:cubicBezTo>
                  <a:cubicBezTo>
                    <a:pt x="1160164" y="377800"/>
                    <a:pt x="1183776" y="393116"/>
                    <a:pt x="1216323" y="393116"/>
                  </a:cubicBezTo>
                  <a:cubicBezTo>
                    <a:pt x="1254614" y="393116"/>
                    <a:pt x="1283970" y="372057"/>
                    <a:pt x="1303115" y="331213"/>
                  </a:cubicBezTo>
                  <a:lnTo>
                    <a:pt x="1375867" y="331213"/>
                  </a:lnTo>
                  <a:cubicBezTo>
                    <a:pt x="1357998" y="416091"/>
                    <a:pt x="1294181" y="462039"/>
                    <a:pt x="1216323" y="462039"/>
                  </a:cubicBezTo>
                  <a:cubicBezTo>
                    <a:pt x="1144848" y="462039"/>
                    <a:pt x="1095708" y="419920"/>
                    <a:pt x="1074010" y="380353"/>
                  </a:cubicBezTo>
                  <a:cubicBezTo>
                    <a:pt x="1059332" y="353549"/>
                    <a:pt x="1054227" y="340148"/>
                    <a:pt x="1054227" y="231020"/>
                  </a:cubicBezTo>
                  <a:cubicBezTo>
                    <a:pt x="1054227" y="121892"/>
                    <a:pt x="1059332" y="108490"/>
                    <a:pt x="1074010" y="81687"/>
                  </a:cubicBezTo>
                  <a:cubicBezTo>
                    <a:pt x="1095708" y="42120"/>
                    <a:pt x="1144848" y="0"/>
                    <a:pt x="12163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5000">
                <a:solidFill>
                  <a:schemeClr val="bg1"/>
                </a:solidFill>
                <a:latin typeface="DIN 1451 Mittelschrift" pitchFamily="2" charset="0"/>
              </a:endParaRPr>
            </a:p>
          </p:txBody>
        </p:sp>
      </p:grpSp>
      <p:grpSp>
        <p:nvGrpSpPr>
          <p:cNvPr id="878" name="グループ化 877">
            <a:extLst>
              <a:ext uri="{FF2B5EF4-FFF2-40B4-BE49-F238E27FC236}">
                <a16:creationId xmlns:a16="http://schemas.microsoft.com/office/drawing/2014/main" id="{BA561AEA-B788-4144-957C-C2073867B21C}"/>
              </a:ext>
            </a:extLst>
          </p:cNvPr>
          <p:cNvGrpSpPr/>
          <p:nvPr/>
        </p:nvGrpSpPr>
        <p:grpSpPr>
          <a:xfrm>
            <a:off x="1631329" y="5533150"/>
            <a:ext cx="1211459" cy="1179446"/>
            <a:chOff x="9669869" y="2349000"/>
            <a:chExt cx="1206475" cy="1174594"/>
          </a:xfrm>
        </p:grpSpPr>
        <p:grpSp>
          <p:nvGrpSpPr>
            <p:cNvPr id="821" name="グループ化 820">
              <a:extLst>
                <a:ext uri="{FF2B5EF4-FFF2-40B4-BE49-F238E27FC236}">
                  <a16:creationId xmlns:a16="http://schemas.microsoft.com/office/drawing/2014/main" id="{770A70E1-AF6A-FB42-AA84-7E5AE995305B}"/>
                </a:ext>
              </a:extLst>
            </p:cNvPr>
            <p:cNvGrpSpPr/>
            <p:nvPr/>
          </p:nvGrpSpPr>
          <p:grpSpPr>
            <a:xfrm>
              <a:off x="9669869" y="2468411"/>
              <a:ext cx="392923" cy="295130"/>
              <a:chOff x="4972616" y="2282828"/>
              <a:chExt cx="1276952" cy="959135"/>
            </a:xfrm>
            <a:solidFill>
              <a:srgbClr val="002060"/>
            </a:solidFill>
          </p:grpSpPr>
          <p:grpSp>
            <p:nvGrpSpPr>
              <p:cNvPr id="826" name="グループ化 825">
                <a:extLst>
                  <a:ext uri="{FF2B5EF4-FFF2-40B4-BE49-F238E27FC236}">
                    <a16:creationId xmlns:a16="http://schemas.microsoft.com/office/drawing/2014/main" id="{6FFBA31B-1B68-9948-8201-7F9AFB0414D1}"/>
                  </a:ext>
                </a:extLst>
              </p:cNvPr>
              <p:cNvGrpSpPr/>
              <p:nvPr/>
            </p:nvGrpSpPr>
            <p:grpSpPr>
              <a:xfrm>
                <a:off x="4972616" y="2707574"/>
                <a:ext cx="1276952" cy="534389"/>
                <a:chOff x="6872668" y="3681351"/>
                <a:chExt cx="1276952" cy="534389"/>
              </a:xfrm>
              <a:grpFill/>
            </p:grpSpPr>
            <p:sp>
              <p:nvSpPr>
                <p:cNvPr id="832" name="フリーフォーム 831">
                  <a:extLst>
                    <a:ext uri="{FF2B5EF4-FFF2-40B4-BE49-F238E27FC236}">
                      <a16:creationId xmlns:a16="http://schemas.microsoft.com/office/drawing/2014/main" id="{9EDCF86C-ED28-C047-8C94-B3381850BD9D}"/>
                    </a:ext>
                  </a:extLst>
                </p:cNvPr>
                <p:cNvSpPr/>
                <p:nvPr/>
              </p:nvSpPr>
              <p:spPr>
                <a:xfrm>
                  <a:off x="6872668" y="3681351"/>
                  <a:ext cx="1276952" cy="475013"/>
                </a:xfrm>
                <a:custGeom>
                  <a:avLst/>
                  <a:gdLst>
                    <a:gd name="connsiteX0" fmla="*/ 0 w 1276952"/>
                    <a:gd name="connsiteY0" fmla="*/ 0 h 475013"/>
                    <a:gd name="connsiteX1" fmla="*/ 1276952 w 1276952"/>
                    <a:gd name="connsiteY1" fmla="*/ 0 h 475013"/>
                    <a:gd name="connsiteX2" fmla="*/ 1256705 w 1276952"/>
                    <a:gd name="connsiteY2" fmla="*/ 65223 h 475013"/>
                    <a:gd name="connsiteX3" fmla="*/ 638476 w 1276952"/>
                    <a:gd name="connsiteY3" fmla="*/ 475013 h 475013"/>
                    <a:gd name="connsiteX4" fmla="*/ 20247 w 1276952"/>
                    <a:gd name="connsiteY4" fmla="*/ 65223 h 475013"/>
                    <a:gd name="connsiteX5" fmla="*/ 0 w 1276952"/>
                    <a:gd name="connsiteY5" fmla="*/ 0 h 475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76952" h="475013">
                      <a:moveTo>
                        <a:pt x="0" y="0"/>
                      </a:moveTo>
                      <a:lnTo>
                        <a:pt x="1276952" y="0"/>
                      </a:lnTo>
                      <a:lnTo>
                        <a:pt x="1256705" y="65223"/>
                      </a:lnTo>
                      <a:cubicBezTo>
                        <a:pt x="1154848" y="306040"/>
                        <a:pt x="916395" y="475013"/>
                        <a:pt x="638476" y="475013"/>
                      </a:cubicBezTo>
                      <a:cubicBezTo>
                        <a:pt x="360557" y="475013"/>
                        <a:pt x="122104" y="306040"/>
                        <a:pt x="20247" y="6522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33" name="正方形/長方形 832">
                  <a:extLst>
                    <a:ext uri="{FF2B5EF4-FFF2-40B4-BE49-F238E27FC236}">
                      <a16:creationId xmlns:a16="http://schemas.microsoft.com/office/drawing/2014/main" id="{AFC5DC0D-694F-264A-9EFF-0BD2400ADD08}"/>
                    </a:ext>
                  </a:extLst>
                </p:cNvPr>
                <p:cNvSpPr/>
                <p:nvPr/>
              </p:nvSpPr>
              <p:spPr>
                <a:xfrm>
                  <a:off x="7232074" y="4073236"/>
                  <a:ext cx="558140" cy="14250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827" name="グループ化 826">
                <a:extLst>
                  <a:ext uri="{FF2B5EF4-FFF2-40B4-BE49-F238E27FC236}">
                    <a16:creationId xmlns:a16="http://schemas.microsoft.com/office/drawing/2014/main" id="{4561EFA5-503E-D04D-B188-3D109E125D4C}"/>
                  </a:ext>
                </a:extLst>
              </p:cNvPr>
              <p:cNvGrpSpPr/>
              <p:nvPr/>
            </p:nvGrpSpPr>
            <p:grpSpPr>
              <a:xfrm>
                <a:off x="5126210" y="2282828"/>
                <a:ext cx="969765" cy="353088"/>
                <a:chOff x="5170301" y="2282828"/>
                <a:chExt cx="969765" cy="353088"/>
              </a:xfrm>
              <a:grpFill/>
            </p:grpSpPr>
            <p:sp>
              <p:nvSpPr>
                <p:cNvPr id="828" name="大波 827">
                  <a:extLst>
                    <a:ext uri="{FF2B5EF4-FFF2-40B4-BE49-F238E27FC236}">
                      <a16:creationId xmlns:a16="http://schemas.microsoft.com/office/drawing/2014/main" id="{FA4B4535-0A26-C740-9C18-2298255A88E6}"/>
                    </a:ext>
                  </a:extLst>
                </p:cNvPr>
                <p:cNvSpPr/>
                <p:nvPr/>
              </p:nvSpPr>
              <p:spPr>
                <a:xfrm rot="5400000">
                  <a:off x="5051795" y="2401334"/>
                  <a:ext cx="353085" cy="116074"/>
                </a:xfrm>
                <a:prstGeom prst="wave">
                  <a:avLst>
                    <a:gd name="adj1" fmla="val 2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29" name="大波 828">
                  <a:extLst>
                    <a:ext uri="{FF2B5EF4-FFF2-40B4-BE49-F238E27FC236}">
                      <a16:creationId xmlns:a16="http://schemas.microsoft.com/office/drawing/2014/main" id="{6DDA1BD4-A9EB-CB4B-AC91-D3629E1B10EA}"/>
                    </a:ext>
                  </a:extLst>
                </p:cNvPr>
                <p:cNvSpPr/>
                <p:nvPr/>
              </p:nvSpPr>
              <p:spPr>
                <a:xfrm rot="5400000">
                  <a:off x="5336359" y="2401335"/>
                  <a:ext cx="353085" cy="116074"/>
                </a:xfrm>
                <a:prstGeom prst="wave">
                  <a:avLst>
                    <a:gd name="adj1" fmla="val 2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30" name="大波 829">
                  <a:extLst>
                    <a:ext uri="{FF2B5EF4-FFF2-40B4-BE49-F238E27FC236}">
                      <a16:creationId xmlns:a16="http://schemas.microsoft.com/office/drawing/2014/main" id="{30DBF44B-D54A-EC46-BB36-5699ECB7ACE1}"/>
                    </a:ext>
                  </a:extLst>
                </p:cNvPr>
                <p:cNvSpPr/>
                <p:nvPr/>
              </p:nvSpPr>
              <p:spPr>
                <a:xfrm rot="5400000">
                  <a:off x="5620923" y="2401336"/>
                  <a:ext cx="353085" cy="116074"/>
                </a:xfrm>
                <a:prstGeom prst="wave">
                  <a:avLst>
                    <a:gd name="adj1" fmla="val 2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31" name="大波 830">
                  <a:extLst>
                    <a:ext uri="{FF2B5EF4-FFF2-40B4-BE49-F238E27FC236}">
                      <a16:creationId xmlns:a16="http://schemas.microsoft.com/office/drawing/2014/main" id="{8BF76B68-A7DB-C640-A5C6-A48AE2E2B00E}"/>
                    </a:ext>
                  </a:extLst>
                </p:cNvPr>
                <p:cNvSpPr/>
                <p:nvPr/>
              </p:nvSpPr>
              <p:spPr>
                <a:xfrm rot="5400000">
                  <a:off x="5905486" y="2401337"/>
                  <a:ext cx="353085" cy="116074"/>
                </a:xfrm>
                <a:prstGeom prst="wave">
                  <a:avLst>
                    <a:gd name="adj1" fmla="val 20000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822" name="グループ化 821">
              <a:extLst>
                <a:ext uri="{FF2B5EF4-FFF2-40B4-BE49-F238E27FC236}">
                  <a16:creationId xmlns:a16="http://schemas.microsoft.com/office/drawing/2014/main" id="{480711FD-468A-2548-A606-749D35E2C5B1}"/>
                </a:ext>
              </a:extLst>
            </p:cNvPr>
            <p:cNvGrpSpPr/>
            <p:nvPr/>
          </p:nvGrpSpPr>
          <p:grpSpPr>
            <a:xfrm>
              <a:off x="10758624" y="2349000"/>
              <a:ext cx="117720" cy="551563"/>
              <a:chOff x="2276462" y="2076775"/>
              <a:chExt cx="253100" cy="1185873"/>
            </a:xfrm>
            <a:solidFill>
              <a:srgbClr val="002060"/>
            </a:solidFill>
          </p:grpSpPr>
          <p:sp>
            <p:nvSpPr>
              <p:cNvPr id="823" name="フリーフォーム 822">
                <a:extLst>
                  <a:ext uri="{FF2B5EF4-FFF2-40B4-BE49-F238E27FC236}">
                    <a16:creationId xmlns:a16="http://schemas.microsoft.com/office/drawing/2014/main" id="{5A15D9ED-D709-F343-9339-B36DB99136D9}"/>
                  </a:ext>
                </a:extLst>
              </p:cNvPr>
              <p:cNvSpPr/>
              <p:nvPr/>
            </p:nvSpPr>
            <p:spPr>
              <a:xfrm flipH="1">
                <a:off x="2276462" y="2076775"/>
                <a:ext cx="253100" cy="434485"/>
              </a:xfrm>
              <a:custGeom>
                <a:avLst/>
                <a:gdLst>
                  <a:gd name="connsiteX0" fmla="*/ 232696 w 253100"/>
                  <a:gd name="connsiteY0" fmla="*/ 0 h 434485"/>
                  <a:gd name="connsiteX1" fmla="*/ 227575 w 253100"/>
                  <a:gd name="connsiteY1" fmla="*/ 0 h 434485"/>
                  <a:gd name="connsiteX2" fmla="*/ 207620 w 253100"/>
                  <a:gd name="connsiteY2" fmla="*/ 19955 h 434485"/>
                  <a:gd name="connsiteX3" fmla="*/ 207620 w 253100"/>
                  <a:gd name="connsiteY3" fmla="*/ 194880 h 434485"/>
                  <a:gd name="connsiteX4" fmla="*/ 198284 w 253100"/>
                  <a:gd name="connsiteY4" fmla="*/ 204216 h 434485"/>
                  <a:gd name="connsiteX5" fmla="*/ 158181 w 253100"/>
                  <a:gd name="connsiteY5" fmla="*/ 204216 h 434485"/>
                  <a:gd name="connsiteX6" fmla="*/ 148841 w 253100"/>
                  <a:gd name="connsiteY6" fmla="*/ 194876 h 434485"/>
                  <a:gd name="connsiteX7" fmla="*/ 148841 w 253100"/>
                  <a:gd name="connsiteY7" fmla="*/ 19955 h 434485"/>
                  <a:gd name="connsiteX8" fmla="*/ 128886 w 253100"/>
                  <a:gd name="connsiteY8" fmla="*/ 0 h 434485"/>
                  <a:gd name="connsiteX9" fmla="*/ 123765 w 253100"/>
                  <a:gd name="connsiteY9" fmla="*/ 0 h 434485"/>
                  <a:gd name="connsiteX10" fmla="*/ 103810 w 253100"/>
                  <a:gd name="connsiteY10" fmla="*/ 19955 h 434485"/>
                  <a:gd name="connsiteX11" fmla="*/ 103810 w 253100"/>
                  <a:gd name="connsiteY11" fmla="*/ 194878 h 434485"/>
                  <a:gd name="connsiteX12" fmla="*/ 94472 w 253100"/>
                  <a:gd name="connsiteY12" fmla="*/ 204216 h 434485"/>
                  <a:gd name="connsiteX13" fmla="*/ 54369 w 253100"/>
                  <a:gd name="connsiteY13" fmla="*/ 204216 h 434485"/>
                  <a:gd name="connsiteX14" fmla="*/ 45031 w 253100"/>
                  <a:gd name="connsiteY14" fmla="*/ 194878 h 434485"/>
                  <a:gd name="connsiteX15" fmla="*/ 45031 w 253100"/>
                  <a:gd name="connsiteY15" fmla="*/ 19955 h 434485"/>
                  <a:gd name="connsiteX16" fmla="*/ 25076 w 253100"/>
                  <a:gd name="connsiteY16" fmla="*/ 0 h 434485"/>
                  <a:gd name="connsiteX17" fmla="*/ 19955 w 253100"/>
                  <a:gd name="connsiteY17" fmla="*/ 0 h 434485"/>
                  <a:gd name="connsiteX18" fmla="*/ 0 w 253100"/>
                  <a:gd name="connsiteY18" fmla="*/ 19955 h 434485"/>
                  <a:gd name="connsiteX19" fmla="*/ 0 w 253100"/>
                  <a:gd name="connsiteY19" fmla="*/ 224577 h 434485"/>
                  <a:gd name="connsiteX20" fmla="*/ 364 w 253100"/>
                  <a:gd name="connsiteY20" fmla="*/ 225455 h 434485"/>
                  <a:gd name="connsiteX21" fmla="*/ 2 w 253100"/>
                  <a:gd name="connsiteY21" fmla="*/ 226639 h 434485"/>
                  <a:gd name="connsiteX22" fmla="*/ 2 w 253100"/>
                  <a:gd name="connsiteY22" fmla="*/ 329092 h 434485"/>
                  <a:gd name="connsiteX23" fmla="*/ 893 w 253100"/>
                  <a:gd name="connsiteY23" fmla="*/ 333505 h 434485"/>
                  <a:gd name="connsiteX24" fmla="*/ 450 w 253100"/>
                  <a:gd name="connsiteY24" fmla="*/ 335229 h 434485"/>
                  <a:gd name="connsiteX25" fmla="*/ 126775 w 253100"/>
                  <a:gd name="connsiteY25" fmla="*/ 434485 h 434485"/>
                  <a:gd name="connsiteX26" fmla="*/ 253100 w 253100"/>
                  <a:gd name="connsiteY26" fmla="*/ 335229 h 434485"/>
                  <a:gd name="connsiteX27" fmla="*/ 252155 w 253100"/>
                  <a:gd name="connsiteY27" fmla="*/ 331552 h 434485"/>
                  <a:gd name="connsiteX28" fmla="*/ 252652 w 253100"/>
                  <a:gd name="connsiteY28" fmla="*/ 329092 h 434485"/>
                  <a:gd name="connsiteX29" fmla="*/ 252652 w 253100"/>
                  <a:gd name="connsiteY29" fmla="*/ 226639 h 434485"/>
                  <a:gd name="connsiteX30" fmla="*/ 252289 w 253100"/>
                  <a:gd name="connsiteY30" fmla="*/ 225451 h 434485"/>
                  <a:gd name="connsiteX31" fmla="*/ 252651 w 253100"/>
                  <a:gd name="connsiteY31" fmla="*/ 224577 h 434485"/>
                  <a:gd name="connsiteX32" fmla="*/ 252651 w 253100"/>
                  <a:gd name="connsiteY32" fmla="*/ 19955 h 434485"/>
                  <a:gd name="connsiteX33" fmla="*/ 232696 w 253100"/>
                  <a:gd name="connsiteY33" fmla="*/ 0 h 434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53100" h="434485">
                    <a:moveTo>
                      <a:pt x="232696" y="0"/>
                    </a:moveTo>
                    <a:lnTo>
                      <a:pt x="227575" y="0"/>
                    </a:lnTo>
                    <a:cubicBezTo>
                      <a:pt x="216554" y="0"/>
                      <a:pt x="207620" y="8934"/>
                      <a:pt x="207620" y="19955"/>
                    </a:cubicBezTo>
                    <a:lnTo>
                      <a:pt x="207620" y="194880"/>
                    </a:lnTo>
                    <a:lnTo>
                      <a:pt x="198284" y="204216"/>
                    </a:lnTo>
                    <a:lnTo>
                      <a:pt x="158181" y="204216"/>
                    </a:lnTo>
                    <a:lnTo>
                      <a:pt x="148841" y="194876"/>
                    </a:lnTo>
                    <a:lnTo>
                      <a:pt x="148841" y="19955"/>
                    </a:lnTo>
                    <a:cubicBezTo>
                      <a:pt x="148841" y="8934"/>
                      <a:pt x="139907" y="0"/>
                      <a:pt x="128886" y="0"/>
                    </a:cubicBezTo>
                    <a:lnTo>
                      <a:pt x="123765" y="0"/>
                    </a:lnTo>
                    <a:cubicBezTo>
                      <a:pt x="112744" y="0"/>
                      <a:pt x="103810" y="8934"/>
                      <a:pt x="103810" y="19955"/>
                    </a:cubicBezTo>
                    <a:lnTo>
                      <a:pt x="103810" y="194878"/>
                    </a:lnTo>
                    <a:lnTo>
                      <a:pt x="94472" y="204216"/>
                    </a:lnTo>
                    <a:lnTo>
                      <a:pt x="54369" y="204216"/>
                    </a:lnTo>
                    <a:lnTo>
                      <a:pt x="45031" y="194878"/>
                    </a:lnTo>
                    <a:lnTo>
                      <a:pt x="45031" y="19955"/>
                    </a:lnTo>
                    <a:cubicBezTo>
                      <a:pt x="45031" y="8934"/>
                      <a:pt x="36097" y="0"/>
                      <a:pt x="25076" y="0"/>
                    </a:cubicBezTo>
                    <a:lnTo>
                      <a:pt x="19955" y="0"/>
                    </a:lnTo>
                    <a:cubicBezTo>
                      <a:pt x="8934" y="0"/>
                      <a:pt x="0" y="8934"/>
                      <a:pt x="0" y="19955"/>
                    </a:cubicBezTo>
                    <a:lnTo>
                      <a:pt x="0" y="224577"/>
                    </a:lnTo>
                    <a:lnTo>
                      <a:pt x="364" y="225455"/>
                    </a:lnTo>
                    <a:lnTo>
                      <a:pt x="2" y="226639"/>
                    </a:lnTo>
                    <a:lnTo>
                      <a:pt x="2" y="329092"/>
                    </a:lnTo>
                    <a:lnTo>
                      <a:pt x="893" y="333505"/>
                    </a:lnTo>
                    <a:lnTo>
                      <a:pt x="450" y="335229"/>
                    </a:lnTo>
                    <a:cubicBezTo>
                      <a:pt x="450" y="390047"/>
                      <a:pt x="57008" y="434485"/>
                      <a:pt x="126775" y="434485"/>
                    </a:cubicBezTo>
                    <a:cubicBezTo>
                      <a:pt x="196542" y="434485"/>
                      <a:pt x="253100" y="390047"/>
                      <a:pt x="253100" y="335229"/>
                    </a:cubicBezTo>
                    <a:lnTo>
                      <a:pt x="252155" y="331552"/>
                    </a:lnTo>
                    <a:lnTo>
                      <a:pt x="252652" y="329092"/>
                    </a:lnTo>
                    <a:lnTo>
                      <a:pt x="252652" y="226639"/>
                    </a:lnTo>
                    <a:lnTo>
                      <a:pt x="252289" y="225451"/>
                    </a:lnTo>
                    <a:lnTo>
                      <a:pt x="252651" y="224577"/>
                    </a:lnTo>
                    <a:lnTo>
                      <a:pt x="252651" y="19955"/>
                    </a:lnTo>
                    <a:cubicBezTo>
                      <a:pt x="252651" y="8934"/>
                      <a:pt x="243717" y="0"/>
                      <a:pt x="2326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24" name="台形 823">
                <a:extLst>
                  <a:ext uri="{FF2B5EF4-FFF2-40B4-BE49-F238E27FC236}">
                    <a16:creationId xmlns:a16="http://schemas.microsoft.com/office/drawing/2014/main" id="{CE125D34-8A29-3349-9B05-254EF2D7F582}"/>
                  </a:ext>
                </a:extLst>
              </p:cNvPr>
              <p:cNvSpPr/>
              <p:nvPr/>
            </p:nvSpPr>
            <p:spPr>
              <a:xfrm>
                <a:off x="2342970" y="2389549"/>
                <a:ext cx="119640" cy="809063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25" name="円/楕円 824">
                <a:extLst>
                  <a:ext uri="{FF2B5EF4-FFF2-40B4-BE49-F238E27FC236}">
                    <a16:creationId xmlns:a16="http://schemas.microsoft.com/office/drawing/2014/main" id="{E665BF13-D37F-AF4A-806A-C3E973FB7921}"/>
                  </a:ext>
                </a:extLst>
              </p:cNvPr>
              <p:cNvSpPr/>
              <p:nvPr/>
            </p:nvSpPr>
            <p:spPr>
              <a:xfrm>
                <a:off x="2342635" y="3142338"/>
                <a:ext cx="120310" cy="12031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877" name="グループ化 876">
              <a:extLst>
                <a:ext uri="{FF2B5EF4-FFF2-40B4-BE49-F238E27FC236}">
                  <a16:creationId xmlns:a16="http://schemas.microsoft.com/office/drawing/2014/main" id="{991DB933-EFE5-6945-AC2A-FF77790757EB}"/>
                </a:ext>
              </a:extLst>
            </p:cNvPr>
            <p:cNvGrpSpPr/>
            <p:nvPr/>
          </p:nvGrpSpPr>
          <p:grpSpPr>
            <a:xfrm>
              <a:off x="9912424" y="2420888"/>
              <a:ext cx="895583" cy="1102706"/>
              <a:chOff x="9912424" y="2420888"/>
              <a:chExt cx="895583" cy="1102706"/>
            </a:xfrm>
          </p:grpSpPr>
          <p:sp>
            <p:nvSpPr>
              <p:cNvPr id="856" name="円/楕円 855">
                <a:extLst>
                  <a:ext uri="{FF2B5EF4-FFF2-40B4-BE49-F238E27FC236}">
                    <a16:creationId xmlns:a16="http://schemas.microsoft.com/office/drawing/2014/main" id="{FDFAE3B5-22C0-8E42-A133-D3355FC354FA}"/>
                  </a:ext>
                </a:extLst>
              </p:cNvPr>
              <p:cNvSpPr/>
              <p:nvPr/>
            </p:nvSpPr>
            <p:spPr>
              <a:xfrm>
                <a:off x="10215855" y="2420888"/>
                <a:ext cx="288720" cy="28872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857" name="グループ化 856">
                <a:extLst>
                  <a:ext uri="{FF2B5EF4-FFF2-40B4-BE49-F238E27FC236}">
                    <a16:creationId xmlns:a16="http://schemas.microsoft.com/office/drawing/2014/main" id="{4DC87191-795A-F741-94A8-AEAB86003607}"/>
                  </a:ext>
                </a:extLst>
              </p:cNvPr>
              <p:cNvGrpSpPr/>
              <p:nvPr/>
            </p:nvGrpSpPr>
            <p:grpSpPr>
              <a:xfrm>
                <a:off x="9912424" y="2743919"/>
                <a:ext cx="895583" cy="779675"/>
                <a:chOff x="9730287" y="4655266"/>
                <a:chExt cx="895583" cy="779675"/>
              </a:xfrm>
            </p:grpSpPr>
            <p:grpSp>
              <p:nvGrpSpPr>
                <p:cNvPr id="862" name="グループ化 861">
                  <a:extLst>
                    <a:ext uri="{FF2B5EF4-FFF2-40B4-BE49-F238E27FC236}">
                      <a16:creationId xmlns:a16="http://schemas.microsoft.com/office/drawing/2014/main" id="{251C2E9B-C4CE-E547-A093-D88C7B99D1FA}"/>
                    </a:ext>
                  </a:extLst>
                </p:cNvPr>
                <p:cNvGrpSpPr/>
                <p:nvPr/>
              </p:nvGrpSpPr>
              <p:grpSpPr>
                <a:xfrm>
                  <a:off x="9730287" y="4687190"/>
                  <a:ext cx="341361" cy="747751"/>
                  <a:chOff x="6266167" y="1820541"/>
                  <a:chExt cx="471857" cy="1033603"/>
                </a:xfrm>
              </p:grpSpPr>
              <p:grpSp>
                <p:nvGrpSpPr>
                  <p:cNvPr id="871" name="グループ化 870">
                    <a:extLst>
                      <a:ext uri="{FF2B5EF4-FFF2-40B4-BE49-F238E27FC236}">
                        <a16:creationId xmlns:a16="http://schemas.microsoft.com/office/drawing/2014/main" id="{77872AEB-C3AB-2849-AF1D-293076A1D8F5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solidFill>
                    <a:srgbClr val="002060"/>
                  </a:solidFill>
                </p:grpSpPr>
                <p:sp>
                  <p:nvSpPr>
                    <p:cNvPr id="873" name="円/楕円 872">
                      <a:extLst>
                        <a:ext uri="{FF2B5EF4-FFF2-40B4-BE49-F238E27FC236}">
                          <a16:creationId xmlns:a16="http://schemas.microsoft.com/office/drawing/2014/main" id="{68EB8BA6-C7AC-674D-954E-D6013FCCDB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74" name="円/楕円 873">
                      <a:extLst>
                        <a:ext uri="{FF2B5EF4-FFF2-40B4-BE49-F238E27FC236}">
                          <a16:creationId xmlns:a16="http://schemas.microsoft.com/office/drawing/2014/main" id="{FC36C84B-F9B1-C947-808C-0EF2492A49ED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75" name="フリーフォーム 874">
                      <a:extLst>
                        <a:ext uri="{FF2B5EF4-FFF2-40B4-BE49-F238E27FC236}">
                          <a16:creationId xmlns:a16="http://schemas.microsoft.com/office/drawing/2014/main" id="{7F87A82A-AB73-9E43-A9F6-08C1B66744D0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76" name="フリーフォーム 875">
                      <a:extLst>
                        <a:ext uri="{FF2B5EF4-FFF2-40B4-BE49-F238E27FC236}">
                          <a16:creationId xmlns:a16="http://schemas.microsoft.com/office/drawing/2014/main" id="{D5FBCB71-F4DB-574C-A283-7F0B5D40DB30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872" name="円/楕円 871">
                    <a:extLst>
                      <a:ext uri="{FF2B5EF4-FFF2-40B4-BE49-F238E27FC236}">
                        <a16:creationId xmlns:a16="http://schemas.microsoft.com/office/drawing/2014/main" id="{75B46E42-4198-CE47-A89E-BA53777253E1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863" name="フリーフォーム 862">
                  <a:extLst>
                    <a:ext uri="{FF2B5EF4-FFF2-40B4-BE49-F238E27FC236}">
                      <a16:creationId xmlns:a16="http://schemas.microsoft.com/office/drawing/2014/main" id="{47865E37-3863-E245-A13F-BA4C7378CEC8}"/>
                    </a:ext>
                  </a:extLst>
                </p:cNvPr>
                <p:cNvSpPr/>
                <p:nvPr/>
              </p:nvSpPr>
              <p:spPr>
                <a:xfrm rot="159025" flipH="1">
                  <a:off x="9916617" y="4655266"/>
                  <a:ext cx="505067" cy="738569"/>
                </a:xfrm>
                <a:custGeom>
                  <a:avLst/>
                  <a:gdLst>
                    <a:gd name="connsiteX0" fmla="*/ 352442 w 698145"/>
                    <a:gd name="connsiteY0" fmla="*/ 2328 h 1020912"/>
                    <a:gd name="connsiteX1" fmla="*/ 483 w 698145"/>
                    <a:gd name="connsiteY1" fmla="*/ 35305 h 1020912"/>
                    <a:gd name="connsiteX2" fmla="*/ 0 w 698145"/>
                    <a:gd name="connsiteY2" fmla="*/ 35613 h 1020912"/>
                    <a:gd name="connsiteX3" fmla="*/ 0 w 698145"/>
                    <a:gd name="connsiteY3" fmla="*/ 989629 h 1020912"/>
                    <a:gd name="connsiteX4" fmla="*/ 598632 w 698145"/>
                    <a:gd name="connsiteY4" fmla="*/ 1020912 h 1020912"/>
                    <a:gd name="connsiteX5" fmla="*/ 698145 w 698145"/>
                    <a:gd name="connsiteY5" fmla="*/ 71387 h 1020912"/>
                    <a:gd name="connsiteX6" fmla="*/ 664841 w 698145"/>
                    <a:gd name="connsiteY6" fmla="*/ 55736 h 1020912"/>
                    <a:gd name="connsiteX7" fmla="*/ 352442 w 698145"/>
                    <a:gd name="connsiteY7" fmla="*/ 2328 h 1020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98145" h="1020912">
                      <a:moveTo>
                        <a:pt x="352442" y="2328"/>
                      </a:moveTo>
                      <a:cubicBezTo>
                        <a:pt x="195425" y="-5878"/>
                        <a:pt x="59603" y="8207"/>
                        <a:pt x="483" y="35305"/>
                      </a:cubicBezTo>
                      <a:lnTo>
                        <a:pt x="0" y="35613"/>
                      </a:lnTo>
                      <a:lnTo>
                        <a:pt x="0" y="989629"/>
                      </a:lnTo>
                      <a:lnTo>
                        <a:pt x="598632" y="1020912"/>
                      </a:lnTo>
                      <a:lnTo>
                        <a:pt x="698145" y="71387"/>
                      </a:lnTo>
                      <a:lnTo>
                        <a:pt x="664841" y="55736"/>
                      </a:lnTo>
                      <a:cubicBezTo>
                        <a:pt x="597885" y="29864"/>
                        <a:pt x="483289" y="9165"/>
                        <a:pt x="352442" y="2328"/>
                      </a:cubicBez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864" name="グループ化 863">
                  <a:extLst>
                    <a:ext uri="{FF2B5EF4-FFF2-40B4-BE49-F238E27FC236}">
                      <a16:creationId xmlns:a16="http://schemas.microsoft.com/office/drawing/2014/main" id="{CFE6106C-09B7-1A4F-99DD-8FEFC6E12927}"/>
                    </a:ext>
                  </a:extLst>
                </p:cNvPr>
                <p:cNvGrpSpPr/>
                <p:nvPr/>
              </p:nvGrpSpPr>
              <p:grpSpPr>
                <a:xfrm flipH="1">
                  <a:off x="10284509" y="4683410"/>
                  <a:ext cx="341361" cy="747751"/>
                  <a:chOff x="6266167" y="1820541"/>
                  <a:chExt cx="471857" cy="1033603"/>
                </a:xfrm>
              </p:grpSpPr>
              <p:grpSp>
                <p:nvGrpSpPr>
                  <p:cNvPr id="865" name="グループ化 864">
                    <a:extLst>
                      <a:ext uri="{FF2B5EF4-FFF2-40B4-BE49-F238E27FC236}">
                        <a16:creationId xmlns:a16="http://schemas.microsoft.com/office/drawing/2014/main" id="{710031BC-2707-8044-B349-6D4603A84116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solidFill>
                    <a:srgbClr val="002060"/>
                  </a:solidFill>
                </p:grpSpPr>
                <p:sp>
                  <p:nvSpPr>
                    <p:cNvPr id="867" name="円/楕円 866">
                      <a:extLst>
                        <a:ext uri="{FF2B5EF4-FFF2-40B4-BE49-F238E27FC236}">
                          <a16:creationId xmlns:a16="http://schemas.microsoft.com/office/drawing/2014/main" id="{4D407EFB-5067-5D4F-971C-1749138814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68" name="円/楕円 867">
                      <a:extLst>
                        <a:ext uri="{FF2B5EF4-FFF2-40B4-BE49-F238E27FC236}">
                          <a16:creationId xmlns:a16="http://schemas.microsoft.com/office/drawing/2014/main" id="{4A1CA3D8-D0B8-9A4C-B9EF-64B953730EF0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69" name="フリーフォーム 868">
                      <a:extLst>
                        <a:ext uri="{FF2B5EF4-FFF2-40B4-BE49-F238E27FC236}">
                          <a16:creationId xmlns:a16="http://schemas.microsoft.com/office/drawing/2014/main" id="{0EBADCE3-D0CE-4745-9EB8-EB3E51075346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870" name="フリーフォーム 869">
                      <a:extLst>
                        <a:ext uri="{FF2B5EF4-FFF2-40B4-BE49-F238E27FC236}">
                          <a16:creationId xmlns:a16="http://schemas.microsoft.com/office/drawing/2014/main" id="{97EB15EB-E5E8-954A-8F18-749DA3D64392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866" name="円/楕円 865">
                    <a:extLst>
                      <a:ext uri="{FF2B5EF4-FFF2-40B4-BE49-F238E27FC236}">
                        <a16:creationId xmlns:a16="http://schemas.microsoft.com/office/drawing/2014/main" id="{1FB7B4C3-02AC-0D48-8E1D-80BA12795737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</p:grpSp>
      <p:grpSp>
        <p:nvGrpSpPr>
          <p:cNvPr id="990" name="グループ化 989">
            <a:extLst>
              <a:ext uri="{FF2B5EF4-FFF2-40B4-BE49-F238E27FC236}">
                <a16:creationId xmlns:a16="http://schemas.microsoft.com/office/drawing/2014/main" id="{103B1C15-4542-B545-B410-A9E7CF5D741D}"/>
              </a:ext>
            </a:extLst>
          </p:cNvPr>
          <p:cNvGrpSpPr/>
          <p:nvPr/>
        </p:nvGrpSpPr>
        <p:grpSpPr>
          <a:xfrm flipH="1">
            <a:off x="426981" y="165842"/>
            <a:ext cx="1077371" cy="1853870"/>
            <a:chOff x="9756533" y="2751900"/>
            <a:chExt cx="1272554" cy="2189729"/>
          </a:xfrm>
        </p:grpSpPr>
        <p:sp>
          <p:nvSpPr>
            <p:cNvPr id="947" name="円/楕円 946">
              <a:extLst>
                <a:ext uri="{FF2B5EF4-FFF2-40B4-BE49-F238E27FC236}">
                  <a16:creationId xmlns:a16="http://schemas.microsoft.com/office/drawing/2014/main" id="{61055F3B-F1BF-A34F-A102-E9AE52C5F315}"/>
                </a:ext>
              </a:extLst>
            </p:cNvPr>
            <p:cNvSpPr/>
            <p:nvPr/>
          </p:nvSpPr>
          <p:spPr>
            <a:xfrm>
              <a:off x="10372359" y="2751900"/>
              <a:ext cx="317152" cy="31715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48" name="台形 947">
              <a:extLst>
                <a:ext uri="{FF2B5EF4-FFF2-40B4-BE49-F238E27FC236}">
                  <a16:creationId xmlns:a16="http://schemas.microsoft.com/office/drawing/2014/main" id="{A826795C-CA0A-9144-8088-F96677D062DC}"/>
                </a:ext>
              </a:extLst>
            </p:cNvPr>
            <p:cNvSpPr/>
            <p:nvPr/>
          </p:nvSpPr>
          <p:spPr>
            <a:xfrm rot="12056159">
              <a:off x="9932595" y="3040131"/>
              <a:ext cx="552420" cy="804336"/>
            </a:xfrm>
            <a:prstGeom prst="trapezoid">
              <a:avLst>
                <a:gd name="adj" fmla="val 6693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49" name="グループ化 948">
              <a:extLst>
                <a:ext uri="{FF2B5EF4-FFF2-40B4-BE49-F238E27FC236}">
                  <a16:creationId xmlns:a16="http://schemas.microsoft.com/office/drawing/2014/main" id="{FE778ACD-34C5-5F40-8AE7-F8D9CB58FFBA}"/>
                </a:ext>
              </a:extLst>
            </p:cNvPr>
            <p:cNvGrpSpPr/>
            <p:nvPr/>
          </p:nvGrpSpPr>
          <p:grpSpPr>
            <a:xfrm rot="13999579">
              <a:off x="10721933" y="3123883"/>
              <a:ext cx="180357" cy="433951"/>
              <a:chOff x="6692241" y="1460728"/>
              <a:chExt cx="155099" cy="373178"/>
            </a:xfrm>
            <a:solidFill>
              <a:srgbClr val="002060"/>
            </a:solidFill>
          </p:grpSpPr>
          <p:sp>
            <p:nvSpPr>
              <p:cNvPr id="982" name="円/楕円 981">
                <a:extLst>
                  <a:ext uri="{FF2B5EF4-FFF2-40B4-BE49-F238E27FC236}">
                    <a16:creationId xmlns:a16="http://schemas.microsoft.com/office/drawing/2014/main" id="{783CA394-C1B6-2E47-8707-B4C49E52B4E0}"/>
                  </a:ext>
                </a:extLst>
              </p:cNvPr>
              <p:cNvSpPr/>
              <p:nvPr/>
            </p:nvSpPr>
            <p:spPr>
              <a:xfrm rot="9900000" flipH="1">
                <a:off x="6745065" y="1731630"/>
                <a:ext cx="102275" cy="10227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83" name="フリーフォーム 982">
                <a:extLst>
                  <a:ext uri="{FF2B5EF4-FFF2-40B4-BE49-F238E27FC236}">
                    <a16:creationId xmlns:a16="http://schemas.microsoft.com/office/drawing/2014/main" id="{5FA68571-4A6C-AD4D-9B80-EA7F118BBE3F}"/>
                  </a:ext>
                </a:extLst>
              </p:cNvPr>
              <p:cNvSpPr/>
              <p:nvPr/>
            </p:nvSpPr>
            <p:spPr>
              <a:xfrm rot="9900000" flipH="1">
                <a:off x="6692241" y="1460728"/>
                <a:ext cx="126055" cy="338552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950" name="グループ化 949">
              <a:extLst>
                <a:ext uri="{FF2B5EF4-FFF2-40B4-BE49-F238E27FC236}">
                  <a16:creationId xmlns:a16="http://schemas.microsoft.com/office/drawing/2014/main" id="{06DFF5B4-AF6D-F14D-BBBC-BEBFE79A32E0}"/>
                </a:ext>
              </a:extLst>
            </p:cNvPr>
            <p:cNvGrpSpPr/>
            <p:nvPr/>
          </p:nvGrpSpPr>
          <p:grpSpPr>
            <a:xfrm rot="20847097">
              <a:off x="10529527" y="3183624"/>
              <a:ext cx="205605" cy="413713"/>
              <a:chOff x="9185567" y="2840502"/>
              <a:chExt cx="170060" cy="342190"/>
            </a:xfrm>
          </p:grpSpPr>
          <p:sp>
            <p:nvSpPr>
              <p:cNvPr id="980" name="フリーフォーム 979">
                <a:extLst>
                  <a:ext uri="{FF2B5EF4-FFF2-40B4-BE49-F238E27FC236}">
                    <a16:creationId xmlns:a16="http://schemas.microsoft.com/office/drawing/2014/main" id="{0E189AD3-50AE-6841-A679-2A20973FD6C7}"/>
                  </a:ext>
                </a:extLst>
              </p:cNvPr>
              <p:cNvSpPr/>
              <p:nvPr/>
            </p:nvSpPr>
            <p:spPr>
              <a:xfrm rot="9900000" flipH="1">
                <a:off x="9185567" y="2840502"/>
                <a:ext cx="144653" cy="279510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81" name="円/楕円 980">
                <a:extLst>
                  <a:ext uri="{FF2B5EF4-FFF2-40B4-BE49-F238E27FC236}">
                    <a16:creationId xmlns:a16="http://schemas.microsoft.com/office/drawing/2014/main" id="{A1E6F84C-FF10-F549-B206-10C089FD0D97}"/>
                  </a:ext>
                </a:extLst>
              </p:cNvPr>
              <p:cNvSpPr/>
              <p:nvPr/>
            </p:nvSpPr>
            <p:spPr>
              <a:xfrm>
                <a:off x="9237532" y="3064597"/>
                <a:ext cx="118095" cy="11809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952" name="グループ化 951">
              <a:extLst>
                <a:ext uri="{FF2B5EF4-FFF2-40B4-BE49-F238E27FC236}">
                  <a16:creationId xmlns:a16="http://schemas.microsoft.com/office/drawing/2014/main" id="{B2A944BD-033A-D647-AE7D-A45FA0462D35}"/>
                </a:ext>
              </a:extLst>
            </p:cNvPr>
            <p:cNvGrpSpPr/>
            <p:nvPr/>
          </p:nvGrpSpPr>
          <p:grpSpPr>
            <a:xfrm rot="18481874">
              <a:off x="10679298" y="3005033"/>
              <a:ext cx="191225" cy="175144"/>
              <a:chOff x="3466174" y="4121836"/>
              <a:chExt cx="1039510" cy="952095"/>
            </a:xfrm>
          </p:grpSpPr>
          <p:grpSp>
            <p:nvGrpSpPr>
              <p:cNvPr id="965" name="グループ化 964">
                <a:extLst>
                  <a:ext uri="{FF2B5EF4-FFF2-40B4-BE49-F238E27FC236}">
                    <a16:creationId xmlns:a16="http://schemas.microsoft.com/office/drawing/2014/main" id="{920619A4-FF3C-5846-B8D2-AA7DF20E1542}"/>
                  </a:ext>
                </a:extLst>
              </p:cNvPr>
              <p:cNvGrpSpPr/>
              <p:nvPr/>
            </p:nvGrpSpPr>
            <p:grpSpPr>
              <a:xfrm>
                <a:off x="390871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976" name="円/楕円 975">
                  <a:extLst>
                    <a:ext uri="{FF2B5EF4-FFF2-40B4-BE49-F238E27FC236}">
                      <a16:creationId xmlns:a16="http://schemas.microsoft.com/office/drawing/2014/main" id="{59F3F608-EAA9-7D44-BE0E-FDA09BA8ABBB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7" name="円/楕円 976">
                  <a:extLst>
                    <a:ext uri="{FF2B5EF4-FFF2-40B4-BE49-F238E27FC236}">
                      <a16:creationId xmlns:a16="http://schemas.microsoft.com/office/drawing/2014/main" id="{1F538A46-53A8-044B-8D58-8B4C6E2F8810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8" name="円/楕円 977">
                  <a:extLst>
                    <a:ext uri="{FF2B5EF4-FFF2-40B4-BE49-F238E27FC236}">
                      <a16:creationId xmlns:a16="http://schemas.microsoft.com/office/drawing/2014/main" id="{5B390EDA-B5A1-F447-A6B4-59A2662224E7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9" name="円/楕円 978">
                  <a:extLst>
                    <a:ext uri="{FF2B5EF4-FFF2-40B4-BE49-F238E27FC236}">
                      <a16:creationId xmlns:a16="http://schemas.microsoft.com/office/drawing/2014/main" id="{543CE245-012C-F944-9221-F708D681A88A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966" name="グループ化 965">
                <a:extLst>
                  <a:ext uri="{FF2B5EF4-FFF2-40B4-BE49-F238E27FC236}">
                    <a16:creationId xmlns:a16="http://schemas.microsoft.com/office/drawing/2014/main" id="{53DC92BE-33F7-DC49-95FA-F86CE1728972}"/>
                  </a:ext>
                </a:extLst>
              </p:cNvPr>
              <p:cNvGrpSpPr/>
              <p:nvPr/>
            </p:nvGrpSpPr>
            <p:grpSpPr>
              <a:xfrm rot="900000">
                <a:off x="346617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972" name="円/楕円 971">
                  <a:extLst>
                    <a:ext uri="{FF2B5EF4-FFF2-40B4-BE49-F238E27FC236}">
                      <a16:creationId xmlns:a16="http://schemas.microsoft.com/office/drawing/2014/main" id="{49F2EF16-8E71-7842-8AC9-7F466C29CA96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3" name="円/楕円 972">
                  <a:extLst>
                    <a:ext uri="{FF2B5EF4-FFF2-40B4-BE49-F238E27FC236}">
                      <a16:creationId xmlns:a16="http://schemas.microsoft.com/office/drawing/2014/main" id="{B65145ED-0828-F04A-A84E-408B6C2B4219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4" name="円/楕円 973">
                  <a:extLst>
                    <a:ext uri="{FF2B5EF4-FFF2-40B4-BE49-F238E27FC236}">
                      <a16:creationId xmlns:a16="http://schemas.microsoft.com/office/drawing/2014/main" id="{FB3B5DAD-0EBD-3F42-88AF-17BA53A0915C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5" name="円/楕円 974">
                  <a:extLst>
                    <a:ext uri="{FF2B5EF4-FFF2-40B4-BE49-F238E27FC236}">
                      <a16:creationId xmlns:a16="http://schemas.microsoft.com/office/drawing/2014/main" id="{7953F1E8-3A6E-7046-8B8E-451FEAB2C690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967" name="グループ化 966">
                <a:extLst>
                  <a:ext uri="{FF2B5EF4-FFF2-40B4-BE49-F238E27FC236}">
                    <a16:creationId xmlns:a16="http://schemas.microsoft.com/office/drawing/2014/main" id="{B2534657-ACC7-1442-9D7E-AC09BE143E4B}"/>
                  </a:ext>
                </a:extLst>
              </p:cNvPr>
              <p:cNvGrpSpPr/>
              <p:nvPr/>
            </p:nvGrpSpPr>
            <p:grpSpPr>
              <a:xfrm rot="20700000" flipH="1">
                <a:off x="4351254" y="4121836"/>
                <a:ext cx="154430" cy="952094"/>
                <a:chOff x="3903918" y="4121837"/>
                <a:chExt cx="154430" cy="952094"/>
              </a:xfrm>
            </p:grpSpPr>
            <p:sp>
              <p:nvSpPr>
                <p:cNvPr id="968" name="円/楕円 967">
                  <a:extLst>
                    <a:ext uri="{FF2B5EF4-FFF2-40B4-BE49-F238E27FC236}">
                      <a16:creationId xmlns:a16="http://schemas.microsoft.com/office/drawing/2014/main" id="{F62152D4-1113-4E42-9DF1-F5D79CDFCF7A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69" name="円/楕円 968">
                  <a:extLst>
                    <a:ext uri="{FF2B5EF4-FFF2-40B4-BE49-F238E27FC236}">
                      <a16:creationId xmlns:a16="http://schemas.microsoft.com/office/drawing/2014/main" id="{6069BFCF-E470-384F-8FF5-9C0AE789BB35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0" name="円/楕円 969">
                  <a:extLst>
                    <a:ext uri="{FF2B5EF4-FFF2-40B4-BE49-F238E27FC236}">
                      <a16:creationId xmlns:a16="http://schemas.microsoft.com/office/drawing/2014/main" id="{57F166E8-18FE-8241-9021-6BA24BD3DDE7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1" name="円/楕円 970">
                  <a:extLst>
                    <a:ext uri="{FF2B5EF4-FFF2-40B4-BE49-F238E27FC236}">
                      <a16:creationId xmlns:a16="http://schemas.microsoft.com/office/drawing/2014/main" id="{24C7CBD6-5801-224E-8C4D-35B3F245D856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958" name="フリーフォーム 957">
              <a:extLst>
                <a:ext uri="{FF2B5EF4-FFF2-40B4-BE49-F238E27FC236}">
                  <a16:creationId xmlns:a16="http://schemas.microsoft.com/office/drawing/2014/main" id="{5E53A350-7ADF-3E43-BD84-3F48F9F73110}"/>
                </a:ext>
              </a:extLst>
            </p:cNvPr>
            <p:cNvSpPr/>
            <p:nvPr/>
          </p:nvSpPr>
          <p:spPr>
            <a:xfrm rot="10152939">
              <a:off x="10110855" y="3748979"/>
              <a:ext cx="263723" cy="609715"/>
            </a:xfrm>
            <a:custGeom>
              <a:avLst/>
              <a:gdLst>
                <a:gd name="connsiteX0" fmla="*/ 0 w 359224"/>
                <a:gd name="connsiteY0" fmla="*/ 745326 h 745326"/>
                <a:gd name="connsiteX1" fmla="*/ 41228 w 359224"/>
                <a:gd name="connsiteY1" fmla="*/ 0 h 745326"/>
                <a:gd name="connsiteX2" fmla="*/ 311413 w 359224"/>
                <a:gd name="connsiteY2" fmla="*/ 0 h 745326"/>
                <a:gd name="connsiteX3" fmla="*/ 359224 w 359224"/>
                <a:gd name="connsiteY3" fmla="*/ 743721 h 745326"/>
                <a:gd name="connsiteX4" fmla="*/ 0 w 359224"/>
                <a:gd name="connsiteY4" fmla="*/ 745326 h 74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224" h="745326">
                  <a:moveTo>
                    <a:pt x="0" y="745326"/>
                  </a:moveTo>
                  <a:lnTo>
                    <a:pt x="41228" y="0"/>
                  </a:lnTo>
                  <a:lnTo>
                    <a:pt x="311413" y="0"/>
                  </a:lnTo>
                  <a:lnTo>
                    <a:pt x="359224" y="743721"/>
                  </a:lnTo>
                  <a:lnTo>
                    <a:pt x="0" y="745326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984" name="グループ化 983">
              <a:extLst>
                <a:ext uri="{FF2B5EF4-FFF2-40B4-BE49-F238E27FC236}">
                  <a16:creationId xmlns:a16="http://schemas.microsoft.com/office/drawing/2014/main" id="{B8ABA6E4-4C6D-FD4F-90CD-8ED797BDA8A5}"/>
                </a:ext>
              </a:extLst>
            </p:cNvPr>
            <p:cNvGrpSpPr/>
            <p:nvPr/>
          </p:nvGrpSpPr>
          <p:grpSpPr>
            <a:xfrm rot="1498683">
              <a:off x="10097791" y="4332515"/>
              <a:ext cx="198355" cy="609114"/>
              <a:chOff x="10165086" y="4356265"/>
              <a:chExt cx="198355" cy="609114"/>
            </a:xfrm>
          </p:grpSpPr>
          <p:sp>
            <p:nvSpPr>
              <p:cNvPr id="957" name="円/楕円 956">
                <a:extLst>
                  <a:ext uri="{FF2B5EF4-FFF2-40B4-BE49-F238E27FC236}">
                    <a16:creationId xmlns:a16="http://schemas.microsoft.com/office/drawing/2014/main" id="{5C2E83DF-40B6-AC43-B25E-F72964F18E82}"/>
                  </a:ext>
                </a:extLst>
              </p:cNvPr>
              <p:cNvSpPr/>
              <p:nvPr/>
            </p:nvSpPr>
            <p:spPr>
              <a:xfrm rot="21284637" flipH="1">
                <a:off x="10223838" y="4833232"/>
                <a:ext cx="132147" cy="13214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59" name="フリーフォーム 958">
                <a:extLst>
                  <a:ext uri="{FF2B5EF4-FFF2-40B4-BE49-F238E27FC236}">
                    <a16:creationId xmlns:a16="http://schemas.microsoft.com/office/drawing/2014/main" id="{BE4FA562-BB01-C14D-AE74-2AE514526E3B}"/>
                  </a:ext>
                </a:extLst>
              </p:cNvPr>
              <p:cNvSpPr/>
              <p:nvPr/>
            </p:nvSpPr>
            <p:spPr>
              <a:xfrm rot="10500000">
                <a:off x="10165086" y="4356265"/>
                <a:ext cx="198355" cy="556217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961" name="フリーフォーム 960">
              <a:extLst>
                <a:ext uri="{FF2B5EF4-FFF2-40B4-BE49-F238E27FC236}">
                  <a16:creationId xmlns:a16="http://schemas.microsoft.com/office/drawing/2014/main" id="{CCAA3F31-D8A2-EB4F-95D2-E65CA0DA4D0B}"/>
                </a:ext>
              </a:extLst>
            </p:cNvPr>
            <p:cNvSpPr/>
            <p:nvPr/>
          </p:nvSpPr>
          <p:spPr>
            <a:xfrm rot="10544650" flipH="1">
              <a:off x="9865477" y="3721714"/>
              <a:ext cx="263723" cy="640230"/>
            </a:xfrm>
            <a:custGeom>
              <a:avLst/>
              <a:gdLst>
                <a:gd name="connsiteX0" fmla="*/ 0 w 359224"/>
                <a:gd name="connsiteY0" fmla="*/ 745326 h 745326"/>
                <a:gd name="connsiteX1" fmla="*/ 41228 w 359224"/>
                <a:gd name="connsiteY1" fmla="*/ 0 h 745326"/>
                <a:gd name="connsiteX2" fmla="*/ 311413 w 359224"/>
                <a:gd name="connsiteY2" fmla="*/ 0 h 745326"/>
                <a:gd name="connsiteX3" fmla="*/ 359224 w 359224"/>
                <a:gd name="connsiteY3" fmla="*/ 743721 h 745326"/>
                <a:gd name="connsiteX4" fmla="*/ 0 w 359224"/>
                <a:gd name="connsiteY4" fmla="*/ 745326 h 74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224" h="745326">
                  <a:moveTo>
                    <a:pt x="0" y="745326"/>
                  </a:moveTo>
                  <a:lnTo>
                    <a:pt x="41228" y="0"/>
                  </a:lnTo>
                  <a:lnTo>
                    <a:pt x="311413" y="0"/>
                  </a:lnTo>
                  <a:lnTo>
                    <a:pt x="359224" y="743721"/>
                  </a:lnTo>
                  <a:lnTo>
                    <a:pt x="0" y="745326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985" name="グループ化 984">
              <a:extLst>
                <a:ext uri="{FF2B5EF4-FFF2-40B4-BE49-F238E27FC236}">
                  <a16:creationId xmlns:a16="http://schemas.microsoft.com/office/drawing/2014/main" id="{84A8A08C-7672-7343-BBD3-EBCD3D4943F6}"/>
                </a:ext>
              </a:extLst>
            </p:cNvPr>
            <p:cNvGrpSpPr/>
            <p:nvPr/>
          </p:nvGrpSpPr>
          <p:grpSpPr>
            <a:xfrm rot="1650354">
              <a:off x="9756533" y="4300085"/>
              <a:ext cx="198355" cy="609111"/>
              <a:chOff x="9804034" y="4363420"/>
              <a:chExt cx="198355" cy="609111"/>
            </a:xfrm>
          </p:grpSpPr>
          <p:sp>
            <p:nvSpPr>
              <p:cNvPr id="960" name="円/楕円 959">
                <a:extLst>
                  <a:ext uri="{FF2B5EF4-FFF2-40B4-BE49-F238E27FC236}">
                    <a16:creationId xmlns:a16="http://schemas.microsoft.com/office/drawing/2014/main" id="{BF6982DD-1497-1B42-8DEC-418C6855E659}"/>
                  </a:ext>
                </a:extLst>
              </p:cNvPr>
              <p:cNvSpPr/>
              <p:nvPr/>
            </p:nvSpPr>
            <p:spPr>
              <a:xfrm rot="315363">
                <a:off x="9811490" y="4840384"/>
                <a:ext cx="132145" cy="13214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962" name="フリーフォーム 961">
                <a:extLst>
                  <a:ext uri="{FF2B5EF4-FFF2-40B4-BE49-F238E27FC236}">
                    <a16:creationId xmlns:a16="http://schemas.microsoft.com/office/drawing/2014/main" id="{716FFE88-B59C-4141-9CE8-C813A184DD37}"/>
                  </a:ext>
                </a:extLst>
              </p:cNvPr>
              <p:cNvSpPr/>
              <p:nvPr/>
            </p:nvSpPr>
            <p:spPr>
              <a:xfrm rot="11100000" flipH="1">
                <a:off x="9804034" y="4363420"/>
                <a:ext cx="198355" cy="556217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963" name="円/楕円 962">
              <a:extLst>
                <a:ext uri="{FF2B5EF4-FFF2-40B4-BE49-F238E27FC236}">
                  <a16:creationId xmlns:a16="http://schemas.microsoft.com/office/drawing/2014/main" id="{E4053B0E-A7E1-F043-B48F-16F2CA81FB76}"/>
                </a:ext>
              </a:extLst>
            </p:cNvPr>
            <p:cNvSpPr/>
            <p:nvPr/>
          </p:nvSpPr>
          <p:spPr>
            <a:xfrm flipH="1">
              <a:off x="9922232" y="4255652"/>
              <a:ext cx="194612" cy="19461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4" name="円/楕円 963">
              <a:extLst>
                <a:ext uri="{FF2B5EF4-FFF2-40B4-BE49-F238E27FC236}">
                  <a16:creationId xmlns:a16="http://schemas.microsoft.com/office/drawing/2014/main" id="{10E456C0-9A16-0649-967F-8D7D75A9C563}"/>
                </a:ext>
              </a:extLst>
            </p:cNvPr>
            <p:cNvSpPr/>
            <p:nvPr/>
          </p:nvSpPr>
          <p:spPr>
            <a:xfrm flipH="1">
              <a:off x="10206543" y="4256296"/>
              <a:ext cx="194612" cy="194612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174" name="グループ化 1173">
            <a:extLst>
              <a:ext uri="{FF2B5EF4-FFF2-40B4-BE49-F238E27FC236}">
                <a16:creationId xmlns:a16="http://schemas.microsoft.com/office/drawing/2014/main" id="{F7D3D4D0-BFEE-FC4E-9BA2-384D0F2432A0}"/>
              </a:ext>
            </a:extLst>
          </p:cNvPr>
          <p:cNvGrpSpPr/>
          <p:nvPr/>
        </p:nvGrpSpPr>
        <p:grpSpPr>
          <a:xfrm>
            <a:off x="10528504" y="303157"/>
            <a:ext cx="1401278" cy="1725353"/>
            <a:chOff x="9899005" y="2036106"/>
            <a:chExt cx="1455632" cy="1792278"/>
          </a:xfrm>
        </p:grpSpPr>
        <p:grpSp>
          <p:nvGrpSpPr>
            <p:cNvPr id="1013" name="グループ化 1012">
              <a:extLst>
                <a:ext uri="{FF2B5EF4-FFF2-40B4-BE49-F238E27FC236}">
                  <a16:creationId xmlns:a16="http://schemas.microsoft.com/office/drawing/2014/main" id="{263EBA19-2747-D24B-A33B-023BDDEFC91B}"/>
                </a:ext>
              </a:extLst>
            </p:cNvPr>
            <p:cNvGrpSpPr/>
            <p:nvPr/>
          </p:nvGrpSpPr>
          <p:grpSpPr>
            <a:xfrm>
              <a:off x="9899005" y="2036106"/>
              <a:ext cx="1455632" cy="1792278"/>
              <a:chOff x="9899005" y="2725678"/>
              <a:chExt cx="895583" cy="1102706"/>
            </a:xfrm>
          </p:grpSpPr>
          <p:sp>
            <p:nvSpPr>
              <p:cNvPr id="992" name="円/楕円 991">
                <a:extLst>
                  <a:ext uri="{FF2B5EF4-FFF2-40B4-BE49-F238E27FC236}">
                    <a16:creationId xmlns:a16="http://schemas.microsoft.com/office/drawing/2014/main" id="{5135AAAE-53B7-6B48-9DFE-55DAB090CF88}"/>
                  </a:ext>
                </a:extLst>
              </p:cNvPr>
              <p:cNvSpPr/>
              <p:nvPr/>
            </p:nvSpPr>
            <p:spPr>
              <a:xfrm>
                <a:off x="10202436" y="2725678"/>
                <a:ext cx="288720" cy="28872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993" name="グループ化 992">
                <a:extLst>
                  <a:ext uri="{FF2B5EF4-FFF2-40B4-BE49-F238E27FC236}">
                    <a16:creationId xmlns:a16="http://schemas.microsoft.com/office/drawing/2014/main" id="{74D7825B-E1E6-D344-A173-02D4DC640EF1}"/>
                  </a:ext>
                </a:extLst>
              </p:cNvPr>
              <p:cNvGrpSpPr/>
              <p:nvPr/>
            </p:nvGrpSpPr>
            <p:grpSpPr>
              <a:xfrm>
                <a:off x="9899005" y="3048709"/>
                <a:ext cx="895583" cy="779675"/>
                <a:chOff x="9730287" y="4655266"/>
                <a:chExt cx="895583" cy="779675"/>
              </a:xfrm>
            </p:grpSpPr>
            <p:grpSp>
              <p:nvGrpSpPr>
                <p:cNvPr id="998" name="グループ化 997">
                  <a:extLst>
                    <a:ext uri="{FF2B5EF4-FFF2-40B4-BE49-F238E27FC236}">
                      <a16:creationId xmlns:a16="http://schemas.microsoft.com/office/drawing/2014/main" id="{3339C236-AF7E-4C46-8282-97A1149DE217}"/>
                    </a:ext>
                  </a:extLst>
                </p:cNvPr>
                <p:cNvGrpSpPr/>
                <p:nvPr/>
              </p:nvGrpSpPr>
              <p:grpSpPr>
                <a:xfrm>
                  <a:off x="9730287" y="4687190"/>
                  <a:ext cx="341361" cy="747751"/>
                  <a:chOff x="6266167" y="1820541"/>
                  <a:chExt cx="471857" cy="1033603"/>
                </a:xfrm>
              </p:grpSpPr>
              <p:grpSp>
                <p:nvGrpSpPr>
                  <p:cNvPr id="1007" name="グループ化 1006">
                    <a:extLst>
                      <a:ext uri="{FF2B5EF4-FFF2-40B4-BE49-F238E27FC236}">
                        <a16:creationId xmlns:a16="http://schemas.microsoft.com/office/drawing/2014/main" id="{07EF178B-B25D-1C46-AA4A-22A55C293199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solidFill>
                    <a:srgbClr val="002060"/>
                  </a:solidFill>
                </p:grpSpPr>
                <p:sp>
                  <p:nvSpPr>
                    <p:cNvPr id="1009" name="円/楕円 1008">
                      <a:extLst>
                        <a:ext uri="{FF2B5EF4-FFF2-40B4-BE49-F238E27FC236}">
                          <a16:creationId xmlns:a16="http://schemas.microsoft.com/office/drawing/2014/main" id="{7DB78CD1-8602-864F-93B8-FBB4FE9C98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10" name="円/楕円 1009">
                      <a:extLst>
                        <a:ext uri="{FF2B5EF4-FFF2-40B4-BE49-F238E27FC236}">
                          <a16:creationId xmlns:a16="http://schemas.microsoft.com/office/drawing/2014/main" id="{2A7BA929-806B-9745-BD3E-32EC7DF03B63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11" name="フリーフォーム 1010">
                      <a:extLst>
                        <a:ext uri="{FF2B5EF4-FFF2-40B4-BE49-F238E27FC236}">
                          <a16:creationId xmlns:a16="http://schemas.microsoft.com/office/drawing/2014/main" id="{81D46960-D9F6-4F4F-92D8-C4EE4D4579D5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12" name="フリーフォーム 1011">
                      <a:extLst>
                        <a:ext uri="{FF2B5EF4-FFF2-40B4-BE49-F238E27FC236}">
                          <a16:creationId xmlns:a16="http://schemas.microsoft.com/office/drawing/2014/main" id="{F5702F92-5F03-944D-9E90-D40660529639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008" name="円/楕円 1007">
                    <a:extLst>
                      <a:ext uri="{FF2B5EF4-FFF2-40B4-BE49-F238E27FC236}">
                        <a16:creationId xmlns:a16="http://schemas.microsoft.com/office/drawing/2014/main" id="{734358D2-7D72-8143-90F5-11C87D93B6AE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999" name="フリーフォーム 998">
                  <a:extLst>
                    <a:ext uri="{FF2B5EF4-FFF2-40B4-BE49-F238E27FC236}">
                      <a16:creationId xmlns:a16="http://schemas.microsoft.com/office/drawing/2014/main" id="{7FB63AAB-AED1-3A45-AA58-180DD934B59C}"/>
                    </a:ext>
                  </a:extLst>
                </p:cNvPr>
                <p:cNvSpPr/>
                <p:nvPr/>
              </p:nvSpPr>
              <p:spPr>
                <a:xfrm rot="159025" flipH="1">
                  <a:off x="9916617" y="4655266"/>
                  <a:ext cx="505067" cy="738569"/>
                </a:xfrm>
                <a:custGeom>
                  <a:avLst/>
                  <a:gdLst>
                    <a:gd name="connsiteX0" fmla="*/ 352442 w 698145"/>
                    <a:gd name="connsiteY0" fmla="*/ 2328 h 1020912"/>
                    <a:gd name="connsiteX1" fmla="*/ 483 w 698145"/>
                    <a:gd name="connsiteY1" fmla="*/ 35305 h 1020912"/>
                    <a:gd name="connsiteX2" fmla="*/ 0 w 698145"/>
                    <a:gd name="connsiteY2" fmla="*/ 35613 h 1020912"/>
                    <a:gd name="connsiteX3" fmla="*/ 0 w 698145"/>
                    <a:gd name="connsiteY3" fmla="*/ 989629 h 1020912"/>
                    <a:gd name="connsiteX4" fmla="*/ 598632 w 698145"/>
                    <a:gd name="connsiteY4" fmla="*/ 1020912 h 1020912"/>
                    <a:gd name="connsiteX5" fmla="*/ 698145 w 698145"/>
                    <a:gd name="connsiteY5" fmla="*/ 71387 h 1020912"/>
                    <a:gd name="connsiteX6" fmla="*/ 664841 w 698145"/>
                    <a:gd name="connsiteY6" fmla="*/ 55736 h 1020912"/>
                    <a:gd name="connsiteX7" fmla="*/ 352442 w 698145"/>
                    <a:gd name="connsiteY7" fmla="*/ 2328 h 1020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98145" h="1020912">
                      <a:moveTo>
                        <a:pt x="352442" y="2328"/>
                      </a:moveTo>
                      <a:cubicBezTo>
                        <a:pt x="195425" y="-5878"/>
                        <a:pt x="59603" y="8207"/>
                        <a:pt x="483" y="35305"/>
                      </a:cubicBezTo>
                      <a:lnTo>
                        <a:pt x="0" y="35613"/>
                      </a:lnTo>
                      <a:lnTo>
                        <a:pt x="0" y="989629"/>
                      </a:lnTo>
                      <a:lnTo>
                        <a:pt x="598632" y="1020912"/>
                      </a:lnTo>
                      <a:lnTo>
                        <a:pt x="698145" y="71387"/>
                      </a:lnTo>
                      <a:lnTo>
                        <a:pt x="664841" y="55736"/>
                      </a:lnTo>
                      <a:cubicBezTo>
                        <a:pt x="597885" y="29864"/>
                        <a:pt x="483289" y="9165"/>
                        <a:pt x="352442" y="2328"/>
                      </a:cubicBez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000" name="グループ化 999">
                  <a:extLst>
                    <a:ext uri="{FF2B5EF4-FFF2-40B4-BE49-F238E27FC236}">
                      <a16:creationId xmlns:a16="http://schemas.microsoft.com/office/drawing/2014/main" id="{09119CAD-65B4-774D-AEC1-4BEA8B05F878}"/>
                    </a:ext>
                  </a:extLst>
                </p:cNvPr>
                <p:cNvGrpSpPr/>
                <p:nvPr/>
              </p:nvGrpSpPr>
              <p:grpSpPr>
                <a:xfrm flipH="1">
                  <a:off x="10284509" y="4683410"/>
                  <a:ext cx="341361" cy="747751"/>
                  <a:chOff x="6266167" y="1820541"/>
                  <a:chExt cx="471857" cy="1033603"/>
                </a:xfrm>
              </p:grpSpPr>
              <p:grpSp>
                <p:nvGrpSpPr>
                  <p:cNvPr id="1001" name="グループ化 1000">
                    <a:extLst>
                      <a:ext uri="{FF2B5EF4-FFF2-40B4-BE49-F238E27FC236}">
                        <a16:creationId xmlns:a16="http://schemas.microsoft.com/office/drawing/2014/main" id="{5D261343-9D74-9640-B8A2-9030406B67B2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solidFill>
                    <a:srgbClr val="002060"/>
                  </a:solidFill>
                </p:grpSpPr>
                <p:sp>
                  <p:nvSpPr>
                    <p:cNvPr id="1003" name="円/楕円 1002">
                      <a:extLst>
                        <a:ext uri="{FF2B5EF4-FFF2-40B4-BE49-F238E27FC236}">
                          <a16:creationId xmlns:a16="http://schemas.microsoft.com/office/drawing/2014/main" id="{B1B86B2D-4B9A-E54F-A959-9129A67069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04" name="円/楕円 1003">
                      <a:extLst>
                        <a:ext uri="{FF2B5EF4-FFF2-40B4-BE49-F238E27FC236}">
                          <a16:creationId xmlns:a16="http://schemas.microsoft.com/office/drawing/2014/main" id="{C4106376-E176-8A4E-9767-AC1C943BDAF6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05" name="フリーフォーム 1004">
                      <a:extLst>
                        <a:ext uri="{FF2B5EF4-FFF2-40B4-BE49-F238E27FC236}">
                          <a16:creationId xmlns:a16="http://schemas.microsoft.com/office/drawing/2014/main" id="{012F1526-FA6F-0144-B997-151B90260927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06" name="フリーフォーム 1005">
                      <a:extLst>
                        <a:ext uri="{FF2B5EF4-FFF2-40B4-BE49-F238E27FC236}">
                          <a16:creationId xmlns:a16="http://schemas.microsoft.com/office/drawing/2014/main" id="{B5BFBF86-DFBE-8A49-B284-5AD77C13B572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002" name="円/楕円 1001">
                    <a:extLst>
                      <a:ext uri="{FF2B5EF4-FFF2-40B4-BE49-F238E27FC236}">
                        <a16:creationId xmlns:a16="http://schemas.microsoft.com/office/drawing/2014/main" id="{CA2C19F0-9719-6C46-A150-91CF66853252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1014" name="角丸四角形 1013">
              <a:extLst>
                <a:ext uri="{FF2B5EF4-FFF2-40B4-BE49-F238E27FC236}">
                  <a16:creationId xmlns:a16="http://schemas.microsoft.com/office/drawing/2014/main" id="{C657DFF8-62E6-ED4E-B1DC-E930DEB83F86}"/>
                </a:ext>
              </a:extLst>
            </p:cNvPr>
            <p:cNvSpPr/>
            <p:nvPr/>
          </p:nvSpPr>
          <p:spPr>
            <a:xfrm>
              <a:off x="10277266" y="2698643"/>
              <a:ext cx="226759" cy="3806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016" name="正方形/長方形 1015">
              <a:extLst>
                <a:ext uri="{FF2B5EF4-FFF2-40B4-BE49-F238E27FC236}">
                  <a16:creationId xmlns:a16="http://schemas.microsoft.com/office/drawing/2014/main" id="{120D9D62-5E37-4E46-8C16-C9CBA4D5B1BE}"/>
                </a:ext>
              </a:extLst>
            </p:cNvPr>
            <p:cNvSpPr/>
            <p:nvPr/>
          </p:nvSpPr>
          <p:spPr>
            <a:xfrm>
              <a:off x="10603962" y="2540001"/>
              <a:ext cx="45719" cy="249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017" name="正方形/長方形 1016">
              <a:extLst>
                <a:ext uri="{FF2B5EF4-FFF2-40B4-BE49-F238E27FC236}">
                  <a16:creationId xmlns:a16="http://schemas.microsoft.com/office/drawing/2014/main" id="{1E5A69BC-9879-D449-90B8-45C7429B833C}"/>
                </a:ext>
              </a:extLst>
            </p:cNvPr>
            <p:cNvSpPr/>
            <p:nvPr/>
          </p:nvSpPr>
          <p:spPr>
            <a:xfrm rot="3169212">
              <a:off x="10512289" y="2719627"/>
              <a:ext cx="45719" cy="249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018" name="角丸四角形 1017">
              <a:extLst>
                <a:ext uri="{FF2B5EF4-FFF2-40B4-BE49-F238E27FC236}">
                  <a16:creationId xmlns:a16="http://schemas.microsoft.com/office/drawing/2014/main" id="{3BB274A0-D4DD-3A43-B9CE-D8984EBAEB58}"/>
                </a:ext>
              </a:extLst>
            </p:cNvPr>
            <p:cNvSpPr/>
            <p:nvPr/>
          </p:nvSpPr>
          <p:spPr>
            <a:xfrm>
              <a:off x="10749618" y="2698643"/>
              <a:ext cx="226759" cy="3806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019" name="正方形/長方形 1018">
              <a:extLst>
                <a:ext uri="{FF2B5EF4-FFF2-40B4-BE49-F238E27FC236}">
                  <a16:creationId xmlns:a16="http://schemas.microsoft.com/office/drawing/2014/main" id="{39CB273E-D8F7-0947-9BD1-11C51F33A1C5}"/>
                </a:ext>
              </a:extLst>
            </p:cNvPr>
            <p:cNvSpPr/>
            <p:nvPr/>
          </p:nvSpPr>
          <p:spPr>
            <a:xfrm rot="18430788" flipH="1">
              <a:off x="10701236" y="2719627"/>
              <a:ext cx="45719" cy="249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1021" name="グループ化 1020">
              <a:extLst>
                <a:ext uri="{FF2B5EF4-FFF2-40B4-BE49-F238E27FC236}">
                  <a16:creationId xmlns:a16="http://schemas.microsoft.com/office/drawing/2014/main" id="{919DF92C-4E7B-A641-92CF-35C081D5E2ED}"/>
                </a:ext>
              </a:extLst>
            </p:cNvPr>
            <p:cNvGrpSpPr/>
            <p:nvPr/>
          </p:nvGrpSpPr>
          <p:grpSpPr>
            <a:xfrm>
              <a:off x="10316914" y="2894211"/>
              <a:ext cx="158478" cy="158611"/>
              <a:chOff x="4572810" y="848253"/>
              <a:chExt cx="1517488" cy="1518763"/>
            </a:xfrm>
          </p:grpSpPr>
          <p:grpSp>
            <p:nvGrpSpPr>
              <p:cNvPr id="1022" name="グループ化 1021">
                <a:extLst>
                  <a:ext uri="{FF2B5EF4-FFF2-40B4-BE49-F238E27FC236}">
                    <a16:creationId xmlns:a16="http://schemas.microsoft.com/office/drawing/2014/main" id="{8A0522B7-EF97-484E-8A10-7CB763CAE627}"/>
                  </a:ext>
                </a:extLst>
              </p:cNvPr>
              <p:cNvGrpSpPr/>
              <p:nvPr/>
            </p:nvGrpSpPr>
            <p:grpSpPr>
              <a:xfrm rot="2700000">
                <a:off x="5558843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055" name="円/楕円 1054">
                  <a:extLst>
                    <a:ext uri="{FF2B5EF4-FFF2-40B4-BE49-F238E27FC236}">
                      <a16:creationId xmlns:a16="http://schemas.microsoft.com/office/drawing/2014/main" id="{EA9D3E10-0D13-BB4B-AAB5-3454EAFF5B0F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56" name="正方形/長方形 1055">
                  <a:extLst>
                    <a:ext uri="{FF2B5EF4-FFF2-40B4-BE49-F238E27FC236}">
                      <a16:creationId xmlns:a16="http://schemas.microsoft.com/office/drawing/2014/main" id="{A113CAB5-6777-EF46-A577-3EBA88BB9825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57" name="三角形 1056">
                  <a:extLst>
                    <a:ext uri="{FF2B5EF4-FFF2-40B4-BE49-F238E27FC236}">
                      <a16:creationId xmlns:a16="http://schemas.microsoft.com/office/drawing/2014/main" id="{48F4DFA6-C31A-4F46-B281-9CA5F7DF5FD8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023" name="グループ化 1022">
                <a:extLst>
                  <a:ext uri="{FF2B5EF4-FFF2-40B4-BE49-F238E27FC236}">
                    <a16:creationId xmlns:a16="http://schemas.microsoft.com/office/drawing/2014/main" id="{AAE1D0DD-545B-B34E-A1E6-2907FD9AB3E2}"/>
                  </a:ext>
                </a:extLst>
              </p:cNvPr>
              <p:cNvGrpSpPr/>
              <p:nvPr/>
            </p:nvGrpSpPr>
            <p:grpSpPr>
              <a:xfrm>
                <a:off x="4572810" y="848253"/>
                <a:ext cx="1517488" cy="1518763"/>
                <a:chOff x="4572810" y="848253"/>
                <a:chExt cx="1517488" cy="1518763"/>
              </a:xfrm>
            </p:grpSpPr>
            <p:grpSp>
              <p:nvGrpSpPr>
                <p:cNvPr id="1037" name="グループ化 1036">
                  <a:extLst>
                    <a:ext uri="{FF2B5EF4-FFF2-40B4-BE49-F238E27FC236}">
                      <a16:creationId xmlns:a16="http://schemas.microsoft.com/office/drawing/2014/main" id="{79E0978E-EA7E-124A-8A0D-A17A355A9225}"/>
                    </a:ext>
                  </a:extLst>
                </p:cNvPr>
                <p:cNvGrpSpPr/>
                <p:nvPr/>
              </p:nvGrpSpPr>
              <p:grpSpPr>
                <a:xfrm>
                  <a:off x="5225354" y="848253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052" name="円/楕円 1051">
                    <a:extLst>
                      <a:ext uri="{FF2B5EF4-FFF2-40B4-BE49-F238E27FC236}">
                        <a16:creationId xmlns:a16="http://schemas.microsoft.com/office/drawing/2014/main" id="{BD14D85F-51FA-B54D-8C01-B56E1EEB8DCC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53" name="正方形/長方形 1052">
                    <a:extLst>
                      <a:ext uri="{FF2B5EF4-FFF2-40B4-BE49-F238E27FC236}">
                        <a16:creationId xmlns:a16="http://schemas.microsoft.com/office/drawing/2014/main" id="{1AAA7A32-027C-E649-9A08-FD12AB42D618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54" name="三角形 1053">
                    <a:extLst>
                      <a:ext uri="{FF2B5EF4-FFF2-40B4-BE49-F238E27FC236}">
                        <a16:creationId xmlns:a16="http://schemas.microsoft.com/office/drawing/2014/main" id="{737B3B55-F0CD-2946-81A2-F4391069531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038" name="グループ化 1037">
                  <a:extLst>
                    <a:ext uri="{FF2B5EF4-FFF2-40B4-BE49-F238E27FC236}">
                      <a16:creationId xmlns:a16="http://schemas.microsoft.com/office/drawing/2014/main" id="{BB1813AF-6D25-C44F-959A-32F2A837C98F}"/>
                    </a:ext>
                  </a:extLst>
                </p:cNvPr>
                <p:cNvGrpSpPr/>
                <p:nvPr/>
              </p:nvGrpSpPr>
              <p:grpSpPr>
                <a:xfrm>
                  <a:off x="4572810" y="1130907"/>
                  <a:ext cx="1517488" cy="953455"/>
                  <a:chOff x="4572810" y="1130907"/>
                  <a:chExt cx="1517488" cy="953455"/>
                </a:xfrm>
              </p:grpSpPr>
              <p:sp>
                <p:nvSpPr>
                  <p:cNvPr id="1043" name="円/楕円 1042">
                    <a:extLst>
                      <a:ext uri="{FF2B5EF4-FFF2-40B4-BE49-F238E27FC236}">
                        <a16:creationId xmlns:a16="http://schemas.microsoft.com/office/drawing/2014/main" id="{D0229C91-F76A-1048-A85B-CA5A9DDE3B2F}"/>
                      </a:ext>
                    </a:extLst>
                  </p:cNvPr>
                  <p:cNvSpPr/>
                  <p:nvPr/>
                </p:nvSpPr>
                <p:spPr>
                  <a:xfrm>
                    <a:off x="4851699" y="1130907"/>
                    <a:ext cx="953455" cy="953455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1044" name="グループ化 1043">
                    <a:extLst>
                      <a:ext uri="{FF2B5EF4-FFF2-40B4-BE49-F238E27FC236}">
                        <a16:creationId xmlns:a16="http://schemas.microsoft.com/office/drawing/2014/main" id="{5C96437E-7360-BA43-A77D-48C0F7118374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717948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049" name="円/楕円 1048">
                      <a:extLst>
                        <a:ext uri="{FF2B5EF4-FFF2-40B4-BE49-F238E27FC236}">
                          <a16:creationId xmlns:a16="http://schemas.microsoft.com/office/drawing/2014/main" id="{0C7BC49F-961F-7F43-9483-80B4229B76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50" name="正方形/長方形 1049">
                      <a:extLst>
                        <a:ext uri="{FF2B5EF4-FFF2-40B4-BE49-F238E27FC236}">
                          <a16:creationId xmlns:a16="http://schemas.microsoft.com/office/drawing/2014/main" id="{F11E8191-BFF0-D44C-A3F4-608A99EABD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51" name="三角形 1050">
                      <a:extLst>
                        <a:ext uri="{FF2B5EF4-FFF2-40B4-BE49-F238E27FC236}">
                          <a16:creationId xmlns:a16="http://schemas.microsoft.com/office/drawing/2014/main" id="{B2A844AD-8F88-5A46-B08E-A39B5F2382CC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1045" name="グループ化 1044">
                    <a:extLst>
                      <a:ext uri="{FF2B5EF4-FFF2-40B4-BE49-F238E27FC236}">
                        <a16:creationId xmlns:a16="http://schemas.microsoft.com/office/drawing/2014/main" id="{DA7D407C-5B75-AD44-8288-B0C9FD70AC68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4732760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046" name="円/楕円 1045">
                      <a:extLst>
                        <a:ext uri="{FF2B5EF4-FFF2-40B4-BE49-F238E27FC236}">
                          <a16:creationId xmlns:a16="http://schemas.microsoft.com/office/drawing/2014/main" id="{75FCE2BD-5B30-3D42-B6CD-389D5D14A6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47" name="正方形/長方形 1046">
                      <a:extLst>
                        <a:ext uri="{FF2B5EF4-FFF2-40B4-BE49-F238E27FC236}">
                          <a16:creationId xmlns:a16="http://schemas.microsoft.com/office/drawing/2014/main" id="{762B07C3-CD2E-1743-9E30-81E0A8BF56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48" name="三角形 1047">
                      <a:extLst>
                        <a:ext uri="{FF2B5EF4-FFF2-40B4-BE49-F238E27FC236}">
                          <a16:creationId xmlns:a16="http://schemas.microsoft.com/office/drawing/2014/main" id="{061FD098-BA36-B34E-888F-EDBC46479C60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grpSp>
              <p:nvGrpSpPr>
                <p:cNvPr id="1039" name="グループ化 1038">
                  <a:extLst>
                    <a:ext uri="{FF2B5EF4-FFF2-40B4-BE49-F238E27FC236}">
                      <a16:creationId xmlns:a16="http://schemas.microsoft.com/office/drawing/2014/main" id="{40A7476A-1F22-6E44-9609-2C1F4233F7C2}"/>
                    </a:ext>
                  </a:extLst>
                </p:cNvPr>
                <p:cNvGrpSpPr/>
                <p:nvPr/>
              </p:nvGrpSpPr>
              <p:grpSpPr>
                <a:xfrm rot="10800000">
                  <a:off x="5225354" y="1834716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040" name="円/楕円 1039">
                    <a:extLst>
                      <a:ext uri="{FF2B5EF4-FFF2-40B4-BE49-F238E27FC236}">
                        <a16:creationId xmlns:a16="http://schemas.microsoft.com/office/drawing/2014/main" id="{EA0B524B-4121-8D4C-86CE-136452E5708B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41" name="正方形/長方形 1040">
                    <a:extLst>
                      <a:ext uri="{FF2B5EF4-FFF2-40B4-BE49-F238E27FC236}">
                        <a16:creationId xmlns:a16="http://schemas.microsoft.com/office/drawing/2014/main" id="{C82C87BF-0ECC-4F4C-962C-22CFEB61E6FB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42" name="三角形 1041">
                    <a:extLst>
                      <a:ext uri="{FF2B5EF4-FFF2-40B4-BE49-F238E27FC236}">
                        <a16:creationId xmlns:a16="http://schemas.microsoft.com/office/drawing/2014/main" id="{5DEEE652-CF38-0745-A143-BCC799CA506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024" name="グループ化 1023">
                <a:extLst>
                  <a:ext uri="{FF2B5EF4-FFF2-40B4-BE49-F238E27FC236}">
                    <a16:creationId xmlns:a16="http://schemas.microsoft.com/office/drawing/2014/main" id="{758D9D87-CD10-E042-A7C4-09172AB4D872}"/>
                  </a:ext>
                </a:extLst>
              </p:cNvPr>
              <p:cNvGrpSpPr/>
              <p:nvPr/>
            </p:nvGrpSpPr>
            <p:grpSpPr>
              <a:xfrm rot="18900000">
                <a:off x="4885769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034" name="円/楕円 1033">
                  <a:extLst>
                    <a:ext uri="{FF2B5EF4-FFF2-40B4-BE49-F238E27FC236}">
                      <a16:creationId xmlns:a16="http://schemas.microsoft.com/office/drawing/2014/main" id="{4A804639-B919-AC44-B149-2ED0651C3D70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35" name="正方形/長方形 1034">
                  <a:extLst>
                    <a:ext uri="{FF2B5EF4-FFF2-40B4-BE49-F238E27FC236}">
                      <a16:creationId xmlns:a16="http://schemas.microsoft.com/office/drawing/2014/main" id="{A1D18FEC-8FB7-2B49-94C1-C8ED303F8BA5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36" name="三角形 1035">
                  <a:extLst>
                    <a:ext uri="{FF2B5EF4-FFF2-40B4-BE49-F238E27FC236}">
                      <a16:creationId xmlns:a16="http://schemas.microsoft.com/office/drawing/2014/main" id="{A9458C3F-1CBE-7045-90BF-0EAE82E61F00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025" name="グループ化 1024">
                <a:extLst>
                  <a:ext uri="{FF2B5EF4-FFF2-40B4-BE49-F238E27FC236}">
                    <a16:creationId xmlns:a16="http://schemas.microsoft.com/office/drawing/2014/main" id="{65AB78AF-C598-DC46-B1A7-FAC055A900B3}"/>
                  </a:ext>
                </a:extLst>
              </p:cNvPr>
              <p:cNvGrpSpPr/>
              <p:nvPr/>
            </p:nvGrpSpPr>
            <p:grpSpPr>
              <a:xfrm>
                <a:off x="4700059" y="1656487"/>
                <a:ext cx="1112590" cy="532300"/>
                <a:chOff x="4700059" y="1656487"/>
                <a:chExt cx="1112590" cy="532300"/>
              </a:xfrm>
            </p:grpSpPr>
            <p:grpSp>
              <p:nvGrpSpPr>
                <p:cNvPr id="1026" name="グループ化 1025">
                  <a:extLst>
                    <a:ext uri="{FF2B5EF4-FFF2-40B4-BE49-F238E27FC236}">
                      <a16:creationId xmlns:a16="http://schemas.microsoft.com/office/drawing/2014/main" id="{2F2F7509-5C8E-E24E-A0A0-C365EFAEF5BF}"/>
                    </a:ext>
                  </a:extLst>
                </p:cNvPr>
                <p:cNvGrpSpPr/>
                <p:nvPr/>
              </p:nvGrpSpPr>
              <p:grpSpPr>
                <a:xfrm rot="13500000">
                  <a:off x="486000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031" name="円/楕円 1030">
                    <a:extLst>
                      <a:ext uri="{FF2B5EF4-FFF2-40B4-BE49-F238E27FC236}">
                        <a16:creationId xmlns:a16="http://schemas.microsoft.com/office/drawing/2014/main" id="{7B3C5927-DC91-E844-8A3C-73D1FF2F68CC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32" name="正方形/長方形 1031">
                    <a:extLst>
                      <a:ext uri="{FF2B5EF4-FFF2-40B4-BE49-F238E27FC236}">
                        <a16:creationId xmlns:a16="http://schemas.microsoft.com/office/drawing/2014/main" id="{FF45515A-5052-924F-BA35-798EF68DCBFE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33" name="三角形 1032">
                    <a:extLst>
                      <a:ext uri="{FF2B5EF4-FFF2-40B4-BE49-F238E27FC236}">
                        <a16:creationId xmlns:a16="http://schemas.microsoft.com/office/drawing/2014/main" id="{2033E68C-9220-3940-905B-9986FFB74CC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027" name="グループ化 1026">
                  <a:extLst>
                    <a:ext uri="{FF2B5EF4-FFF2-40B4-BE49-F238E27FC236}">
                      <a16:creationId xmlns:a16="http://schemas.microsoft.com/office/drawing/2014/main" id="{3FDC52CD-F0A6-BD4A-BB0A-34682785BB55}"/>
                    </a:ext>
                  </a:extLst>
                </p:cNvPr>
                <p:cNvGrpSpPr/>
                <p:nvPr/>
              </p:nvGrpSpPr>
              <p:grpSpPr>
                <a:xfrm rot="8100000">
                  <a:off x="560024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028" name="円/楕円 1027">
                    <a:extLst>
                      <a:ext uri="{FF2B5EF4-FFF2-40B4-BE49-F238E27FC236}">
                        <a16:creationId xmlns:a16="http://schemas.microsoft.com/office/drawing/2014/main" id="{6D9D2513-A8C0-0543-8ED2-9BCBD2736040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29" name="正方形/長方形 1028">
                    <a:extLst>
                      <a:ext uri="{FF2B5EF4-FFF2-40B4-BE49-F238E27FC236}">
                        <a16:creationId xmlns:a16="http://schemas.microsoft.com/office/drawing/2014/main" id="{4E166329-C589-464A-9E5C-07CDC88434C0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30" name="三角形 1029">
                    <a:extLst>
                      <a:ext uri="{FF2B5EF4-FFF2-40B4-BE49-F238E27FC236}">
                        <a16:creationId xmlns:a16="http://schemas.microsoft.com/office/drawing/2014/main" id="{E27D2D30-F2AD-8441-8865-78679EEECBB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grpSp>
          <p:nvGrpSpPr>
            <p:cNvPr id="1058" name="グループ化 1057">
              <a:extLst>
                <a:ext uri="{FF2B5EF4-FFF2-40B4-BE49-F238E27FC236}">
                  <a16:creationId xmlns:a16="http://schemas.microsoft.com/office/drawing/2014/main" id="{3EFF5E65-F96A-BA4A-A160-297A068C2712}"/>
                </a:ext>
              </a:extLst>
            </p:cNvPr>
            <p:cNvGrpSpPr/>
            <p:nvPr/>
          </p:nvGrpSpPr>
          <p:grpSpPr>
            <a:xfrm>
              <a:off x="10761166" y="2745363"/>
              <a:ext cx="207213" cy="207387"/>
              <a:chOff x="4572810" y="848253"/>
              <a:chExt cx="1517488" cy="1518763"/>
            </a:xfrm>
          </p:grpSpPr>
          <p:grpSp>
            <p:nvGrpSpPr>
              <p:cNvPr id="1059" name="グループ化 1058">
                <a:extLst>
                  <a:ext uri="{FF2B5EF4-FFF2-40B4-BE49-F238E27FC236}">
                    <a16:creationId xmlns:a16="http://schemas.microsoft.com/office/drawing/2014/main" id="{7B9DF788-CD7B-1949-BA6F-72098D515D92}"/>
                  </a:ext>
                </a:extLst>
              </p:cNvPr>
              <p:cNvGrpSpPr/>
              <p:nvPr/>
            </p:nvGrpSpPr>
            <p:grpSpPr>
              <a:xfrm rot="2700000">
                <a:off x="5558843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092" name="円/楕円 1091">
                  <a:extLst>
                    <a:ext uri="{FF2B5EF4-FFF2-40B4-BE49-F238E27FC236}">
                      <a16:creationId xmlns:a16="http://schemas.microsoft.com/office/drawing/2014/main" id="{1B886BAB-8D99-4046-B697-5FA63688D462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93" name="正方形/長方形 1092">
                  <a:extLst>
                    <a:ext uri="{FF2B5EF4-FFF2-40B4-BE49-F238E27FC236}">
                      <a16:creationId xmlns:a16="http://schemas.microsoft.com/office/drawing/2014/main" id="{0D654789-ADB5-2B48-96D4-36013DB65B11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94" name="三角形 1093">
                  <a:extLst>
                    <a:ext uri="{FF2B5EF4-FFF2-40B4-BE49-F238E27FC236}">
                      <a16:creationId xmlns:a16="http://schemas.microsoft.com/office/drawing/2014/main" id="{90D01965-DAE4-124B-8234-6CF81AF937EA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060" name="グループ化 1059">
                <a:extLst>
                  <a:ext uri="{FF2B5EF4-FFF2-40B4-BE49-F238E27FC236}">
                    <a16:creationId xmlns:a16="http://schemas.microsoft.com/office/drawing/2014/main" id="{284285DC-8E69-6A41-9759-AE7C9FEA57DA}"/>
                  </a:ext>
                </a:extLst>
              </p:cNvPr>
              <p:cNvGrpSpPr/>
              <p:nvPr/>
            </p:nvGrpSpPr>
            <p:grpSpPr>
              <a:xfrm>
                <a:off x="4572810" y="848253"/>
                <a:ext cx="1517488" cy="1518763"/>
                <a:chOff x="4572810" y="848253"/>
                <a:chExt cx="1517488" cy="1518763"/>
              </a:xfrm>
            </p:grpSpPr>
            <p:grpSp>
              <p:nvGrpSpPr>
                <p:cNvPr id="1074" name="グループ化 1073">
                  <a:extLst>
                    <a:ext uri="{FF2B5EF4-FFF2-40B4-BE49-F238E27FC236}">
                      <a16:creationId xmlns:a16="http://schemas.microsoft.com/office/drawing/2014/main" id="{C6BA9867-FCD3-1741-B036-228D4FF44455}"/>
                    </a:ext>
                  </a:extLst>
                </p:cNvPr>
                <p:cNvGrpSpPr/>
                <p:nvPr/>
              </p:nvGrpSpPr>
              <p:grpSpPr>
                <a:xfrm>
                  <a:off x="5225354" y="848253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089" name="円/楕円 1088">
                    <a:extLst>
                      <a:ext uri="{FF2B5EF4-FFF2-40B4-BE49-F238E27FC236}">
                        <a16:creationId xmlns:a16="http://schemas.microsoft.com/office/drawing/2014/main" id="{A7F6FB9A-E710-C340-84DF-4B34B5BF2789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90" name="正方形/長方形 1089">
                    <a:extLst>
                      <a:ext uri="{FF2B5EF4-FFF2-40B4-BE49-F238E27FC236}">
                        <a16:creationId xmlns:a16="http://schemas.microsoft.com/office/drawing/2014/main" id="{84228943-478E-2443-B16D-A3E2377AA550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91" name="三角形 1090">
                    <a:extLst>
                      <a:ext uri="{FF2B5EF4-FFF2-40B4-BE49-F238E27FC236}">
                        <a16:creationId xmlns:a16="http://schemas.microsoft.com/office/drawing/2014/main" id="{6A2DD3E7-AC7C-1947-B820-75DC595B8D8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075" name="グループ化 1074">
                  <a:extLst>
                    <a:ext uri="{FF2B5EF4-FFF2-40B4-BE49-F238E27FC236}">
                      <a16:creationId xmlns:a16="http://schemas.microsoft.com/office/drawing/2014/main" id="{0EEB4447-5B31-8C4F-BA37-4D1B61F9818F}"/>
                    </a:ext>
                  </a:extLst>
                </p:cNvPr>
                <p:cNvGrpSpPr/>
                <p:nvPr/>
              </p:nvGrpSpPr>
              <p:grpSpPr>
                <a:xfrm>
                  <a:off x="4572810" y="1130907"/>
                  <a:ext cx="1517488" cy="953455"/>
                  <a:chOff x="4572810" y="1130907"/>
                  <a:chExt cx="1517488" cy="953455"/>
                </a:xfrm>
              </p:grpSpPr>
              <p:sp>
                <p:nvSpPr>
                  <p:cNvPr id="1080" name="円/楕円 1079">
                    <a:extLst>
                      <a:ext uri="{FF2B5EF4-FFF2-40B4-BE49-F238E27FC236}">
                        <a16:creationId xmlns:a16="http://schemas.microsoft.com/office/drawing/2014/main" id="{E7FCD4AD-E112-6A48-9FBE-36A863B6B2D5}"/>
                      </a:ext>
                    </a:extLst>
                  </p:cNvPr>
                  <p:cNvSpPr/>
                  <p:nvPr/>
                </p:nvSpPr>
                <p:spPr>
                  <a:xfrm>
                    <a:off x="4851699" y="1130907"/>
                    <a:ext cx="953455" cy="953455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1081" name="グループ化 1080">
                    <a:extLst>
                      <a:ext uri="{FF2B5EF4-FFF2-40B4-BE49-F238E27FC236}">
                        <a16:creationId xmlns:a16="http://schemas.microsoft.com/office/drawing/2014/main" id="{FFB0E0B7-D2F8-414F-A54B-9C433755D04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717948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086" name="円/楕円 1085">
                      <a:extLst>
                        <a:ext uri="{FF2B5EF4-FFF2-40B4-BE49-F238E27FC236}">
                          <a16:creationId xmlns:a16="http://schemas.microsoft.com/office/drawing/2014/main" id="{E233D7A8-46EC-6D45-B889-4905CCB3D4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87" name="正方形/長方形 1086">
                      <a:extLst>
                        <a:ext uri="{FF2B5EF4-FFF2-40B4-BE49-F238E27FC236}">
                          <a16:creationId xmlns:a16="http://schemas.microsoft.com/office/drawing/2014/main" id="{269132FF-72B7-2F48-AF7E-1D20A093E8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88" name="三角形 1087">
                      <a:extLst>
                        <a:ext uri="{FF2B5EF4-FFF2-40B4-BE49-F238E27FC236}">
                          <a16:creationId xmlns:a16="http://schemas.microsoft.com/office/drawing/2014/main" id="{575A4B1D-9D83-4042-AB48-E918FBB57482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1082" name="グループ化 1081">
                    <a:extLst>
                      <a:ext uri="{FF2B5EF4-FFF2-40B4-BE49-F238E27FC236}">
                        <a16:creationId xmlns:a16="http://schemas.microsoft.com/office/drawing/2014/main" id="{ED9A2F38-76CD-9643-956D-665A080CFDDE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4732760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083" name="円/楕円 1082">
                      <a:extLst>
                        <a:ext uri="{FF2B5EF4-FFF2-40B4-BE49-F238E27FC236}">
                          <a16:creationId xmlns:a16="http://schemas.microsoft.com/office/drawing/2014/main" id="{AB0B267D-B6AA-0446-AE3C-E1F118409D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84" name="正方形/長方形 1083">
                      <a:extLst>
                        <a:ext uri="{FF2B5EF4-FFF2-40B4-BE49-F238E27FC236}">
                          <a16:creationId xmlns:a16="http://schemas.microsoft.com/office/drawing/2014/main" id="{2987FC5C-0D91-B947-9832-03FD23BAF2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085" name="三角形 1084">
                      <a:extLst>
                        <a:ext uri="{FF2B5EF4-FFF2-40B4-BE49-F238E27FC236}">
                          <a16:creationId xmlns:a16="http://schemas.microsoft.com/office/drawing/2014/main" id="{C3E5DB87-456D-2A45-B476-2EDD9E08F83F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grpSp>
              <p:nvGrpSpPr>
                <p:cNvPr id="1076" name="グループ化 1075">
                  <a:extLst>
                    <a:ext uri="{FF2B5EF4-FFF2-40B4-BE49-F238E27FC236}">
                      <a16:creationId xmlns:a16="http://schemas.microsoft.com/office/drawing/2014/main" id="{B6C5AC8C-6BFA-A846-B288-33CAFC8007AA}"/>
                    </a:ext>
                  </a:extLst>
                </p:cNvPr>
                <p:cNvGrpSpPr/>
                <p:nvPr/>
              </p:nvGrpSpPr>
              <p:grpSpPr>
                <a:xfrm rot="10800000">
                  <a:off x="5225354" y="1834716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077" name="円/楕円 1076">
                    <a:extLst>
                      <a:ext uri="{FF2B5EF4-FFF2-40B4-BE49-F238E27FC236}">
                        <a16:creationId xmlns:a16="http://schemas.microsoft.com/office/drawing/2014/main" id="{03085B2A-2307-C04D-A82D-48B64D69300C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78" name="正方形/長方形 1077">
                    <a:extLst>
                      <a:ext uri="{FF2B5EF4-FFF2-40B4-BE49-F238E27FC236}">
                        <a16:creationId xmlns:a16="http://schemas.microsoft.com/office/drawing/2014/main" id="{C66099FC-B510-3447-ADC2-115AA02941DD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79" name="三角形 1078">
                    <a:extLst>
                      <a:ext uri="{FF2B5EF4-FFF2-40B4-BE49-F238E27FC236}">
                        <a16:creationId xmlns:a16="http://schemas.microsoft.com/office/drawing/2014/main" id="{4AE10338-ACE4-F742-9526-F1B0B82528C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061" name="グループ化 1060">
                <a:extLst>
                  <a:ext uri="{FF2B5EF4-FFF2-40B4-BE49-F238E27FC236}">
                    <a16:creationId xmlns:a16="http://schemas.microsoft.com/office/drawing/2014/main" id="{5CADBB13-2D23-F545-BEFE-9BA431577260}"/>
                  </a:ext>
                </a:extLst>
              </p:cNvPr>
              <p:cNvGrpSpPr/>
              <p:nvPr/>
            </p:nvGrpSpPr>
            <p:grpSpPr>
              <a:xfrm rot="18900000">
                <a:off x="4885769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071" name="円/楕円 1070">
                  <a:extLst>
                    <a:ext uri="{FF2B5EF4-FFF2-40B4-BE49-F238E27FC236}">
                      <a16:creationId xmlns:a16="http://schemas.microsoft.com/office/drawing/2014/main" id="{57AA009C-6B68-284C-B283-1DE98A5FB665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72" name="正方形/長方形 1071">
                  <a:extLst>
                    <a:ext uri="{FF2B5EF4-FFF2-40B4-BE49-F238E27FC236}">
                      <a16:creationId xmlns:a16="http://schemas.microsoft.com/office/drawing/2014/main" id="{CE1EC97A-06C2-DB4D-B72C-4866C02CCEAE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73" name="三角形 1072">
                  <a:extLst>
                    <a:ext uri="{FF2B5EF4-FFF2-40B4-BE49-F238E27FC236}">
                      <a16:creationId xmlns:a16="http://schemas.microsoft.com/office/drawing/2014/main" id="{7D1C523A-815A-A347-9DBA-8654FEC00CCA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062" name="グループ化 1061">
                <a:extLst>
                  <a:ext uri="{FF2B5EF4-FFF2-40B4-BE49-F238E27FC236}">
                    <a16:creationId xmlns:a16="http://schemas.microsoft.com/office/drawing/2014/main" id="{1BBEFA19-A3E6-754A-8C12-50C2F66E8756}"/>
                  </a:ext>
                </a:extLst>
              </p:cNvPr>
              <p:cNvGrpSpPr/>
              <p:nvPr/>
            </p:nvGrpSpPr>
            <p:grpSpPr>
              <a:xfrm>
                <a:off x="4700059" y="1656487"/>
                <a:ext cx="1112590" cy="532300"/>
                <a:chOff x="4700059" y="1656487"/>
                <a:chExt cx="1112590" cy="532300"/>
              </a:xfrm>
            </p:grpSpPr>
            <p:grpSp>
              <p:nvGrpSpPr>
                <p:cNvPr id="1063" name="グループ化 1062">
                  <a:extLst>
                    <a:ext uri="{FF2B5EF4-FFF2-40B4-BE49-F238E27FC236}">
                      <a16:creationId xmlns:a16="http://schemas.microsoft.com/office/drawing/2014/main" id="{DF2D3589-2C7E-5946-9B95-E7E31F0C3632}"/>
                    </a:ext>
                  </a:extLst>
                </p:cNvPr>
                <p:cNvGrpSpPr/>
                <p:nvPr/>
              </p:nvGrpSpPr>
              <p:grpSpPr>
                <a:xfrm rot="13500000">
                  <a:off x="486000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068" name="円/楕円 1067">
                    <a:extLst>
                      <a:ext uri="{FF2B5EF4-FFF2-40B4-BE49-F238E27FC236}">
                        <a16:creationId xmlns:a16="http://schemas.microsoft.com/office/drawing/2014/main" id="{7C206E07-9D23-7A46-8F44-BA4E6E382459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69" name="正方形/長方形 1068">
                    <a:extLst>
                      <a:ext uri="{FF2B5EF4-FFF2-40B4-BE49-F238E27FC236}">
                        <a16:creationId xmlns:a16="http://schemas.microsoft.com/office/drawing/2014/main" id="{38877680-9C6E-7642-ADB3-D924726EEBFD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70" name="三角形 1069">
                    <a:extLst>
                      <a:ext uri="{FF2B5EF4-FFF2-40B4-BE49-F238E27FC236}">
                        <a16:creationId xmlns:a16="http://schemas.microsoft.com/office/drawing/2014/main" id="{03942B0C-2D5C-9A46-BF1E-7BAF81AD1E8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064" name="グループ化 1063">
                  <a:extLst>
                    <a:ext uri="{FF2B5EF4-FFF2-40B4-BE49-F238E27FC236}">
                      <a16:creationId xmlns:a16="http://schemas.microsoft.com/office/drawing/2014/main" id="{24794BFF-4D7D-A341-8A17-569A5C397EAE}"/>
                    </a:ext>
                  </a:extLst>
                </p:cNvPr>
                <p:cNvGrpSpPr/>
                <p:nvPr/>
              </p:nvGrpSpPr>
              <p:grpSpPr>
                <a:xfrm rot="8100000">
                  <a:off x="560024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065" name="円/楕円 1064">
                    <a:extLst>
                      <a:ext uri="{FF2B5EF4-FFF2-40B4-BE49-F238E27FC236}">
                        <a16:creationId xmlns:a16="http://schemas.microsoft.com/office/drawing/2014/main" id="{3A475630-A5E9-F14C-931D-869D87DFF7D7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66" name="正方形/長方形 1065">
                    <a:extLst>
                      <a:ext uri="{FF2B5EF4-FFF2-40B4-BE49-F238E27FC236}">
                        <a16:creationId xmlns:a16="http://schemas.microsoft.com/office/drawing/2014/main" id="{849432EA-981D-8D46-8490-711EBE747A85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067" name="三角形 1066">
                    <a:extLst>
                      <a:ext uri="{FF2B5EF4-FFF2-40B4-BE49-F238E27FC236}">
                        <a16:creationId xmlns:a16="http://schemas.microsoft.com/office/drawing/2014/main" id="{F51A3A3A-D071-5147-8635-F34B34BC3BC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grpSp>
          <p:nvGrpSpPr>
            <p:cNvPr id="1097" name="グループ化 1096">
              <a:extLst>
                <a:ext uri="{FF2B5EF4-FFF2-40B4-BE49-F238E27FC236}">
                  <a16:creationId xmlns:a16="http://schemas.microsoft.com/office/drawing/2014/main" id="{9503810D-4480-434F-B365-DB1DD9586431}"/>
                </a:ext>
              </a:extLst>
            </p:cNvPr>
            <p:cNvGrpSpPr/>
            <p:nvPr/>
          </p:nvGrpSpPr>
          <p:grpSpPr>
            <a:xfrm>
              <a:off x="10036373" y="2303289"/>
              <a:ext cx="158478" cy="158611"/>
              <a:chOff x="4572810" y="848253"/>
              <a:chExt cx="1517488" cy="1518763"/>
            </a:xfrm>
          </p:grpSpPr>
          <p:grpSp>
            <p:nvGrpSpPr>
              <p:cNvPr id="1098" name="グループ化 1097">
                <a:extLst>
                  <a:ext uri="{FF2B5EF4-FFF2-40B4-BE49-F238E27FC236}">
                    <a16:creationId xmlns:a16="http://schemas.microsoft.com/office/drawing/2014/main" id="{7463AE1A-EE15-0A47-BB12-B065284FB94D}"/>
                  </a:ext>
                </a:extLst>
              </p:cNvPr>
              <p:cNvGrpSpPr/>
              <p:nvPr/>
            </p:nvGrpSpPr>
            <p:grpSpPr>
              <a:xfrm rot="2700000">
                <a:off x="5558843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131" name="円/楕円 1130">
                  <a:extLst>
                    <a:ext uri="{FF2B5EF4-FFF2-40B4-BE49-F238E27FC236}">
                      <a16:creationId xmlns:a16="http://schemas.microsoft.com/office/drawing/2014/main" id="{0A4A2665-56D1-9A47-82A4-3E95A3678F73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32" name="正方形/長方形 1131">
                  <a:extLst>
                    <a:ext uri="{FF2B5EF4-FFF2-40B4-BE49-F238E27FC236}">
                      <a16:creationId xmlns:a16="http://schemas.microsoft.com/office/drawing/2014/main" id="{F653A88D-6094-DA47-975E-2843B0FDB095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33" name="三角形 1132">
                  <a:extLst>
                    <a:ext uri="{FF2B5EF4-FFF2-40B4-BE49-F238E27FC236}">
                      <a16:creationId xmlns:a16="http://schemas.microsoft.com/office/drawing/2014/main" id="{C3A5363E-6B44-B64C-8FAB-24D689AD1362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099" name="グループ化 1098">
                <a:extLst>
                  <a:ext uri="{FF2B5EF4-FFF2-40B4-BE49-F238E27FC236}">
                    <a16:creationId xmlns:a16="http://schemas.microsoft.com/office/drawing/2014/main" id="{3D9FB4A5-DCC8-6047-996A-4B0CA86FCEE7}"/>
                  </a:ext>
                </a:extLst>
              </p:cNvPr>
              <p:cNvGrpSpPr/>
              <p:nvPr/>
            </p:nvGrpSpPr>
            <p:grpSpPr>
              <a:xfrm>
                <a:off x="4572810" y="848253"/>
                <a:ext cx="1517488" cy="1518763"/>
                <a:chOff x="4572810" y="848253"/>
                <a:chExt cx="1517488" cy="1518763"/>
              </a:xfrm>
            </p:grpSpPr>
            <p:grpSp>
              <p:nvGrpSpPr>
                <p:cNvPr id="1113" name="グループ化 1112">
                  <a:extLst>
                    <a:ext uri="{FF2B5EF4-FFF2-40B4-BE49-F238E27FC236}">
                      <a16:creationId xmlns:a16="http://schemas.microsoft.com/office/drawing/2014/main" id="{01190A36-F6CE-F845-9F58-037265BBB115}"/>
                    </a:ext>
                  </a:extLst>
                </p:cNvPr>
                <p:cNvGrpSpPr/>
                <p:nvPr/>
              </p:nvGrpSpPr>
              <p:grpSpPr>
                <a:xfrm>
                  <a:off x="5225354" y="848253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128" name="円/楕円 1127">
                    <a:extLst>
                      <a:ext uri="{FF2B5EF4-FFF2-40B4-BE49-F238E27FC236}">
                        <a16:creationId xmlns:a16="http://schemas.microsoft.com/office/drawing/2014/main" id="{B6D6DDE7-C9D2-A145-AFBD-E29F35C2D95A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29" name="正方形/長方形 1128">
                    <a:extLst>
                      <a:ext uri="{FF2B5EF4-FFF2-40B4-BE49-F238E27FC236}">
                        <a16:creationId xmlns:a16="http://schemas.microsoft.com/office/drawing/2014/main" id="{319C1E69-35E2-3640-8223-B88F69E08740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30" name="三角形 1129">
                    <a:extLst>
                      <a:ext uri="{FF2B5EF4-FFF2-40B4-BE49-F238E27FC236}">
                        <a16:creationId xmlns:a16="http://schemas.microsoft.com/office/drawing/2014/main" id="{8037002E-9D8F-A342-8E1C-1F05D5AA8CF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114" name="グループ化 1113">
                  <a:extLst>
                    <a:ext uri="{FF2B5EF4-FFF2-40B4-BE49-F238E27FC236}">
                      <a16:creationId xmlns:a16="http://schemas.microsoft.com/office/drawing/2014/main" id="{0B82042D-98B2-044A-BE96-C7D0A82EC134}"/>
                    </a:ext>
                  </a:extLst>
                </p:cNvPr>
                <p:cNvGrpSpPr/>
                <p:nvPr/>
              </p:nvGrpSpPr>
              <p:grpSpPr>
                <a:xfrm>
                  <a:off x="4572810" y="1130907"/>
                  <a:ext cx="1517488" cy="953455"/>
                  <a:chOff x="4572810" y="1130907"/>
                  <a:chExt cx="1517488" cy="953455"/>
                </a:xfrm>
              </p:grpSpPr>
              <p:sp>
                <p:nvSpPr>
                  <p:cNvPr id="1119" name="円/楕円 1118">
                    <a:extLst>
                      <a:ext uri="{FF2B5EF4-FFF2-40B4-BE49-F238E27FC236}">
                        <a16:creationId xmlns:a16="http://schemas.microsoft.com/office/drawing/2014/main" id="{B1B25C00-BEBD-BC45-B983-E5FC106FA360}"/>
                      </a:ext>
                    </a:extLst>
                  </p:cNvPr>
                  <p:cNvSpPr/>
                  <p:nvPr/>
                </p:nvSpPr>
                <p:spPr>
                  <a:xfrm>
                    <a:off x="4851699" y="1130907"/>
                    <a:ext cx="953455" cy="953455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1120" name="グループ化 1119">
                    <a:extLst>
                      <a:ext uri="{FF2B5EF4-FFF2-40B4-BE49-F238E27FC236}">
                        <a16:creationId xmlns:a16="http://schemas.microsoft.com/office/drawing/2014/main" id="{79E4A5FF-8292-5E44-ADF6-214DC0971834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717948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125" name="円/楕円 1124">
                      <a:extLst>
                        <a:ext uri="{FF2B5EF4-FFF2-40B4-BE49-F238E27FC236}">
                          <a16:creationId xmlns:a16="http://schemas.microsoft.com/office/drawing/2014/main" id="{4E57FCDD-FE1E-8F4A-92F9-B36B917E93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26" name="正方形/長方形 1125">
                      <a:extLst>
                        <a:ext uri="{FF2B5EF4-FFF2-40B4-BE49-F238E27FC236}">
                          <a16:creationId xmlns:a16="http://schemas.microsoft.com/office/drawing/2014/main" id="{C3C8AE81-6E75-2C40-88D2-6BC9AB0B88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27" name="三角形 1126">
                      <a:extLst>
                        <a:ext uri="{FF2B5EF4-FFF2-40B4-BE49-F238E27FC236}">
                          <a16:creationId xmlns:a16="http://schemas.microsoft.com/office/drawing/2014/main" id="{9AB44831-4CB4-4645-9566-D61FE1E69FDB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1121" name="グループ化 1120">
                    <a:extLst>
                      <a:ext uri="{FF2B5EF4-FFF2-40B4-BE49-F238E27FC236}">
                        <a16:creationId xmlns:a16="http://schemas.microsoft.com/office/drawing/2014/main" id="{40EE20CF-1FBE-1144-83A8-8423400C84ED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4732760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122" name="円/楕円 1121">
                      <a:extLst>
                        <a:ext uri="{FF2B5EF4-FFF2-40B4-BE49-F238E27FC236}">
                          <a16:creationId xmlns:a16="http://schemas.microsoft.com/office/drawing/2014/main" id="{4E6C722F-C33B-EE4F-A453-02E04E44DA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23" name="正方形/長方形 1122">
                      <a:extLst>
                        <a:ext uri="{FF2B5EF4-FFF2-40B4-BE49-F238E27FC236}">
                          <a16:creationId xmlns:a16="http://schemas.microsoft.com/office/drawing/2014/main" id="{A461D3E4-749E-BA45-84E6-3A4B6E3DF4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24" name="三角形 1123">
                      <a:extLst>
                        <a:ext uri="{FF2B5EF4-FFF2-40B4-BE49-F238E27FC236}">
                          <a16:creationId xmlns:a16="http://schemas.microsoft.com/office/drawing/2014/main" id="{676F6C37-056C-5844-B6FF-EC2790CCE5AC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grpSp>
              <p:nvGrpSpPr>
                <p:cNvPr id="1115" name="グループ化 1114">
                  <a:extLst>
                    <a:ext uri="{FF2B5EF4-FFF2-40B4-BE49-F238E27FC236}">
                      <a16:creationId xmlns:a16="http://schemas.microsoft.com/office/drawing/2014/main" id="{EF77F41C-E128-0D4B-8444-B5A5383748D2}"/>
                    </a:ext>
                  </a:extLst>
                </p:cNvPr>
                <p:cNvGrpSpPr/>
                <p:nvPr/>
              </p:nvGrpSpPr>
              <p:grpSpPr>
                <a:xfrm rot="10800000">
                  <a:off x="5225354" y="1834716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116" name="円/楕円 1115">
                    <a:extLst>
                      <a:ext uri="{FF2B5EF4-FFF2-40B4-BE49-F238E27FC236}">
                        <a16:creationId xmlns:a16="http://schemas.microsoft.com/office/drawing/2014/main" id="{811C3F44-6A22-D247-A208-54BE80B073B5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17" name="正方形/長方形 1116">
                    <a:extLst>
                      <a:ext uri="{FF2B5EF4-FFF2-40B4-BE49-F238E27FC236}">
                        <a16:creationId xmlns:a16="http://schemas.microsoft.com/office/drawing/2014/main" id="{2466BE91-8782-934D-9BC0-D2946E33E36A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18" name="三角形 1117">
                    <a:extLst>
                      <a:ext uri="{FF2B5EF4-FFF2-40B4-BE49-F238E27FC236}">
                        <a16:creationId xmlns:a16="http://schemas.microsoft.com/office/drawing/2014/main" id="{F0A0FB65-83F5-D44A-A6CB-655175A8DCD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100" name="グループ化 1099">
                <a:extLst>
                  <a:ext uri="{FF2B5EF4-FFF2-40B4-BE49-F238E27FC236}">
                    <a16:creationId xmlns:a16="http://schemas.microsoft.com/office/drawing/2014/main" id="{5D40911A-78DD-CA47-9C7A-6068D9888419}"/>
                  </a:ext>
                </a:extLst>
              </p:cNvPr>
              <p:cNvGrpSpPr/>
              <p:nvPr/>
            </p:nvGrpSpPr>
            <p:grpSpPr>
              <a:xfrm rot="18900000">
                <a:off x="4885769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110" name="円/楕円 1109">
                  <a:extLst>
                    <a:ext uri="{FF2B5EF4-FFF2-40B4-BE49-F238E27FC236}">
                      <a16:creationId xmlns:a16="http://schemas.microsoft.com/office/drawing/2014/main" id="{352B7A5F-9A10-6446-8C30-7A8D7C7F3212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11" name="正方形/長方形 1110">
                  <a:extLst>
                    <a:ext uri="{FF2B5EF4-FFF2-40B4-BE49-F238E27FC236}">
                      <a16:creationId xmlns:a16="http://schemas.microsoft.com/office/drawing/2014/main" id="{BD293E1B-762A-3C45-AC68-A751599DC74A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12" name="三角形 1111">
                  <a:extLst>
                    <a:ext uri="{FF2B5EF4-FFF2-40B4-BE49-F238E27FC236}">
                      <a16:creationId xmlns:a16="http://schemas.microsoft.com/office/drawing/2014/main" id="{C3026402-F723-024A-B7CC-4F11263F3C6D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101" name="グループ化 1100">
                <a:extLst>
                  <a:ext uri="{FF2B5EF4-FFF2-40B4-BE49-F238E27FC236}">
                    <a16:creationId xmlns:a16="http://schemas.microsoft.com/office/drawing/2014/main" id="{83CBE40A-B957-0342-BF93-51856B55F30D}"/>
                  </a:ext>
                </a:extLst>
              </p:cNvPr>
              <p:cNvGrpSpPr/>
              <p:nvPr/>
            </p:nvGrpSpPr>
            <p:grpSpPr>
              <a:xfrm>
                <a:off x="4700059" y="1656487"/>
                <a:ext cx="1112590" cy="532300"/>
                <a:chOff x="4700059" y="1656487"/>
                <a:chExt cx="1112590" cy="532300"/>
              </a:xfrm>
            </p:grpSpPr>
            <p:grpSp>
              <p:nvGrpSpPr>
                <p:cNvPr id="1102" name="グループ化 1101">
                  <a:extLst>
                    <a:ext uri="{FF2B5EF4-FFF2-40B4-BE49-F238E27FC236}">
                      <a16:creationId xmlns:a16="http://schemas.microsoft.com/office/drawing/2014/main" id="{0E8CD174-92C5-C44D-B10E-E3CB45A64F77}"/>
                    </a:ext>
                  </a:extLst>
                </p:cNvPr>
                <p:cNvGrpSpPr/>
                <p:nvPr/>
              </p:nvGrpSpPr>
              <p:grpSpPr>
                <a:xfrm rot="13500000">
                  <a:off x="486000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107" name="円/楕円 1106">
                    <a:extLst>
                      <a:ext uri="{FF2B5EF4-FFF2-40B4-BE49-F238E27FC236}">
                        <a16:creationId xmlns:a16="http://schemas.microsoft.com/office/drawing/2014/main" id="{816A91D9-1B8B-504D-9EA0-E49F659A757B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08" name="正方形/長方形 1107">
                    <a:extLst>
                      <a:ext uri="{FF2B5EF4-FFF2-40B4-BE49-F238E27FC236}">
                        <a16:creationId xmlns:a16="http://schemas.microsoft.com/office/drawing/2014/main" id="{7CF9F8DC-6235-AF45-B986-8D5568EB062B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09" name="三角形 1108">
                    <a:extLst>
                      <a:ext uri="{FF2B5EF4-FFF2-40B4-BE49-F238E27FC236}">
                        <a16:creationId xmlns:a16="http://schemas.microsoft.com/office/drawing/2014/main" id="{0B78B854-B23B-BB41-AA50-5EEB846C30C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103" name="グループ化 1102">
                  <a:extLst>
                    <a:ext uri="{FF2B5EF4-FFF2-40B4-BE49-F238E27FC236}">
                      <a16:creationId xmlns:a16="http://schemas.microsoft.com/office/drawing/2014/main" id="{D68451FF-A08B-2440-80B8-81487AD73910}"/>
                    </a:ext>
                  </a:extLst>
                </p:cNvPr>
                <p:cNvGrpSpPr/>
                <p:nvPr/>
              </p:nvGrpSpPr>
              <p:grpSpPr>
                <a:xfrm rot="8100000">
                  <a:off x="560024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104" name="円/楕円 1103">
                    <a:extLst>
                      <a:ext uri="{FF2B5EF4-FFF2-40B4-BE49-F238E27FC236}">
                        <a16:creationId xmlns:a16="http://schemas.microsoft.com/office/drawing/2014/main" id="{EC0BBBF6-43F4-584F-923F-E54F13596515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05" name="正方形/長方形 1104">
                    <a:extLst>
                      <a:ext uri="{FF2B5EF4-FFF2-40B4-BE49-F238E27FC236}">
                        <a16:creationId xmlns:a16="http://schemas.microsoft.com/office/drawing/2014/main" id="{BF5999A4-97E5-584E-8499-C2AA8AF94D9B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06" name="三角形 1105">
                    <a:extLst>
                      <a:ext uri="{FF2B5EF4-FFF2-40B4-BE49-F238E27FC236}">
                        <a16:creationId xmlns:a16="http://schemas.microsoft.com/office/drawing/2014/main" id="{A9901079-B06F-EC47-9C67-DF58CA36B7D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1134" name="正方形/長方形 1133">
              <a:extLst>
                <a:ext uri="{FF2B5EF4-FFF2-40B4-BE49-F238E27FC236}">
                  <a16:creationId xmlns:a16="http://schemas.microsoft.com/office/drawing/2014/main" id="{C262DAD3-2815-614E-9B98-49D984097089}"/>
                </a:ext>
              </a:extLst>
            </p:cNvPr>
            <p:cNvSpPr/>
            <p:nvPr/>
          </p:nvSpPr>
          <p:spPr>
            <a:xfrm>
              <a:off x="10603962" y="2276872"/>
              <a:ext cx="45719" cy="249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35" name="正方形/長方形 1134">
              <a:extLst>
                <a:ext uri="{FF2B5EF4-FFF2-40B4-BE49-F238E27FC236}">
                  <a16:creationId xmlns:a16="http://schemas.microsoft.com/office/drawing/2014/main" id="{A81EB436-B7D6-D743-850E-6F0DB9A10500}"/>
                </a:ext>
              </a:extLst>
            </p:cNvPr>
            <p:cNvSpPr/>
            <p:nvPr/>
          </p:nvSpPr>
          <p:spPr>
            <a:xfrm rot="5400000">
              <a:off x="10485871" y="2165413"/>
              <a:ext cx="45719" cy="2670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36" name="三角形 1135">
              <a:extLst>
                <a:ext uri="{FF2B5EF4-FFF2-40B4-BE49-F238E27FC236}">
                  <a16:creationId xmlns:a16="http://schemas.microsoft.com/office/drawing/2014/main" id="{371B26C0-9B79-374E-8B34-09F6B27FB553}"/>
                </a:ext>
              </a:extLst>
            </p:cNvPr>
            <p:cNvSpPr/>
            <p:nvPr/>
          </p:nvSpPr>
          <p:spPr>
            <a:xfrm rot="19800000">
              <a:off x="10285080" y="2258687"/>
              <a:ext cx="73222" cy="63122"/>
            </a:xfrm>
            <a:prstGeom prst="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1137" name="グループ化 1136">
              <a:extLst>
                <a:ext uri="{FF2B5EF4-FFF2-40B4-BE49-F238E27FC236}">
                  <a16:creationId xmlns:a16="http://schemas.microsoft.com/office/drawing/2014/main" id="{4171FCA4-42B8-3447-9D9D-21123D42E88C}"/>
                </a:ext>
              </a:extLst>
            </p:cNvPr>
            <p:cNvGrpSpPr/>
            <p:nvPr/>
          </p:nvGrpSpPr>
          <p:grpSpPr>
            <a:xfrm>
              <a:off x="10114851" y="2116981"/>
              <a:ext cx="143499" cy="143619"/>
              <a:chOff x="4572810" y="848253"/>
              <a:chExt cx="1517488" cy="1518763"/>
            </a:xfrm>
          </p:grpSpPr>
          <p:grpSp>
            <p:nvGrpSpPr>
              <p:cNvPr id="1138" name="グループ化 1137">
                <a:extLst>
                  <a:ext uri="{FF2B5EF4-FFF2-40B4-BE49-F238E27FC236}">
                    <a16:creationId xmlns:a16="http://schemas.microsoft.com/office/drawing/2014/main" id="{D31956EA-BF1F-D44E-BE3F-291FF9836003}"/>
                  </a:ext>
                </a:extLst>
              </p:cNvPr>
              <p:cNvGrpSpPr/>
              <p:nvPr/>
            </p:nvGrpSpPr>
            <p:grpSpPr>
              <a:xfrm rot="2700000">
                <a:off x="5558843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171" name="円/楕円 1170">
                  <a:extLst>
                    <a:ext uri="{FF2B5EF4-FFF2-40B4-BE49-F238E27FC236}">
                      <a16:creationId xmlns:a16="http://schemas.microsoft.com/office/drawing/2014/main" id="{776EC60F-45A4-324F-8B6F-F6D87B2BF1FC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72" name="正方形/長方形 1171">
                  <a:extLst>
                    <a:ext uri="{FF2B5EF4-FFF2-40B4-BE49-F238E27FC236}">
                      <a16:creationId xmlns:a16="http://schemas.microsoft.com/office/drawing/2014/main" id="{67BDBB4A-B732-A443-9854-8F1F03152BF3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73" name="三角形 1172">
                  <a:extLst>
                    <a:ext uri="{FF2B5EF4-FFF2-40B4-BE49-F238E27FC236}">
                      <a16:creationId xmlns:a16="http://schemas.microsoft.com/office/drawing/2014/main" id="{8A1E3A0B-D664-264B-96B9-923A89D5B291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139" name="グループ化 1138">
                <a:extLst>
                  <a:ext uri="{FF2B5EF4-FFF2-40B4-BE49-F238E27FC236}">
                    <a16:creationId xmlns:a16="http://schemas.microsoft.com/office/drawing/2014/main" id="{D9ED6FFD-A505-8E40-9037-7C81E72D1FA5}"/>
                  </a:ext>
                </a:extLst>
              </p:cNvPr>
              <p:cNvGrpSpPr/>
              <p:nvPr/>
            </p:nvGrpSpPr>
            <p:grpSpPr>
              <a:xfrm>
                <a:off x="4572810" y="848253"/>
                <a:ext cx="1517488" cy="1518763"/>
                <a:chOff x="4572810" y="848253"/>
                <a:chExt cx="1517488" cy="1518763"/>
              </a:xfrm>
            </p:grpSpPr>
            <p:grpSp>
              <p:nvGrpSpPr>
                <p:cNvPr id="1153" name="グループ化 1152">
                  <a:extLst>
                    <a:ext uri="{FF2B5EF4-FFF2-40B4-BE49-F238E27FC236}">
                      <a16:creationId xmlns:a16="http://schemas.microsoft.com/office/drawing/2014/main" id="{917EAEBD-B437-194E-856D-B511DC6D212D}"/>
                    </a:ext>
                  </a:extLst>
                </p:cNvPr>
                <p:cNvGrpSpPr/>
                <p:nvPr/>
              </p:nvGrpSpPr>
              <p:grpSpPr>
                <a:xfrm>
                  <a:off x="5225354" y="848253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168" name="円/楕円 1167">
                    <a:extLst>
                      <a:ext uri="{FF2B5EF4-FFF2-40B4-BE49-F238E27FC236}">
                        <a16:creationId xmlns:a16="http://schemas.microsoft.com/office/drawing/2014/main" id="{E1238FC3-095E-AA41-925D-321FB72F8626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69" name="正方形/長方形 1168">
                    <a:extLst>
                      <a:ext uri="{FF2B5EF4-FFF2-40B4-BE49-F238E27FC236}">
                        <a16:creationId xmlns:a16="http://schemas.microsoft.com/office/drawing/2014/main" id="{AFF9AEAD-3F3E-DF42-B38B-B57DE7BA647A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70" name="三角形 1169">
                    <a:extLst>
                      <a:ext uri="{FF2B5EF4-FFF2-40B4-BE49-F238E27FC236}">
                        <a16:creationId xmlns:a16="http://schemas.microsoft.com/office/drawing/2014/main" id="{DA950D5D-3D49-0946-9FC9-D1E7182A2AF2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154" name="グループ化 1153">
                  <a:extLst>
                    <a:ext uri="{FF2B5EF4-FFF2-40B4-BE49-F238E27FC236}">
                      <a16:creationId xmlns:a16="http://schemas.microsoft.com/office/drawing/2014/main" id="{A1046F73-A6F2-1B45-854A-87FC13492374}"/>
                    </a:ext>
                  </a:extLst>
                </p:cNvPr>
                <p:cNvGrpSpPr/>
                <p:nvPr/>
              </p:nvGrpSpPr>
              <p:grpSpPr>
                <a:xfrm>
                  <a:off x="4572810" y="1130907"/>
                  <a:ext cx="1517488" cy="953455"/>
                  <a:chOff x="4572810" y="1130907"/>
                  <a:chExt cx="1517488" cy="953455"/>
                </a:xfrm>
              </p:grpSpPr>
              <p:sp>
                <p:nvSpPr>
                  <p:cNvPr id="1159" name="円/楕円 1158">
                    <a:extLst>
                      <a:ext uri="{FF2B5EF4-FFF2-40B4-BE49-F238E27FC236}">
                        <a16:creationId xmlns:a16="http://schemas.microsoft.com/office/drawing/2014/main" id="{2929202F-4FEA-BB4D-851A-41726611AEEB}"/>
                      </a:ext>
                    </a:extLst>
                  </p:cNvPr>
                  <p:cNvSpPr/>
                  <p:nvPr/>
                </p:nvSpPr>
                <p:spPr>
                  <a:xfrm>
                    <a:off x="4851699" y="1130907"/>
                    <a:ext cx="953455" cy="953455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1160" name="グループ化 1159">
                    <a:extLst>
                      <a:ext uri="{FF2B5EF4-FFF2-40B4-BE49-F238E27FC236}">
                        <a16:creationId xmlns:a16="http://schemas.microsoft.com/office/drawing/2014/main" id="{9251E690-5205-8642-B649-2519679494C1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717948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165" name="円/楕円 1164">
                      <a:extLst>
                        <a:ext uri="{FF2B5EF4-FFF2-40B4-BE49-F238E27FC236}">
                          <a16:creationId xmlns:a16="http://schemas.microsoft.com/office/drawing/2014/main" id="{F6A34BD1-9E0F-514F-AA65-F5BA84F6BB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66" name="正方形/長方形 1165">
                      <a:extLst>
                        <a:ext uri="{FF2B5EF4-FFF2-40B4-BE49-F238E27FC236}">
                          <a16:creationId xmlns:a16="http://schemas.microsoft.com/office/drawing/2014/main" id="{562EB90E-06A2-BE47-9CF2-5E271A57C1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67" name="三角形 1166">
                      <a:extLst>
                        <a:ext uri="{FF2B5EF4-FFF2-40B4-BE49-F238E27FC236}">
                          <a16:creationId xmlns:a16="http://schemas.microsoft.com/office/drawing/2014/main" id="{820B6198-EBCA-E144-ABDE-18E26DEAC0D1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1161" name="グループ化 1160">
                    <a:extLst>
                      <a:ext uri="{FF2B5EF4-FFF2-40B4-BE49-F238E27FC236}">
                        <a16:creationId xmlns:a16="http://schemas.microsoft.com/office/drawing/2014/main" id="{61CCB909-E52F-AF49-9CE1-4D7A0F9CEA3A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4732760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162" name="円/楕円 1161">
                      <a:extLst>
                        <a:ext uri="{FF2B5EF4-FFF2-40B4-BE49-F238E27FC236}">
                          <a16:creationId xmlns:a16="http://schemas.microsoft.com/office/drawing/2014/main" id="{5CC0A35A-681A-C84C-8034-68AFCBE193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63" name="正方形/長方形 1162">
                      <a:extLst>
                        <a:ext uri="{FF2B5EF4-FFF2-40B4-BE49-F238E27FC236}">
                          <a16:creationId xmlns:a16="http://schemas.microsoft.com/office/drawing/2014/main" id="{4CA27F95-CF5D-3440-9B03-0109324EB7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164" name="三角形 1163">
                      <a:extLst>
                        <a:ext uri="{FF2B5EF4-FFF2-40B4-BE49-F238E27FC236}">
                          <a16:creationId xmlns:a16="http://schemas.microsoft.com/office/drawing/2014/main" id="{405CA17B-194A-B744-B272-FC18F486DF9D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grpSp>
              <p:nvGrpSpPr>
                <p:cNvPr id="1155" name="グループ化 1154">
                  <a:extLst>
                    <a:ext uri="{FF2B5EF4-FFF2-40B4-BE49-F238E27FC236}">
                      <a16:creationId xmlns:a16="http://schemas.microsoft.com/office/drawing/2014/main" id="{385D050A-C175-A14A-B99C-5DF631E53A02}"/>
                    </a:ext>
                  </a:extLst>
                </p:cNvPr>
                <p:cNvGrpSpPr/>
                <p:nvPr/>
              </p:nvGrpSpPr>
              <p:grpSpPr>
                <a:xfrm rot="10800000">
                  <a:off x="5225354" y="1834716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156" name="円/楕円 1155">
                    <a:extLst>
                      <a:ext uri="{FF2B5EF4-FFF2-40B4-BE49-F238E27FC236}">
                        <a16:creationId xmlns:a16="http://schemas.microsoft.com/office/drawing/2014/main" id="{ADC5F95A-B3A1-5943-8BFB-11E3705BC969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57" name="正方形/長方形 1156">
                    <a:extLst>
                      <a:ext uri="{FF2B5EF4-FFF2-40B4-BE49-F238E27FC236}">
                        <a16:creationId xmlns:a16="http://schemas.microsoft.com/office/drawing/2014/main" id="{CDC76AA8-370F-3144-ACEB-E59E5882F55C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58" name="三角形 1157">
                    <a:extLst>
                      <a:ext uri="{FF2B5EF4-FFF2-40B4-BE49-F238E27FC236}">
                        <a16:creationId xmlns:a16="http://schemas.microsoft.com/office/drawing/2014/main" id="{ADD05162-2CB0-0241-BF15-45B1B87487F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140" name="グループ化 1139">
                <a:extLst>
                  <a:ext uri="{FF2B5EF4-FFF2-40B4-BE49-F238E27FC236}">
                    <a16:creationId xmlns:a16="http://schemas.microsoft.com/office/drawing/2014/main" id="{E1B34D97-7D97-454E-8A56-1D1A76CF94F9}"/>
                  </a:ext>
                </a:extLst>
              </p:cNvPr>
              <p:cNvGrpSpPr/>
              <p:nvPr/>
            </p:nvGrpSpPr>
            <p:grpSpPr>
              <a:xfrm rot="18900000">
                <a:off x="4885769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150" name="円/楕円 1149">
                  <a:extLst>
                    <a:ext uri="{FF2B5EF4-FFF2-40B4-BE49-F238E27FC236}">
                      <a16:creationId xmlns:a16="http://schemas.microsoft.com/office/drawing/2014/main" id="{35984C77-361E-264E-9030-66B9090540DC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51" name="正方形/長方形 1150">
                  <a:extLst>
                    <a:ext uri="{FF2B5EF4-FFF2-40B4-BE49-F238E27FC236}">
                      <a16:creationId xmlns:a16="http://schemas.microsoft.com/office/drawing/2014/main" id="{3C671508-C49F-0F40-B467-309318F60240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52" name="三角形 1151">
                  <a:extLst>
                    <a:ext uri="{FF2B5EF4-FFF2-40B4-BE49-F238E27FC236}">
                      <a16:creationId xmlns:a16="http://schemas.microsoft.com/office/drawing/2014/main" id="{95F546FF-4A1C-2741-B5E4-93D880F18214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141" name="グループ化 1140">
                <a:extLst>
                  <a:ext uri="{FF2B5EF4-FFF2-40B4-BE49-F238E27FC236}">
                    <a16:creationId xmlns:a16="http://schemas.microsoft.com/office/drawing/2014/main" id="{0577E64A-C1D5-9A48-88E5-9E538EFB48E3}"/>
                  </a:ext>
                </a:extLst>
              </p:cNvPr>
              <p:cNvGrpSpPr/>
              <p:nvPr/>
            </p:nvGrpSpPr>
            <p:grpSpPr>
              <a:xfrm>
                <a:off x="4700059" y="1656487"/>
                <a:ext cx="1112590" cy="532300"/>
                <a:chOff x="4700059" y="1656487"/>
                <a:chExt cx="1112590" cy="532300"/>
              </a:xfrm>
            </p:grpSpPr>
            <p:grpSp>
              <p:nvGrpSpPr>
                <p:cNvPr id="1142" name="グループ化 1141">
                  <a:extLst>
                    <a:ext uri="{FF2B5EF4-FFF2-40B4-BE49-F238E27FC236}">
                      <a16:creationId xmlns:a16="http://schemas.microsoft.com/office/drawing/2014/main" id="{7C929EE0-9E6E-6E45-8D39-EDD970B59890}"/>
                    </a:ext>
                  </a:extLst>
                </p:cNvPr>
                <p:cNvGrpSpPr/>
                <p:nvPr/>
              </p:nvGrpSpPr>
              <p:grpSpPr>
                <a:xfrm rot="13500000">
                  <a:off x="486000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147" name="円/楕円 1146">
                    <a:extLst>
                      <a:ext uri="{FF2B5EF4-FFF2-40B4-BE49-F238E27FC236}">
                        <a16:creationId xmlns:a16="http://schemas.microsoft.com/office/drawing/2014/main" id="{6A970065-D066-EC44-B378-33AA43A4ABC4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48" name="正方形/長方形 1147">
                    <a:extLst>
                      <a:ext uri="{FF2B5EF4-FFF2-40B4-BE49-F238E27FC236}">
                        <a16:creationId xmlns:a16="http://schemas.microsoft.com/office/drawing/2014/main" id="{18A622BC-2215-A345-BA51-017B146DF31A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49" name="三角形 1148">
                    <a:extLst>
                      <a:ext uri="{FF2B5EF4-FFF2-40B4-BE49-F238E27FC236}">
                        <a16:creationId xmlns:a16="http://schemas.microsoft.com/office/drawing/2014/main" id="{880C2720-FE62-BA42-BB97-17D26D17B11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143" name="グループ化 1142">
                  <a:extLst>
                    <a:ext uri="{FF2B5EF4-FFF2-40B4-BE49-F238E27FC236}">
                      <a16:creationId xmlns:a16="http://schemas.microsoft.com/office/drawing/2014/main" id="{573F970F-0842-0641-973A-C2373867CC96}"/>
                    </a:ext>
                  </a:extLst>
                </p:cNvPr>
                <p:cNvGrpSpPr/>
                <p:nvPr/>
              </p:nvGrpSpPr>
              <p:grpSpPr>
                <a:xfrm rot="8100000">
                  <a:off x="560024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144" name="円/楕円 1143">
                    <a:extLst>
                      <a:ext uri="{FF2B5EF4-FFF2-40B4-BE49-F238E27FC236}">
                        <a16:creationId xmlns:a16="http://schemas.microsoft.com/office/drawing/2014/main" id="{B5362931-DE24-DF48-94CA-886FCB3E4A53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45" name="正方形/長方形 1144">
                    <a:extLst>
                      <a:ext uri="{FF2B5EF4-FFF2-40B4-BE49-F238E27FC236}">
                        <a16:creationId xmlns:a16="http://schemas.microsoft.com/office/drawing/2014/main" id="{97015D9E-A80C-E54E-8DD0-37FC47FA086E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46" name="三角形 1145">
                    <a:extLst>
                      <a:ext uri="{FF2B5EF4-FFF2-40B4-BE49-F238E27FC236}">
                        <a16:creationId xmlns:a16="http://schemas.microsoft.com/office/drawing/2014/main" id="{6299D3F3-0FD0-7748-A242-1DABC3F1750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</p:grpSp>
      <p:grpSp>
        <p:nvGrpSpPr>
          <p:cNvPr id="1388" name="グループ化 1387">
            <a:extLst>
              <a:ext uri="{FF2B5EF4-FFF2-40B4-BE49-F238E27FC236}">
                <a16:creationId xmlns:a16="http://schemas.microsoft.com/office/drawing/2014/main" id="{5834AE00-ED83-CA40-88C2-0C5674A700C5}"/>
              </a:ext>
            </a:extLst>
          </p:cNvPr>
          <p:cNvGrpSpPr/>
          <p:nvPr/>
        </p:nvGrpSpPr>
        <p:grpSpPr>
          <a:xfrm>
            <a:off x="10550674" y="2167988"/>
            <a:ext cx="1393640" cy="1715949"/>
            <a:chOff x="9801284" y="2636912"/>
            <a:chExt cx="1455632" cy="1792278"/>
          </a:xfrm>
        </p:grpSpPr>
        <p:grpSp>
          <p:nvGrpSpPr>
            <p:cNvPr id="1176" name="グループ化 1175">
              <a:extLst>
                <a:ext uri="{FF2B5EF4-FFF2-40B4-BE49-F238E27FC236}">
                  <a16:creationId xmlns:a16="http://schemas.microsoft.com/office/drawing/2014/main" id="{36601F48-88FA-5F43-B110-91CED8A72694}"/>
                </a:ext>
              </a:extLst>
            </p:cNvPr>
            <p:cNvGrpSpPr/>
            <p:nvPr/>
          </p:nvGrpSpPr>
          <p:grpSpPr>
            <a:xfrm>
              <a:off x="9801284" y="2636912"/>
              <a:ext cx="1455632" cy="1792278"/>
              <a:chOff x="9899005" y="2725678"/>
              <a:chExt cx="895583" cy="1102706"/>
            </a:xfrm>
          </p:grpSpPr>
          <p:sp>
            <p:nvSpPr>
              <p:cNvPr id="1333" name="円/楕円 1332">
                <a:extLst>
                  <a:ext uri="{FF2B5EF4-FFF2-40B4-BE49-F238E27FC236}">
                    <a16:creationId xmlns:a16="http://schemas.microsoft.com/office/drawing/2014/main" id="{9CDB455B-3CE9-AF4D-BDC0-4A51F66B79E8}"/>
                  </a:ext>
                </a:extLst>
              </p:cNvPr>
              <p:cNvSpPr/>
              <p:nvPr/>
            </p:nvSpPr>
            <p:spPr>
              <a:xfrm>
                <a:off x="10202436" y="2725678"/>
                <a:ext cx="288720" cy="28872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334" name="グループ化 1333">
                <a:extLst>
                  <a:ext uri="{FF2B5EF4-FFF2-40B4-BE49-F238E27FC236}">
                    <a16:creationId xmlns:a16="http://schemas.microsoft.com/office/drawing/2014/main" id="{97FC8289-7E34-F544-B945-F2E4A1F9E75B}"/>
                  </a:ext>
                </a:extLst>
              </p:cNvPr>
              <p:cNvGrpSpPr/>
              <p:nvPr/>
            </p:nvGrpSpPr>
            <p:grpSpPr>
              <a:xfrm>
                <a:off x="9899005" y="3048709"/>
                <a:ext cx="895583" cy="779675"/>
                <a:chOff x="9730287" y="4655266"/>
                <a:chExt cx="895583" cy="779675"/>
              </a:xfrm>
            </p:grpSpPr>
            <p:grpSp>
              <p:nvGrpSpPr>
                <p:cNvPr id="1335" name="グループ化 1334">
                  <a:extLst>
                    <a:ext uri="{FF2B5EF4-FFF2-40B4-BE49-F238E27FC236}">
                      <a16:creationId xmlns:a16="http://schemas.microsoft.com/office/drawing/2014/main" id="{60004981-540F-E14B-A60F-59D271AE0ADB}"/>
                    </a:ext>
                  </a:extLst>
                </p:cNvPr>
                <p:cNvGrpSpPr/>
                <p:nvPr/>
              </p:nvGrpSpPr>
              <p:grpSpPr>
                <a:xfrm>
                  <a:off x="9730287" y="4687190"/>
                  <a:ext cx="341361" cy="747751"/>
                  <a:chOff x="6266167" y="1820541"/>
                  <a:chExt cx="471857" cy="1033603"/>
                </a:xfrm>
              </p:grpSpPr>
              <p:grpSp>
                <p:nvGrpSpPr>
                  <p:cNvPr id="1344" name="グループ化 1343">
                    <a:extLst>
                      <a:ext uri="{FF2B5EF4-FFF2-40B4-BE49-F238E27FC236}">
                        <a16:creationId xmlns:a16="http://schemas.microsoft.com/office/drawing/2014/main" id="{05E84223-5027-9544-8320-CD37FB765942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solidFill>
                    <a:srgbClr val="002060"/>
                  </a:solidFill>
                </p:grpSpPr>
                <p:sp>
                  <p:nvSpPr>
                    <p:cNvPr id="1346" name="円/楕円 1345">
                      <a:extLst>
                        <a:ext uri="{FF2B5EF4-FFF2-40B4-BE49-F238E27FC236}">
                          <a16:creationId xmlns:a16="http://schemas.microsoft.com/office/drawing/2014/main" id="{7276D833-CFD2-7043-A664-2CA0BAAF37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47" name="円/楕円 1346">
                      <a:extLst>
                        <a:ext uri="{FF2B5EF4-FFF2-40B4-BE49-F238E27FC236}">
                          <a16:creationId xmlns:a16="http://schemas.microsoft.com/office/drawing/2014/main" id="{90F82427-2B92-3143-93DB-BE5BF5CCB3C4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48" name="フリーフォーム 1347">
                      <a:extLst>
                        <a:ext uri="{FF2B5EF4-FFF2-40B4-BE49-F238E27FC236}">
                          <a16:creationId xmlns:a16="http://schemas.microsoft.com/office/drawing/2014/main" id="{07A8F0BF-A08B-E746-A26A-2FA26DE692CF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49" name="フリーフォーム 1348">
                      <a:extLst>
                        <a:ext uri="{FF2B5EF4-FFF2-40B4-BE49-F238E27FC236}">
                          <a16:creationId xmlns:a16="http://schemas.microsoft.com/office/drawing/2014/main" id="{4BAF2B92-EDEB-8341-860A-A34F4FC81059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345" name="円/楕円 1344">
                    <a:extLst>
                      <a:ext uri="{FF2B5EF4-FFF2-40B4-BE49-F238E27FC236}">
                        <a16:creationId xmlns:a16="http://schemas.microsoft.com/office/drawing/2014/main" id="{F9AAEB74-729F-8E45-B971-78C0F7D4BC95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336" name="フリーフォーム 1335">
                  <a:extLst>
                    <a:ext uri="{FF2B5EF4-FFF2-40B4-BE49-F238E27FC236}">
                      <a16:creationId xmlns:a16="http://schemas.microsoft.com/office/drawing/2014/main" id="{6AFFA452-2883-2D42-BCFE-F0F28E35507A}"/>
                    </a:ext>
                  </a:extLst>
                </p:cNvPr>
                <p:cNvSpPr/>
                <p:nvPr/>
              </p:nvSpPr>
              <p:spPr>
                <a:xfrm rot="159025" flipH="1">
                  <a:off x="9916617" y="4655266"/>
                  <a:ext cx="505067" cy="738569"/>
                </a:xfrm>
                <a:custGeom>
                  <a:avLst/>
                  <a:gdLst>
                    <a:gd name="connsiteX0" fmla="*/ 352442 w 698145"/>
                    <a:gd name="connsiteY0" fmla="*/ 2328 h 1020912"/>
                    <a:gd name="connsiteX1" fmla="*/ 483 w 698145"/>
                    <a:gd name="connsiteY1" fmla="*/ 35305 h 1020912"/>
                    <a:gd name="connsiteX2" fmla="*/ 0 w 698145"/>
                    <a:gd name="connsiteY2" fmla="*/ 35613 h 1020912"/>
                    <a:gd name="connsiteX3" fmla="*/ 0 w 698145"/>
                    <a:gd name="connsiteY3" fmla="*/ 989629 h 1020912"/>
                    <a:gd name="connsiteX4" fmla="*/ 598632 w 698145"/>
                    <a:gd name="connsiteY4" fmla="*/ 1020912 h 1020912"/>
                    <a:gd name="connsiteX5" fmla="*/ 698145 w 698145"/>
                    <a:gd name="connsiteY5" fmla="*/ 71387 h 1020912"/>
                    <a:gd name="connsiteX6" fmla="*/ 664841 w 698145"/>
                    <a:gd name="connsiteY6" fmla="*/ 55736 h 1020912"/>
                    <a:gd name="connsiteX7" fmla="*/ 352442 w 698145"/>
                    <a:gd name="connsiteY7" fmla="*/ 2328 h 1020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98145" h="1020912">
                      <a:moveTo>
                        <a:pt x="352442" y="2328"/>
                      </a:moveTo>
                      <a:cubicBezTo>
                        <a:pt x="195425" y="-5878"/>
                        <a:pt x="59603" y="8207"/>
                        <a:pt x="483" y="35305"/>
                      </a:cubicBezTo>
                      <a:lnTo>
                        <a:pt x="0" y="35613"/>
                      </a:lnTo>
                      <a:lnTo>
                        <a:pt x="0" y="989629"/>
                      </a:lnTo>
                      <a:lnTo>
                        <a:pt x="598632" y="1020912"/>
                      </a:lnTo>
                      <a:lnTo>
                        <a:pt x="698145" y="71387"/>
                      </a:lnTo>
                      <a:lnTo>
                        <a:pt x="664841" y="55736"/>
                      </a:lnTo>
                      <a:cubicBezTo>
                        <a:pt x="597885" y="29864"/>
                        <a:pt x="483289" y="9165"/>
                        <a:pt x="352442" y="2328"/>
                      </a:cubicBez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337" name="グループ化 1336">
                  <a:extLst>
                    <a:ext uri="{FF2B5EF4-FFF2-40B4-BE49-F238E27FC236}">
                      <a16:creationId xmlns:a16="http://schemas.microsoft.com/office/drawing/2014/main" id="{6F1F49A4-B73E-3648-9548-2F96C664E20F}"/>
                    </a:ext>
                  </a:extLst>
                </p:cNvPr>
                <p:cNvGrpSpPr/>
                <p:nvPr/>
              </p:nvGrpSpPr>
              <p:grpSpPr>
                <a:xfrm flipH="1">
                  <a:off x="10284509" y="4683410"/>
                  <a:ext cx="341361" cy="747751"/>
                  <a:chOff x="6266167" y="1820541"/>
                  <a:chExt cx="471857" cy="1033603"/>
                </a:xfrm>
              </p:grpSpPr>
              <p:grpSp>
                <p:nvGrpSpPr>
                  <p:cNvPr id="1338" name="グループ化 1337">
                    <a:extLst>
                      <a:ext uri="{FF2B5EF4-FFF2-40B4-BE49-F238E27FC236}">
                        <a16:creationId xmlns:a16="http://schemas.microsoft.com/office/drawing/2014/main" id="{81C1B8E5-3F09-C544-983E-E5C876446AB5}"/>
                      </a:ext>
                    </a:extLst>
                  </p:cNvPr>
                  <p:cNvGrpSpPr/>
                  <p:nvPr/>
                </p:nvGrpSpPr>
                <p:grpSpPr>
                  <a:xfrm>
                    <a:off x="6266167" y="1820541"/>
                    <a:ext cx="471857" cy="1033603"/>
                    <a:chOff x="7886169" y="1650297"/>
                    <a:chExt cx="510763" cy="1118828"/>
                  </a:xfrm>
                  <a:solidFill>
                    <a:srgbClr val="002060"/>
                  </a:solidFill>
                </p:grpSpPr>
                <p:sp>
                  <p:nvSpPr>
                    <p:cNvPr id="1340" name="円/楕円 1339">
                      <a:extLst>
                        <a:ext uri="{FF2B5EF4-FFF2-40B4-BE49-F238E27FC236}">
                          <a16:creationId xmlns:a16="http://schemas.microsoft.com/office/drawing/2014/main" id="{B64944A7-894B-8A4C-96A0-C5CD00A5F0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85944" y="1650297"/>
                      <a:ext cx="310988" cy="310988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41" name="円/楕円 1340">
                      <a:extLst>
                        <a:ext uri="{FF2B5EF4-FFF2-40B4-BE49-F238E27FC236}">
                          <a16:creationId xmlns:a16="http://schemas.microsoft.com/office/drawing/2014/main" id="{19323AFB-DFFB-F049-81ED-5B0A74ED4C70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886169" y="2607125"/>
                      <a:ext cx="162000" cy="1620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42" name="フリーフォーム 1341">
                      <a:extLst>
                        <a:ext uri="{FF2B5EF4-FFF2-40B4-BE49-F238E27FC236}">
                          <a16:creationId xmlns:a16="http://schemas.microsoft.com/office/drawing/2014/main" id="{579D2F22-6552-4C49-BCD3-1201B1A6C553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8021610" y="1810269"/>
                      <a:ext cx="238220" cy="460308"/>
                    </a:xfrm>
                    <a:custGeom>
                      <a:avLst/>
                      <a:gdLst>
                        <a:gd name="connsiteX0" fmla="*/ 238220 w 238220"/>
                        <a:gd name="connsiteY0" fmla="*/ 460308 h 460308"/>
                        <a:gd name="connsiteX1" fmla="*/ 0 w 238220"/>
                        <a:gd name="connsiteY1" fmla="*/ 460307 h 460308"/>
                        <a:gd name="connsiteX2" fmla="*/ 19277 w 238220"/>
                        <a:gd name="connsiteY2" fmla="*/ 0 h 460308"/>
                        <a:gd name="connsiteX3" fmla="*/ 218943 w 238220"/>
                        <a:gd name="connsiteY3" fmla="*/ 0 h 460308"/>
                        <a:gd name="connsiteX4" fmla="*/ 238220 w 238220"/>
                        <a:gd name="connsiteY4" fmla="*/ 460308 h 4603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38220" h="460308">
                          <a:moveTo>
                            <a:pt x="238220" y="460308"/>
                          </a:moveTo>
                          <a:lnTo>
                            <a:pt x="0" y="460307"/>
                          </a:lnTo>
                          <a:lnTo>
                            <a:pt x="19277" y="0"/>
                          </a:lnTo>
                          <a:lnTo>
                            <a:pt x="218943" y="0"/>
                          </a:lnTo>
                          <a:lnTo>
                            <a:pt x="238220" y="460308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43" name="フリーフォーム 1342">
                      <a:extLst>
                        <a:ext uri="{FF2B5EF4-FFF2-40B4-BE49-F238E27FC236}">
                          <a16:creationId xmlns:a16="http://schemas.microsoft.com/office/drawing/2014/main" id="{AC59FA29-4EC4-9A4A-8BB7-BDD373CA13D2}"/>
                        </a:ext>
                      </a:extLst>
                    </p:cNvPr>
                    <p:cNvSpPr/>
                    <p:nvPr/>
                  </p:nvSpPr>
                  <p:spPr>
                    <a:xfrm rot="11700000">
                      <a:off x="7922048" y="2254931"/>
                      <a:ext cx="199666" cy="458014"/>
                    </a:xfrm>
                    <a:custGeom>
                      <a:avLst/>
                      <a:gdLst>
                        <a:gd name="connsiteX0" fmla="*/ 199666 w 199666"/>
                        <a:gd name="connsiteY0" fmla="*/ 458014 h 458014"/>
                        <a:gd name="connsiteX1" fmla="*/ 0 w 199666"/>
                        <a:gd name="connsiteY1" fmla="*/ 458014 h 458014"/>
                        <a:gd name="connsiteX2" fmla="*/ 19181 w 199666"/>
                        <a:gd name="connsiteY2" fmla="*/ 0 h 458014"/>
                        <a:gd name="connsiteX3" fmla="*/ 180485 w 199666"/>
                        <a:gd name="connsiteY3" fmla="*/ 0 h 458014"/>
                        <a:gd name="connsiteX4" fmla="*/ 199666 w 199666"/>
                        <a:gd name="connsiteY4" fmla="*/ 458014 h 4580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9666" h="458014">
                          <a:moveTo>
                            <a:pt x="199666" y="458014"/>
                          </a:moveTo>
                          <a:lnTo>
                            <a:pt x="0" y="458014"/>
                          </a:lnTo>
                          <a:lnTo>
                            <a:pt x="19181" y="0"/>
                          </a:lnTo>
                          <a:lnTo>
                            <a:pt x="180485" y="0"/>
                          </a:lnTo>
                          <a:lnTo>
                            <a:pt x="199666" y="458014"/>
                          </a:ln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339" name="円/楕円 1338">
                    <a:extLst>
                      <a:ext uri="{FF2B5EF4-FFF2-40B4-BE49-F238E27FC236}">
                        <a16:creationId xmlns:a16="http://schemas.microsoft.com/office/drawing/2014/main" id="{886DD1E7-E73B-0C4E-A0D9-98B635835204}"/>
                      </a:ext>
                    </a:extLst>
                  </p:cNvPr>
                  <p:cNvSpPr/>
                  <p:nvPr/>
                </p:nvSpPr>
                <p:spPr>
                  <a:xfrm>
                    <a:off x="6355205" y="2298387"/>
                    <a:ext cx="183737" cy="183737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sp>
          <p:nvSpPr>
            <p:cNvPr id="1177" name="角丸四角形 1176">
              <a:extLst>
                <a:ext uri="{FF2B5EF4-FFF2-40B4-BE49-F238E27FC236}">
                  <a16:creationId xmlns:a16="http://schemas.microsoft.com/office/drawing/2014/main" id="{881F261B-0A97-D449-B17C-EF83C99DA1DC}"/>
                </a:ext>
              </a:extLst>
            </p:cNvPr>
            <p:cNvSpPr/>
            <p:nvPr/>
          </p:nvSpPr>
          <p:spPr>
            <a:xfrm>
              <a:off x="10179545" y="3299449"/>
              <a:ext cx="226759" cy="3806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78" name="正方形/長方形 1177">
              <a:extLst>
                <a:ext uri="{FF2B5EF4-FFF2-40B4-BE49-F238E27FC236}">
                  <a16:creationId xmlns:a16="http://schemas.microsoft.com/office/drawing/2014/main" id="{5F129544-1A45-694C-9A5A-0BF7AF1A29DC}"/>
                </a:ext>
              </a:extLst>
            </p:cNvPr>
            <p:cNvSpPr/>
            <p:nvPr/>
          </p:nvSpPr>
          <p:spPr>
            <a:xfrm>
              <a:off x="10506241" y="3140807"/>
              <a:ext cx="45719" cy="249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79" name="正方形/長方形 1178">
              <a:extLst>
                <a:ext uri="{FF2B5EF4-FFF2-40B4-BE49-F238E27FC236}">
                  <a16:creationId xmlns:a16="http://schemas.microsoft.com/office/drawing/2014/main" id="{9C89AB26-C011-764C-B902-92749CB0E7AB}"/>
                </a:ext>
              </a:extLst>
            </p:cNvPr>
            <p:cNvSpPr/>
            <p:nvPr/>
          </p:nvSpPr>
          <p:spPr>
            <a:xfrm rot="3169212">
              <a:off x="10414568" y="3320433"/>
              <a:ext cx="45719" cy="249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80" name="角丸四角形 1179">
              <a:extLst>
                <a:ext uri="{FF2B5EF4-FFF2-40B4-BE49-F238E27FC236}">
                  <a16:creationId xmlns:a16="http://schemas.microsoft.com/office/drawing/2014/main" id="{EE7F5A38-6269-9341-8338-A4003580D81B}"/>
                </a:ext>
              </a:extLst>
            </p:cNvPr>
            <p:cNvSpPr/>
            <p:nvPr/>
          </p:nvSpPr>
          <p:spPr>
            <a:xfrm>
              <a:off x="10651897" y="3299449"/>
              <a:ext cx="226759" cy="3806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81" name="正方形/長方形 1180">
              <a:extLst>
                <a:ext uri="{FF2B5EF4-FFF2-40B4-BE49-F238E27FC236}">
                  <a16:creationId xmlns:a16="http://schemas.microsoft.com/office/drawing/2014/main" id="{8BE768F5-9AF8-2C4E-AAFA-759C6099D5E9}"/>
                </a:ext>
              </a:extLst>
            </p:cNvPr>
            <p:cNvSpPr/>
            <p:nvPr/>
          </p:nvSpPr>
          <p:spPr>
            <a:xfrm rot="18430788" flipH="1">
              <a:off x="10603515" y="3320433"/>
              <a:ext cx="45719" cy="249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1182" name="グループ化 1181">
              <a:extLst>
                <a:ext uri="{FF2B5EF4-FFF2-40B4-BE49-F238E27FC236}">
                  <a16:creationId xmlns:a16="http://schemas.microsoft.com/office/drawing/2014/main" id="{5939E8AD-372D-2A4E-BF0B-AF3292CEF27E}"/>
                </a:ext>
              </a:extLst>
            </p:cNvPr>
            <p:cNvGrpSpPr/>
            <p:nvPr/>
          </p:nvGrpSpPr>
          <p:grpSpPr>
            <a:xfrm>
              <a:off x="10219193" y="3495017"/>
              <a:ext cx="158478" cy="158611"/>
              <a:chOff x="4572810" y="848253"/>
              <a:chExt cx="1517488" cy="1518763"/>
            </a:xfrm>
          </p:grpSpPr>
          <p:grpSp>
            <p:nvGrpSpPr>
              <p:cNvPr id="1297" name="グループ化 1296">
                <a:extLst>
                  <a:ext uri="{FF2B5EF4-FFF2-40B4-BE49-F238E27FC236}">
                    <a16:creationId xmlns:a16="http://schemas.microsoft.com/office/drawing/2014/main" id="{7B23D6DE-E08F-5F40-9230-607EFB8A5B6B}"/>
                  </a:ext>
                </a:extLst>
              </p:cNvPr>
              <p:cNvGrpSpPr/>
              <p:nvPr/>
            </p:nvGrpSpPr>
            <p:grpSpPr>
              <a:xfrm rot="2700000">
                <a:off x="5558843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330" name="円/楕円 1329">
                  <a:extLst>
                    <a:ext uri="{FF2B5EF4-FFF2-40B4-BE49-F238E27FC236}">
                      <a16:creationId xmlns:a16="http://schemas.microsoft.com/office/drawing/2014/main" id="{09E8A0DD-2873-384F-B48B-22F305D8D910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31" name="正方形/長方形 1330">
                  <a:extLst>
                    <a:ext uri="{FF2B5EF4-FFF2-40B4-BE49-F238E27FC236}">
                      <a16:creationId xmlns:a16="http://schemas.microsoft.com/office/drawing/2014/main" id="{DCCE8896-6DC8-634D-A9CC-B9A46A37260E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32" name="三角形 1331">
                  <a:extLst>
                    <a:ext uri="{FF2B5EF4-FFF2-40B4-BE49-F238E27FC236}">
                      <a16:creationId xmlns:a16="http://schemas.microsoft.com/office/drawing/2014/main" id="{3D1596CC-CA07-CC41-8487-429C91C09B88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298" name="グループ化 1297">
                <a:extLst>
                  <a:ext uri="{FF2B5EF4-FFF2-40B4-BE49-F238E27FC236}">
                    <a16:creationId xmlns:a16="http://schemas.microsoft.com/office/drawing/2014/main" id="{149E412F-B591-2247-B403-ADD3C6014D74}"/>
                  </a:ext>
                </a:extLst>
              </p:cNvPr>
              <p:cNvGrpSpPr/>
              <p:nvPr/>
            </p:nvGrpSpPr>
            <p:grpSpPr>
              <a:xfrm>
                <a:off x="4572810" y="848253"/>
                <a:ext cx="1517488" cy="1518763"/>
                <a:chOff x="4572810" y="848253"/>
                <a:chExt cx="1517488" cy="1518763"/>
              </a:xfrm>
            </p:grpSpPr>
            <p:grpSp>
              <p:nvGrpSpPr>
                <p:cNvPr id="1312" name="グループ化 1311">
                  <a:extLst>
                    <a:ext uri="{FF2B5EF4-FFF2-40B4-BE49-F238E27FC236}">
                      <a16:creationId xmlns:a16="http://schemas.microsoft.com/office/drawing/2014/main" id="{19405055-58E0-6B42-8CCC-3A1133A87430}"/>
                    </a:ext>
                  </a:extLst>
                </p:cNvPr>
                <p:cNvGrpSpPr/>
                <p:nvPr/>
              </p:nvGrpSpPr>
              <p:grpSpPr>
                <a:xfrm>
                  <a:off x="5225354" y="848253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327" name="円/楕円 1326">
                    <a:extLst>
                      <a:ext uri="{FF2B5EF4-FFF2-40B4-BE49-F238E27FC236}">
                        <a16:creationId xmlns:a16="http://schemas.microsoft.com/office/drawing/2014/main" id="{83EB7C49-75DB-C341-821A-92625F8A59D3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28" name="正方形/長方形 1327">
                    <a:extLst>
                      <a:ext uri="{FF2B5EF4-FFF2-40B4-BE49-F238E27FC236}">
                        <a16:creationId xmlns:a16="http://schemas.microsoft.com/office/drawing/2014/main" id="{8C744A88-51FF-524A-A451-E174BE7C5112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29" name="三角形 1328">
                    <a:extLst>
                      <a:ext uri="{FF2B5EF4-FFF2-40B4-BE49-F238E27FC236}">
                        <a16:creationId xmlns:a16="http://schemas.microsoft.com/office/drawing/2014/main" id="{54C05599-6553-2746-BE9D-9EF87910A22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313" name="グループ化 1312">
                  <a:extLst>
                    <a:ext uri="{FF2B5EF4-FFF2-40B4-BE49-F238E27FC236}">
                      <a16:creationId xmlns:a16="http://schemas.microsoft.com/office/drawing/2014/main" id="{114D85F8-BA86-C443-9F84-63DD898D7FC9}"/>
                    </a:ext>
                  </a:extLst>
                </p:cNvPr>
                <p:cNvGrpSpPr/>
                <p:nvPr/>
              </p:nvGrpSpPr>
              <p:grpSpPr>
                <a:xfrm>
                  <a:off x="4572810" y="1130907"/>
                  <a:ext cx="1517488" cy="953455"/>
                  <a:chOff x="4572810" y="1130907"/>
                  <a:chExt cx="1517488" cy="953455"/>
                </a:xfrm>
              </p:grpSpPr>
              <p:sp>
                <p:nvSpPr>
                  <p:cNvPr id="1318" name="円/楕円 1317">
                    <a:extLst>
                      <a:ext uri="{FF2B5EF4-FFF2-40B4-BE49-F238E27FC236}">
                        <a16:creationId xmlns:a16="http://schemas.microsoft.com/office/drawing/2014/main" id="{01576C88-F6FF-8A4D-9B75-9D0ED41135F1}"/>
                      </a:ext>
                    </a:extLst>
                  </p:cNvPr>
                  <p:cNvSpPr/>
                  <p:nvPr/>
                </p:nvSpPr>
                <p:spPr>
                  <a:xfrm>
                    <a:off x="4851699" y="1130907"/>
                    <a:ext cx="953455" cy="953455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1319" name="グループ化 1318">
                    <a:extLst>
                      <a:ext uri="{FF2B5EF4-FFF2-40B4-BE49-F238E27FC236}">
                        <a16:creationId xmlns:a16="http://schemas.microsoft.com/office/drawing/2014/main" id="{60317172-FA3D-A244-AA87-E8EDFF7D1B80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717948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324" name="円/楕円 1323">
                      <a:extLst>
                        <a:ext uri="{FF2B5EF4-FFF2-40B4-BE49-F238E27FC236}">
                          <a16:creationId xmlns:a16="http://schemas.microsoft.com/office/drawing/2014/main" id="{B276F8FD-77A0-7545-ACBD-983CF4C78C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25" name="正方形/長方形 1324">
                      <a:extLst>
                        <a:ext uri="{FF2B5EF4-FFF2-40B4-BE49-F238E27FC236}">
                          <a16:creationId xmlns:a16="http://schemas.microsoft.com/office/drawing/2014/main" id="{C1C802E9-996A-5143-A28E-748E44C3A2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26" name="三角形 1325">
                      <a:extLst>
                        <a:ext uri="{FF2B5EF4-FFF2-40B4-BE49-F238E27FC236}">
                          <a16:creationId xmlns:a16="http://schemas.microsoft.com/office/drawing/2014/main" id="{B1D90236-4C96-9F44-A8D3-13E1A8ACB6D9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1320" name="グループ化 1319">
                    <a:extLst>
                      <a:ext uri="{FF2B5EF4-FFF2-40B4-BE49-F238E27FC236}">
                        <a16:creationId xmlns:a16="http://schemas.microsoft.com/office/drawing/2014/main" id="{85F5EB95-2D6D-2945-B01B-D6AD51EAC86E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4732760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321" name="円/楕円 1320">
                      <a:extLst>
                        <a:ext uri="{FF2B5EF4-FFF2-40B4-BE49-F238E27FC236}">
                          <a16:creationId xmlns:a16="http://schemas.microsoft.com/office/drawing/2014/main" id="{8A3EBF36-1F36-F84D-9D9B-A19ACED367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22" name="正方形/長方形 1321">
                      <a:extLst>
                        <a:ext uri="{FF2B5EF4-FFF2-40B4-BE49-F238E27FC236}">
                          <a16:creationId xmlns:a16="http://schemas.microsoft.com/office/drawing/2014/main" id="{D5C4D435-491B-1B46-857B-AB4ADB0D87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23" name="三角形 1322">
                      <a:extLst>
                        <a:ext uri="{FF2B5EF4-FFF2-40B4-BE49-F238E27FC236}">
                          <a16:creationId xmlns:a16="http://schemas.microsoft.com/office/drawing/2014/main" id="{D8B6A665-6423-B140-89B3-7C32A2DE901E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grpSp>
              <p:nvGrpSpPr>
                <p:cNvPr id="1314" name="グループ化 1313">
                  <a:extLst>
                    <a:ext uri="{FF2B5EF4-FFF2-40B4-BE49-F238E27FC236}">
                      <a16:creationId xmlns:a16="http://schemas.microsoft.com/office/drawing/2014/main" id="{D3C086BE-3E23-654F-BE34-962BC1B322EC}"/>
                    </a:ext>
                  </a:extLst>
                </p:cNvPr>
                <p:cNvGrpSpPr/>
                <p:nvPr/>
              </p:nvGrpSpPr>
              <p:grpSpPr>
                <a:xfrm rot="10800000">
                  <a:off x="5225354" y="1834716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315" name="円/楕円 1314">
                    <a:extLst>
                      <a:ext uri="{FF2B5EF4-FFF2-40B4-BE49-F238E27FC236}">
                        <a16:creationId xmlns:a16="http://schemas.microsoft.com/office/drawing/2014/main" id="{229E2F34-6121-9C4D-8466-5A057F3077E2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16" name="正方形/長方形 1315">
                    <a:extLst>
                      <a:ext uri="{FF2B5EF4-FFF2-40B4-BE49-F238E27FC236}">
                        <a16:creationId xmlns:a16="http://schemas.microsoft.com/office/drawing/2014/main" id="{67692E9F-B147-2B4F-9A25-D9F31A51D4AD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17" name="三角形 1316">
                    <a:extLst>
                      <a:ext uri="{FF2B5EF4-FFF2-40B4-BE49-F238E27FC236}">
                        <a16:creationId xmlns:a16="http://schemas.microsoft.com/office/drawing/2014/main" id="{8B4D3A36-3921-EC43-A2BB-5A9A25A9187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299" name="グループ化 1298">
                <a:extLst>
                  <a:ext uri="{FF2B5EF4-FFF2-40B4-BE49-F238E27FC236}">
                    <a16:creationId xmlns:a16="http://schemas.microsoft.com/office/drawing/2014/main" id="{DA5C73A3-1E99-8744-8F63-FF12C28CC8FB}"/>
                  </a:ext>
                </a:extLst>
              </p:cNvPr>
              <p:cNvGrpSpPr/>
              <p:nvPr/>
            </p:nvGrpSpPr>
            <p:grpSpPr>
              <a:xfrm rot="18900000">
                <a:off x="4885769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309" name="円/楕円 1308">
                  <a:extLst>
                    <a:ext uri="{FF2B5EF4-FFF2-40B4-BE49-F238E27FC236}">
                      <a16:creationId xmlns:a16="http://schemas.microsoft.com/office/drawing/2014/main" id="{04253688-90D0-5D4D-ABD5-469337D714E8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10" name="正方形/長方形 1309">
                  <a:extLst>
                    <a:ext uri="{FF2B5EF4-FFF2-40B4-BE49-F238E27FC236}">
                      <a16:creationId xmlns:a16="http://schemas.microsoft.com/office/drawing/2014/main" id="{F626559B-A33E-004E-8502-8FDC7D6D3813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11" name="三角形 1310">
                  <a:extLst>
                    <a:ext uri="{FF2B5EF4-FFF2-40B4-BE49-F238E27FC236}">
                      <a16:creationId xmlns:a16="http://schemas.microsoft.com/office/drawing/2014/main" id="{6E8F767F-A314-394D-BDD5-0747BED55C7E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300" name="グループ化 1299">
                <a:extLst>
                  <a:ext uri="{FF2B5EF4-FFF2-40B4-BE49-F238E27FC236}">
                    <a16:creationId xmlns:a16="http://schemas.microsoft.com/office/drawing/2014/main" id="{EB0C4DE7-DE8D-D246-B31F-90EDD881B658}"/>
                  </a:ext>
                </a:extLst>
              </p:cNvPr>
              <p:cNvGrpSpPr/>
              <p:nvPr/>
            </p:nvGrpSpPr>
            <p:grpSpPr>
              <a:xfrm>
                <a:off x="4700059" y="1656487"/>
                <a:ext cx="1112590" cy="532300"/>
                <a:chOff x="4700059" y="1656487"/>
                <a:chExt cx="1112590" cy="532300"/>
              </a:xfrm>
            </p:grpSpPr>
            <p:grpSp>
              <p:nvGrpSpPr>
                <p:cNvPr id="1301" name="グループ化 1300">
                  <a:extLst>
                    <a:ext uri="{FF2B5EF4-FFF2-40B4-BE49-F238E27FC236}">
                      <a16:creationId xmlns:a16="http://schemas.microsoft.com/office/drawing/2014/main" id="{2F1ACD26-6157-7044-819F-0F515DC38BF2}"/>
                    </a:ext>
                  </a:extLst>
                </p:cNvPr>
                <p:cNvGrpSpPr/>
                <p:nvPr/>
              </p:nvGrpSpPr>
              <p:grpSpPr>
                <a:xfrm rot="13500000">
                  <a:off x="486000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306" name="円/楕円 1305">
                    <a:extLst>
                      <a:ext uri="{FF2B5EF4-FFF2-40B4-BE49-F238E27FC236}">
                        <a16:creationId xmlns:a16="http://schemas.microsoft.com/office/drawing/2014/main" id="{9F5C67B5-640D-FB48-A5C5-9E2D7E947502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07" name="正方形/長方形 1306">
                    <a:extLst>
                      <a:ext uri="{FF2B5EF4-FFF2-40B4-BE49-F238E27FC236}">
                        <a16:creationId xmlns:a16="http://schemas.microsoft.com/office/drawing/2014/main" id="{08325D3E-9437-EB41-8F6A-077508D04236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08" name="三角形 1307">
                    <a:extLst>
                      <a:ext uri="{FF2B5EF4-FFF2-40B4-BE49-F238E27FC236}">
                        <a16:creationId xmlns:a16="http://schemas.microsoft.com/office/drawing/2014/main" id="{55B3A148-29EA-9C45-804F-6CBFFB45ED2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302" name="グループ化 1301">
                  <a:extLst>
                    <a:ext uri="{FF2B5EF4-FFF2-40B4-BE49-F238E27FC236}">
                      <a16:creationId xmlns:a16="http://schemas.microsoft.com/office/drawing/2014/main" id="{27707D86-8594-604C-A1E7-EC7336707744}"/>
                    </a:ext>
                  </a:extLst>
                </p:cNvPr>
                <p:cNvGrpSpPr/>
                <p:nvPr/>
              </p:nvGrpSpPr>
              <p:grpSpPr>
                <a:xfrm rot="8100000">
                  <a:off x="560024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303" name="円/楕円 1302">
                    <a:extLst>
                      <a:ext uri="{FF2B5EF4-FFF2-40B4-BE49-F238E27FC236}">
                        <a16:creationId xmlns:a16="http://schemas.microsoft.com/office/drawing/2014/main" id="{21ADB124-70A2-8443-9D75-43276E3C6BBD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04" name="正方形/長方形 1303">
                    <a:extLst>
                      <a:ext uri="{FF2B5EF4-FFF2-40B4-BE49-F238E27FC236}">
                        <a16:creationId xmlns:a16="http://schemas.microsoft.com/office/drawing/2014/main" id="{A950E680-EF92-5E4B-95C8-B9572BBC8062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05" name="三角形 1304">
                    <a:extLst>
                      <a:ext uri="{FF2B5EF4-FFF2-40B4-BE49-F238E27FC236}">
                        <a16:creationId xmlns:a16="http://schemas.microsoft.com/office/drawing/2014/main" id="{35D1046E-986B-D44C-A3FF-534E5C3434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grpSp>
          <p:nvGrpSpPr>
            <p:cNvPr id="1183" name="グループ化 1182">
              <a:extLst>
                <a:ext uri="{FF2B5EF4-FFF2-40B4-BE49-F238E27FC236}">
                  <a16:creationId xmlns:a16="http://schemas.microsoft.com/office/drawing/2014/main" id="{F075EC51-8DA7-6348-94E2-007AA470E252}"/>
                </a:ext>
              </a:extLst>
            </p:cNvPr>
            <p:cNvGrpSpPr/>
            <p:nvPr/>
          </p:nvGrpSpPr>
          <p:grpSpPr>
            <a:xfrm>
              <a:off x="10663445" y="3346169"/>
              <a:ext cx="207213" cy="207387"/>
              <a:chOff x="4572810" y="848253"/>
              <a:chExt cx="1517488" cy="1518763"/>
            </a:xfrm>
          </p:grpSpPr>
          <p:grpSp>
            <p:nvGrpSpPr>
              <p:cNvPr id="1261" name="グループ化 1260">
                <a:extLst>
                  <a:ext uri="{FF2B5EF4-FFF2-40B4-BE49-F238E27FC236}">
                    <a16:creationId xmlns:a16="http://schemas.microsoft.com/office/drawing/2014/main" id="{9FE83418-6BA6-9345-99C9-00E47A52F0A7}"/>
                  </a:ext>
                </a:extLst>
              </p:cNvPr>
              <p:cNvGrpSpPr/>
              <p:nvPr/>
            </p:nvGrpSpPr>
            <p:grpSpPr>
              <a:xfrm rot="2700000">
                <a:off x="5558843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294" name="円/楕円 1293">
                  <a:extLst>
                    <a:ext uri="{FF2B5EF4-FFF2-40B4-BE49-F238E27FC236}">
                      <a16:creationId xmlns:a16="http://schemas.microsoft.com/office/drawing/2014/main" id="{27AD9C78-5E8C-104C-8C78-F3D785B05F5D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95" name="正方形/長方形 1294">
                  <a:extLst>
                    <a:ext uri="{FF2B5EF4-FFF2-40B4-BE49-F238E27FC236}">
                      <a16:creationId xmlns:a16="http://schemas.microsoft.com/office/drawing/2014/main" id="{BFD63D38-BF9C-024D-9C77-2105A1578DA2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96" name="三角形 1295">
                  <a:extLst>
                    <a:ext uri="{FF2B5EF4-FFF2-40B4-BE49-F238E27FC236}">
                      <a16:creationId xmlns:a16="http://schemas.microsoft.com/office/drawing/2014/main" id="{BB198C28-EE7A-9A40-93F2-73BB12F21BA4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262" name="グループ化 1261">
                <a:extLst>
                  <a:ext uri="{FF2B5EF4-FFF2-40B4-BE49-F238E27FC236}">
                    <a16:creationId xmlns:a16="http://schemas.microsoft.com/office/drawing/2014/main" id="{99328DF2-CE60-8346-BDDF-9A1BFF594E8A}"/>
                  </a:ext>
                </a:extLst>
              </p:cNvPr>
              <p:cNvGrpSpPr/>
              <p:nvPr/>
            </p:nvGrpSpPr>
            <p:grpSpPr>
              <a:xfrm>
                <a:off x="4572810" y="848253"/>
                <a:ext cx="1517488" cy="1518763"/>
                <a:chOff x="4572810" y="848253"/>
                <a:chExt cx="1517488" cy="1518763"/>
              </a:xfrm>
            </p:grpSpPr>
            <p:grpSp>
              <p:nvGrpSpPr>
                <p:cNvPr id="1276" name="グループ化 1275">
                  <a:extLst>
                    <a:ext uri="{FF2B5EF4-FFF2-40B4-BE49-F238E27FC236}">
                      <a16:creationId xmlns:a16="http://schemas.microsoft.com/office/drawing/2014/main" id="{4503A678-53AD-7A42-A4C1-74A7FA1CE0E2}"/>
                    </a:ext>
                  </a:extLst>
                </p:cNvPr>
                <p:cNvGrpSpPr/>
                <p:nvPr/>
              </p:nvGrpSpPr>
              <p:grpSpPr>
                <a:xfrm>
                  <a:off x="5225354" y="848253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291" name="円/楕円 1290">
                    <a:extLst>
                      <a:ext uri="{FF2B5EF4-FFF2-40B4-BE49-F238E27FC236}">
                        <a16:creationId xmlns:a16="http://schemas.microsoft.com/office/drawing/2014/main" id="{F4D65984-F1C8-3640-BE33-42F8C3D3D8B1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92" name="正方形/長方形 1291">
                    <a:extLst>
                      <a:ext uri="{FF2B5EF4-FFF2-40B4-BE49-F238E27FC236}">
                        <a16:creationId xmlns:a16="http://schemas.microsoft.com/office/drawing/2014/main" id="{61AFE597-4300-4542-8E89-FB9A1D090BE7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93" name="三角形 1292">
                    <a:extLst>
                      <a:ext uri="{FF2B5EF4-FFF2-40B4-BE49-F238E27FC236}">
                        <a16:creationId xmlns:a16="http://schemas.microsoft.com/office/drawing/2014/main" id="{158149DE-7092-674F-9CC1-E60686FDCF7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277" name="グループ化 1276">
                  <a:extLst>
                    <a:ext uri="{FF2B5EF4-FFF2-40B4-BE49-F238E27FC236}">
                      <a16:creationId xmlns:a16="http://schemas.microsoft.com/office/drawing/2014/main" id="{F4C19688-7F06-A449-B35B-4DACD6DAEAEC}"/>
                    </a:ext>
                  </a:extLst>
                </p:cNvPr>
                <p:cNvGrpSpPr/>
                <p:nvPr/>
              </p:nvGrpSpPr>
              <p:grpSpPr>
                <a:xfrm>
                  <a:off x="4572810" y="1130907"/>
                  <a:ext cx="1517488" cy="953455"/>
                  <a:chOff x="4572810" y="1130907"/>
                  <a:chExt cx="1517488" cy="953455"/>
                </a:xfrm>
              </p:grpSpPr>
              <p:sp>
                <p:nvSpPr>
                  <p:cNvPr id="1282" name="円/楕円 1281">
                    <a:extLst>
                      <a:ext uri="{FF2B5EF4-FFF2-40B4-BE49-F238E27FC236}">
                        <a16:creationId xmlns:a16="http://schemas.microsoft.com/office/drawing/2014/main" id="{81C49FB9-5FA0-7D46-BB87-5B0DF5466EB6}"/>
                      </a:ext>
                    </a:extLst>
                  </p:cNvPr>
                  <p:cNvSpPr/>
                  <p:nvPr/>
                </p:nvSpPr>
                <p:spPr>
                  <a:xfrm>
                    <a:off x="4851699" y="1130907"/>
                    <a:ext cx="953455" cy="953455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1283" name="グループ化 1282">
                    <a:extLst>
                      <a:ext uri="{FF2B5EF4-FFF2-40B4-BE49-F238E27FC236}">
                        <a16:creationId xmlns:a16="http://schemas.microsoft.com/office/drawing/2014/main" id="{36007C42-B1B5-A04D-BFE8-1D9238FF12E9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717948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288" name="円/楕円 1287">
                      <a:extLst>
                        <a:ext uri="{FF2B5EF4-FFF2-40B4-BE49-F238E27FC236}">
                          <a16:creationId xmlns:a16="http://schemas.microsoft.com/office/drawing/2014/main" id="{C0C369D9-C84B-AC4C-82A6-DD68548AA6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289" name="正方形/長方形 1288">
                      <a:extLst>
                        <a:ext uri="{FF2B5EF4-FFF2-40B4-BE49-F238E27FC236}">
                          <a16:creationId xmlns:a16="http://schemas.microsoft.com/office/drawing/2014/main" id="{E489A66B-636D-304E-A3A5-FF133982F3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290" name="三角形 1289">
                      <a:extLst>
                        <a:ext uri="{FF2B5EF4-FFF2-40B4-BE49-F238E27FC236}">
                          <a16:creationId xmlns:a16="http://schemas.microsoft.com/office/drawing/2014/main" id="{769AA53D-C6C3-3544-B950-6BBFBCE3E2B1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1284" name="グループ化 1283">
                    <a:extLst>
                      <a:ext uri="{FF2B5EF4-FFF2-40B4-BE49-F238E27FC236}">
                        <a16:creationId xmlns:a16="http://schemas.microsoft.com/office/drawing/2014/main" id="{9581507C-3276-5645-996D-CDD5ABDF0FDB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4732760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285" name="円/楕円 1284">
                      <a:extLst>
                        <a:ext uri="{FF2B5EF4-FFF2-40B4-BE49-F238E27FC236}">
                          <a16:creationId xmlns:a16="http://schemas.microsoft.com/office/drawing/2014/main" id="{84344580-5785-F941-BB48-2D913434B5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286" name="正方形/長方形 1285">
                      <a:extLst>
                        <a:ext uri="{FF2B5EF4-FFF2-40B4-BE49-F238E27FC236}">
                          <a16:creationId xmlns:a16="http://schemas.microsoft.com/office/drawing/2014/main" id="{DE01749F-1D95-FD42-AEFA-3C72C2B8D0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287" name="三角形 1286">
                      <a:extLst>
                        <a:ext uri="{FF2B5EF4-FFF2-40B4-BE49-F238E27FC236}">
                          <a16:creationId xmlns:a16="http://schemas.microsoft.com/office/drawing/2014/main" id="{64C9BA41-5064-E04E-93B4-97D0A65209D9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grpSp>
              <p:nvGrpSpPr>
                <p:cNvPr id="1278" name="グループ化 1277">
                  <a:extLst>
                    <a:ext uri="{FF2B5EF4-FFF2-40B4-BE49-F238E27FC236}">
                      <a16:creationId xmlns:a16="http://schemas.microsoft.com/office/drawing/2014/main" id="{7A6F1529-9AB4-864F-AED8-3F5EFDAB93F3}"/>
                    </a:ext>
                  </a:extLst>
                </p:cNvPr>
                <p:cNvGrpSpPr/>
                <p:nvPr/>
              </p:nvGrpSpPr>
              <p:grpSpPr>
                <a:xfrm rot="10800000">
                  <a:off x="5225354" y="1834716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279" name="円/楕円 1278">
                    <a:extLst>
                      <a:ext uri="{FF2B5EF4-FFF2-40B4-BE49-F238E27FC236}">
                        <a16:creationId xmlns:a16="http://schemas.microsoft.com/office/drawing/2014/main" id="{43E51DC3-A0C4-5941-91EB-F8BDA6E129F5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80" name="正方形/長方形 1279">
                    <a:extLst>
                      <a:ext uri="{FF2B5EF4-FFF2-40B4-BE49-F238E27FC236}">
                        <a16:creationId xmlns:a16="http://schemas.microsoft.com/office/drawing/2014/main" id="{A1432B50-A490-4B45-A2A6-6976B85ED87E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81" name="三角形 1280">
                    <a:extLst>
                      <a:ext uri="{FF2B5EF4-FFF2-40B4-BE49-F238E27FC236}">
                        <a16:creationId xmlns:a16="http://schemas.microsoft.com/office/drawing/2014/main" id="{E63D66CE-CB3E-B742-978C-A7DE3FCA665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263" name="グループ化 1262">
                <a:extLst>
                  <a:ext uri="{FF2B5EF4-FFF2-40B4-BE49-F238E27FC236}">
                    <a16:creationId xmlns:a16="http://schemas.microsoft.com/office/drawing/2014/main" id="{2ED27AEB-ADAA-9245-A836-2C8AB74DA880}"/>
                  </a:ext>
                </a:extLst>
              </p:cNvPr>
              <p:cNvGrpSpPr/>
              <p:nvPr/>
            </p:nvGrpSpPr>
            <p:grpSpPr>
              <a:xfrm rot="18900000">
                <a:off x="4885769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273" name="円/楕円 1272">
                  <a:extLst>
                    <a:ext uri="{FF2B5EF4-FFF2-40B4-BE49-F238E27FC236}">
                      <a16:creationId xmlns:a16="http://schemas.microsoft.com/office/drawing/2014/main" id="{0F8153C3-C162-D74F-90A5-BCA5D0FF60A2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74" name="正方形/長方形 1273">
                  <a:extLst>
                    <a:ext uri="{FF2B5EF4-FFF2-40B4-BE49-F238E27FC236}">
                      <a16:creationId xmlns:a16="http://schemas.microsoft.com/office/drawing/2014/main" id="{422C80F6-B73E-E341-ABB2-EEA904A00A1B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75" name="三角形 1274">
                  <a:extLst>
                    <a:ext uri="{FF2B5EF4-FFF2-40B4-BE49-F238E27FC236}">
                      <a16:creationId xmlns:a16="http://schemas.microsoft.com/office/drawing/2014/main" id="{E83CF349-D106-7640-9868-35B947691EA9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264" name="グループ化 1263">
                <a:extLst>
                  <a:ext uri="{FF2B5EF4-FFF2-40B4-BE49-F238E27FC236}">
                    <a16:creationId xmlns:a16="http://schemas.microsoft.com/office/drawing/2014/main" id="{F2D7C819-D1B9-7749-96D2-61D596A9368B}"/>
                  </a:ext>
                </a:extLst>
              </p:cNvPr>
              <p:cNvGrpSpPr/>
              <p:nvPr/>
            </p:nvGrpSpPr>
            <p:grpSpPr>
              <a:xfrm>
                <a:off x="4700059" y="1656487"/>
                <a:ext cx="1112590" cy="532300"/>
                <a:chOff x="4700059" y="1656487"/>
                <a:chExt cx="1112590" cy="532300"/>
              </a:xfrm>
            </p:grpSpPr>
            <p:grpSp>
              <p:nvGrpSpPr>
                <p:cNvPr id="1265" name="グループ化 1264">
                  <a:extLst>
                    <a:ext uri="{FF2B5EF4-FFF2-40B4-BE49-F238E27FC236}">
                      <a16:creationId xmlns:a16="http://schemas.microsoft.com/office/drawing/2014/main" id="{60BCCA2D-BFFE-864A-BC0D-AA5AADBBC462}"/>
                    </a:ext>
                  </a:extLst>
                </p:cNvPr>
                <p:cNvGrpSpPr/>
                <p:nvPr/>
              </p:nvGrpSpPr>
              <p:grpSpPr>
                <a:xfrm rot="13500000">
                  <a:off x="486000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270" name="円/楕円 1269">
                    <a:extLst>
                      <a:ext uri="{FF2B5EF4-FFF2-40B4-BE49-F238E27FC236}">
                        <a16:creationId xmlns:a16="http://schemas.microsoft.com/office/drawing/2014/main" id="{3004C35A-3E52-E944-8459-03BA230B7B85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71" name="正方形/長方形 1270">
                    <a:extLst>
                      <a:ext uri="{FF2B5EF4-FFF2-40B4-BE49-F238E27FC236}">
                        <a16:creationId xmlns:a16="http://schemas.microsoft.com/office/drawing/2014/main" id="{1C6FA44B-2724-F143-BB45-AF1CCBEDCD7B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72" name="三角形 1271">
                    <a:extLst>
                      <a:ext uri="{FF2B5EF4-FFF2-40B4-BE49-F238E27FC236}">
                        <a16:creationId xmlns:a16="http://schemas.microsoft.com/office/drawing/2014/main" id="{6A31F229-55B2-7A43-B098-99E8599F988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266" name="グループ化 1265">
                  <a:extLst>
                    <a:ext uri="{FF2B5EF4-FFF2-40B4-BE49-F238E27FC236}">
                      <a16:creationId xmlns:a16="http://schemas.microsoft.com/office/drawing/2014/main" id="{9942AB1B-766D-BC4A-8B0D-992B7B31E468}"/>
                    </a:ext>
                  </a:extLst>
                </p:cNvPr>
                <p:cNvGrpSpPr/>
                <p:nvPr/>
              </p:nvGrpSpPr>
              <p:grpSpPr>
                <a:xfrm rot="8100000">
                  <a:off x="560024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267" name="円/楕円 1266">
                    <a:extLst>
                      <a:ext uri="{FF2B5EF4-FFF2-40B4-BE49-F238E27FC236}">
                        <a16:creationId xmlns:a16="http://schemas.microsoft.com/office/drawing/2014/main" id="{B6F5D9D7-18B5-9E4A-84A3-07514F485CBB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68" name="正方形/長方形 1267">
                    <a:extLst>
                      <a:ext uri="{FF2B5EF4-FFF2-40B4-BE49-F238E27FC236}">
                        <a16:creationId xmlns:a16="http://schemas.microsoft.com/office/drawing/2014/main" id="{1F18C73A-3E3D-9C42-A63F-E182DB9FBD28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69" name="三角形 1268">
                    <a:extLst>
                      <a:ext uri="{FF2B5EF4-FFF2-40B4-BE49-F238E27FC236}">
                        <a16:creationId xmlns:a16="http://schemas.microsoft.com/office/drawing/2014/main" id="{ADECEC72-E6DB-604F-9744-E008A87AE6B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grpSp>
          <p:nvGrpSpPr>
            <p:cNvPr id="1356" name="グループ化 1355">
              <a:extLst>
                <a:ext uri="{FF2B5EF4-FFF2-40B4-BE49-F238E27FC236}">
                  <a16:creationId xmlns:a16="http://schemas.microsoft.com/office/drawing/2014/main" id="{EA668FE1-DE1B-BC44-B040-492AE9DE6BA8}"/>
                </a:ext>
              </a:extLst>
            </p:cNvPr>
            <p:cNvGrpSpPr/>
            <p:nvPr/>
          </p:nvGrpSpPr>
          <p:grpSpPr>
            <a:xfrm rot="5400000">
              <a:off x="10009551" y="2813425"/>
              <a:ext cx="231001" cy="211575"/>
              <a:chOff x="3466174" y="4121836"/>
              <a:chExt cx="1039510" cy="952095"/>
            </a:xfrm>
          </p:grpSpPr>
          <p:grpSp>
            <p:nvGrpSpPr>
              <p:cNvPr id="1369" name="グループ化 1368">
                <a:extLst>
                  <a:ext uri="{FF2B5EF4-FFF2-40B4-BE49-F238E27FC236}">
                    <a16:creationId xmlns:a16="http://schemas.microsoft.com/office/drawing/2014/main" id="{E1C0CEEF-F410-7640-B45A-8D4AD86CDE4D}"/>
                  </a:ext>
                </a:extLst>
              </p:cNvPr>
              <p:cNvGrpSpPr/>
              <p:nvPr/>
            </p:nvGrpSpPr>
            <p:grpSpPr>
              <a:xfrm>
                <a:off x="390871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1380" name="円/楕円 1379">
                  <a:extLst>
                    <a:ext uri="{FF2B5EF4-FFF2-40B4-BE49-F238E27FC236}">
                      <a16:creationId xmlns:a16="http://schemas.microsoft.com/office/drawing/2014/main" id="{347FC860-8E38-8D45-BC0D-2C8E079E3581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81" name="円/楕円 1380">
                  <a:extLst>
                    <a:ext uri="{FF2B5EF4-FFF2-40B4-BE49-F238E27FC236}">
                      <a16:creationId xmlns:a16="http://schemas.microsoft.com/office/drawing/2014/main" id="{8B313B83-CE13-6C4E-9406-1D08CCAC3EBB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82" name="円/楕円 1381">
                  <a:extLst>
                    <a:ext uri="{FF2B5EF4-FFF2-40B4-BE49-F238E27FC236}">
                      <a16:creationId xmlns:a16="http://schemas.microsoft.com/office/drawing/2014/main" id="{5D207C9A-8869-B945-B76E-1BA4A0CA97D3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83" name="円/楕円 1382">
                  <a:extLst>
                    <a:ext uri="{FF2B5EF4-FFF2-40B4-BE49-F238E27FC236}">
                      <a16:creationId xmlns:a16="http://schemas.microsoft.com/office/drawing/2014/main" id="{4223F273-CB8A-6F46-AC46-3DCF4D50A240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370" name="グループ化 1369">
                <a:extLst>
                  <a:ext uri="{FF2B5EF4-FFF2-40B4-BE49-F238E27FC236}">
                    <a16:creationId xmlns:a16="http://schemas.microsoft.com/office/drawing/2014/main" id="{A9474BE7-A6B9-1D4C-9D2A-C5EB6953DBE3}"/>
                  </a:ext>
                </a:extLst>
              </p:cNvPr>
              <p:cNvGrpSpPr/>
              <p:nvPr/>
            </p:nvGrpSpPr>
            <p:grpSpPr>
              <a:xfrm rot="900000">
                <a:off x="346617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1376" name="円/楕円 1375">
                  <a:extLst>
                    <a:ext uri="{FF2B5EF4-FFF2-40B4-BE49-F238E27FC236}">
                      <a16:creationId xmlns:a16="http://schemas.microsoft.com/office/drawing/2014/main" id="{1DDADB06-E603-A54B-8B20-5AF9B6123692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77" name="円/楕円 1376">
                  <a:extLst>
                    <a:ext uri="{FF2B5EF4-FFF2-40B4-BE49-F238E27FC236}">
                      <a16:creationId xmlns:a16="http://schemas.microsoft.com/office/drawing/2014/main" id="{A7EC407A-EF70-CC45-9446-3E235E06FD58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78" name="円/楕円 1377">
                  <a:extLst>
                    <a:ext uri="{FF2B5EF4-FFF2-40B4-BE49-F238E27FC236}">
                      <a16:creationId xmlns:a16="http://schemas.microsoft.com/office/drawing/2014/main" id="{78F382D2-3D2D-EC47-9FA6-58B5448A2B2E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79" name="円/楕円 1378">
                  <a:extLst>
                    <a:ext uri="{FF2B5EF4-FFF2-40B4-BE49-F238E27FC236}">
                      <a16:creationId xmlns:a16="http://schemas.microsoft.com/office/drawing/2014/main" id="{D1539480-FC7D-7F4A-87EF-D0CEAB58BD8F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371" name="グループ化 1370">
                <a:extLst>
                  <a:ext uri="{FF2B5EF4-FFF2-40B4-BE49-F238E27FC236}">
                    <a16:creationId xmlns:a16="http://schemas.microsoft.com/office/drawing/2014/main" id="{DC3705BC-6C4F-5A4A-9812-26F493D1DB2D}"/>
                  </a:ext>
                </a:extLst>
              </p:cNvPr>
              <p:cNvGrpSpPr/>
              <p:nvPr/>
            </p:nvGrpSpPr>
            <p:grpSpPr>
              <a:xfrm rot="20700000" flipH="1">
                <a:off x="4351254" y="4121836"/>
                <a:ext cx="154430" cy="952094"/>
                <a:chOff x="3903918" y="4121837"/>
                <a:chExt cx="154430" cy="952094"/>
              </a:xfrm>
            </p:grpSpPr>
            <p:sp>
              <p:nvSpPr>
                <p:cNvPr id="1372" name="円/楕円 1371">
                  <a:extLst>
                    <a:ext uri="{FF2B5EF4-FFF2-40B4-BE49-F238E27FC236}">
                      <a16:creationId xmlns:a16="http://schemas.microsoft.com/office/drawing/2014/main" id="{E8D2D4A3-C29B-5941-A3EF-8E16781F1371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73" name="円/楕円 1372">
                  <a:extLst>
                    <a:ext uri="{FF2B5EF4-FFF2-40B4-BE49-F238E27FC236}">
                      <a16:creationId xmlns:a16="http://schemas.microsoft.com/office/drawing/2014/main" id="{3595F6DF-3C68-984A-988D-5074A0639927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74" name="円/楕円 1373">
                  <a:extLst>
                    <a:ext uri="{FF2B5EF4-FFF2-40B4-BE49-F238E27FC236}">
                      <a16:creationId xmlns:a16="http://schemas.microsoft.com/office/drawing/2014/main" id="{E45B9B80-3BCA-ED4B-86BB-0287D780C603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75" name="円/楕円 1374">
                  <a:extLst>
                    <a:ext uri="{FF2B5EF4-FFF2-40B4-BE49-F238E27FC236}">
                      <a16:creationId xmlns:a16="http://schemas.microsoft.com/office/drawing/2014/main" id="{AE995B2C-F10E-D241-9A2D-788C5038E713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</p:grpSp>
      <p:grpSp>
        <p:nvGrpSpPr>
          <p:cNvPr id="1424" name="グループ化 1423">
            <a:extLst>
              <a:ext uri="{FF2B5EF4-FFF2-40B4-BE49-F238E27FC236}">
                <a16:creationId xmlns:a16="http://schemas.microsoft.com/office/drawing/2014/main" id="{F7010B59-13F8-7641-A54A-741715CB98AE}"/>
              </a:ext>
            </a:extLst>
          </p:cNvPr>
          <p:cNvGrpSpPr/>
          <p:nvPr/>
        </p:nvGrpSpPr>
        <p:grpSpPr>
          <a:xfrm>
            <a:off x="167961" y="3115323"/>
            <a:ext cx="1005990" cy="1329285"/>
            <a:chOff x="10089400" y="5064947"/>
            <a:chExt cx="1190384" cy="1572938"/>
          </a:xfrm>
        </p:grpSpPr>
        <p:grpSp>
          <p:nvGrpSpPr>
            <p:cNvPr id="1414" name="グループ化 1413">
              <a:extLst>
                <a:ext uri="{FF2B5EF4-FFF2-40B4-BE49-F238E27FC236}">
                  <a16:creationId xmlns:a16="http://schemas.microsoft.com/office/drawing/2014/main" id="{23BDAF4C-2FAB-7746-B5FA-77A78087CD98}"/>
                </a:ext>
              </a:extLst>
            </p:cNvPr>
            <p:cNvGrpSpPr/>
            <p:nvPr/>
          </p:nvGrpSpPr>
          <p:grpSpPr>
            <a:xfrm>
              <a:off x="10524838" y="5064947"/>
              <a:ext cx="353888" cy="147358"/>
              <a:chOff x="5170301" y="2282828"/>
              <a:chExt cx="969765" cy="353088"/>
            </a:xfrm>
            <a:solidFill>
              <a:srgbClr val="002060"/>
            </a:solidFill>
          </p:grpSpPr>
          <p:sp>
            <p:nvSpPr>
              <p:cNvPr id="1415" name="大波 1414">
                <a:extLst>
                  <a:ext uri="{FF2B5EF4-FFF2-40B4-BE49-F238E27FC236}">
                    <a16:creationId xmlns:a16="http://schemas.microsoft.com/office/drawing/2014/main" id="{C492C48E-7AF5-4D4B-BC4A-6C3503839496}"/>
                  </a:ext>
                </a:extLst>
              </p:cNvPr>
              <p:cNvSpPr/>
              <p:nvPr/>
            </p:nvSpPr>
            <p:spPr>
              <a:xfrm rot="5400000">
                <a:off x="5051795" y="2401334"/>
                <a:ext cx="353085" cy="116074"/>
              </a:xfrm>
              <a:prstGeom prst="wave">
                <a:avLst>
                  <a:gd name="adj1" fmla="val 2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16" name="大波 1415">
                <a:extLst>
                  <a:ext uri="{FF2B5EF4-FFF2-40B4-BE49-F238E27FC236}">
                    <a16:creationId xmlns:a16="http://schemas.microsoft.com/office/drawing/2014/main" id="{2E09772F-6179-3341-9E32-40C0E47766F1}"/>
                  </a:ext>
                </a:extLst>
              </p:cNvPr>
              <p:cNvSpPr/>
              <p:nvPr/>
            </p:nvSpPr>
            <p:spPr>
              <a:xfrm rot="5400000">
                <a:off x="5336359" y="2401335"/>
                <a:ext cx="353085" cy="116074"/>
              </a:xfrm>
              <a:prstGeom prst="wave">
                <a:avLst>
                  <a:gd name="adj1" fmla="val 2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17" name="大波 1416">
                <a:extLst>
                  <a:ext uri="{FF2B5EF4-FFF2-40B4-BE49-F238E27FC236}">
                    <a16:creationId xmlns:a16="http://schemas.microsoft.com/office/drawing/2014/main" id="{54EACEB2-4A93-2446-AAB1-F45B1C76AEAC}"/>
                  </a:ext>
                </a:extLst>
              </p:cNvPr>
              <p:cNvSpPr/>
              <p:nvPr/>
            </p:nvSpPr>
            <p:spPr>
              <a:xfrm rot="5400000">
                <a:off x="5620923" y="2401336"/>
                <a:ext cx="353085" cy="116074"/>
              </a:xfrm>
              <a:prstGeom prst="wave">
                <a:avLst>
                  <a:gd name="adj1" fmla="val 2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18" name="大波 1417">
                <a:extLst>
                  <a:ext uri="{FF2B5EF4-FFF2-40B4-BE49-F238E27FC236}">
                    <a16:creationId xmlns:a16="http://schemas.microsoft.com/office/drawing/2014/main" id="{FFFA584B-EBF2-8A48-84B2-0F1CA5C51BB7}"/>
                  </a:ext>
                </a:extLst>
              </p:cNvPr>
              <p:cNvSpPr/>
              <p:nvPr/>
            </p:nvSpPr>
            <p:spPr>
              <a:xfrm rot="5400000">
                <a:off x="5905486" y="2401337"/>
                <a:ext cx="353085" cy="116074"/>
              </a:xfrm>
              <a:prstGeom prst="wave">
                <a:avLst>
                  <a:gd name="adj1" fmla="val 20000"/>
                  <a:gd name="adj2" fmla="val 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393" name="円/楕円 1392">
              <a:extLst>
                <a:ext uri="{FF2B5EF4-FFF2-40B4-BE49-F238E27FC236}">
                  <a16:creationId xmlns:a16="http://schemas.microsoft.com/office/drawing/2014/main" id="{6F894CC1-F233-C94C-AEF8-8FDE4B558ECA}"/>
                </a:ext>
              </a:extLst>
            </p:cNvPr>
            <p:cNvSpPr/>
            <p:nvPr/>
          </p:nvSpPr>
          <p:spPr>
            <a:xfrm>
              <a:off x="10530908" y="5248107"/>
              <a:ext cx="365135" cy="365135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06" name="円/楕円 1405">
              <a:extLst>
                <a:ext uri="{FF2B5EF4-FFF2-40B4-BE49-F238E27FC236}">
                  <a16:creationId xmlns:a16="http://schemas.microsoft.com/office/drawing/2014/main" id="{E5CDC58F-969E-074F-BE85-A5840905BCE7}"/>
                </a:ext>
              </a:extLst>
            </p:cNvPr>
            <p:cNvSpPr/>
            <p:nvPr/>
          </p:nvSpPr>
          <p:spPr>
            <a:xfrm>
              <a:off x="10342363" y="5723347"/>
              <a:ext cx="262854" cy="26285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08" name="フリーフォーム 1407">
              <a:extLst>
                <a:ext uri="{FF2B5EF4-FFF2-40B4-BE49-F238E27FC236}">
                  <a16:creationId xmlns:a16="http://schemas.microsoft.com/office/drawing/2014/main" id="{54088065-8024-6B4C-B8DE-EDFF9C89DB91}"/>
                </a:ext>
              </a:extLst>
            </p:cNvPr>
            <p:cNvSpPr/>
            <p:nvPr/>
          </p:nvSpPr>
          <p:spPr>
            <a:xfrm rot="19131810">
              <a:off x="10201437" y="5512368"/>
              <a:ext cx="201349" cy="389062"/>
            </a:xfrm>
            <a:custGeom>
              <a:avLst/>
              <a:gdLst>
                <a:gd name="connsiteX0" fmla="*/ 238220 w 238220"/>
                <a:gd name="connsiteY0" fmla="*/ 460308 h 460308"/>
                <a:gd name="connsiteX1" fmla="*/ 0 w 238220"/>
                <a:gd name="connsiteY1" fmla="*/ 460307 h 460308"/>
                <a:gd name="connsiteX2" fmla="*/ 19277 w 238220"/>
                <a:gd name="connsiteY2" fmla="*/ 0 h 460308"/>
                <a:gd name="connsiteX3" fmla="*/ 218943 w 238220"/>
                <a:gd name="connsiteY3" fmla="*/ 0 h 460308"/>
                <a:gd name="connsiteX4" fmla="*/ 238220 w 238220"/>
                <a:gd name="connsiteY4" fmla="*/ 460308 h 46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220" h="460308">
                  <a:moveTo>
                    <a:pt x="238220" y="460308"/>
                  </a:moveTo>
                  <a:lnTo>
                    <a:pt x="0" y="460307"/>
                  </a:lnTo>
                  <a:lnTo>
                    <a:pt x="19277" y="0"/>
                  </a:lnTo>
                  <a:lnTo>
                    <a:pt x="218943" y="0"/>
                  </a:lnTo>
                  <a:lnTo>
                    <a:pt x="238220" y="460308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1421" name="グループ化 1420">
              <a:extLst>
                <a:ext uri="{FF2B5EF4-FFF2-40B4-BE49-F238E27FC236}">
                  <a16:creationId xmlns:a16="http://schemas.microsoft.com/office/drawing/2014/main" id="{FD2B61E7-B2C2-5448-841A-782F7693EAF8}"/>
                </a:ext>
              </a:extLst>
            </p:cNvPr>
            <p:cNvGrpSpPr/>
            <p:nvPr/>
          </p:nvGrpSpPr>
          <p:grpSpPr>
            <a:xfrm rot="13116580">
              <a:off x="10241242" y="5229688"/>
              <a:ext cx="199088" cy="434608"/>
              <a:chOff x="9451020" y="6019909"/>
              <a:chExt cx="199088" cy="434608"/>
            </a:xfrm>
          </p:grpSpPr>
          <p:sp>
            <p:nvSpPr>
              <p:cNvPr id="1407" name="円/楕円 1406">
                <a:extLst>
                  <a:ext uri="{FF2B5EF4-FFF2-40B4-BE49-F238E27FC236}">
                    <a16:creationId xmlns:a16="http://schemas.microsoft.com/office/drawing/2014/main" id="{FA1C49D1-40EC-094A-A561-BFF2A0A659D7}"/>
                  </a:ext>
                </a:extLst>
              </p:cNvPr>
              <p:cNvSpPr/>
              <p:nvPr/>
            </p:nvSpPr>
            <p:spPr>
              <a:xfrm rot="11700000">
                <a:off x="9451020" y="6317591"/>
                <a:ext cx="136926" cy="136926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09" name="フリーフォーム 1408">
                <a:extLst>
                  <a:ext uri="{FF2B5EF4-FFF2-40B4-BE49-F238E27FC236}">
                    <a16:creationId xmlns:a16="http://schemas.microsoft.com/office/drawing/2014/main" id="{EFD25107-2885-F949-8BC5-3921D6E91CB1}"/>
                  </a:ext>
                </a:extLst>
              </p:cNvPr>
              <p:cNvSpPr/>
              <p:nvPr/>
            </p:nvSpPr>
            <p:spPr>
              <a:xfrm rot="11700000">
                <a:off x="9481346" y="6019909"/>
                <a:ext cx="168762" cy="387123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405" name="円/楕円 1404">
              <a:extLst>
                <a:ext uri="{FF2B5EF4-FFF2-40B4-BE49-F238E27FC236}">
                  <a16:creationId xmlns:a16="http://schemas.microsoft.com/office/drawing/2014/main" id="{18BD2619-AA17-7D43-86C2-F536B50D2EFE}"/>
                </a:ext>
              </a:extLst>
            </p:cNvPr>
            <p:cNvSpPr/>
            <p:nvPr/>
          </p:nvSpPr>
          <p:spPr>
            <a:xfrm>
              <a:off x="10089400" y="5475677"/>
              <a:ext cx="168104" cy="168104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96" name="フリーフォーム 1395">
              <a:extLst>
                <a:ext uri="{FF2B5EF4-FFF2-40B4-BE49-F238E27FC236}">
                  <a16:creationId xmlns:a16="http://schemas.microsoft.com/office/drawing/2014/main" id="{17F3F30A-AE37-BC40-B875-58BA1A8F8221}"/>
                </a:ext>
              </a:extLst>
            </p:cNvPr>
            <p:cNvSpPr/>
            <p:nvPr/>
          </p:nvSpPr>
          <p:spPr>
            <a:xfrm rot="159025" flipH="1">
              <a:off x="10382814" y="5656634"/>
              <a:ext cx="638743" cy="934046"/>
            </a:xfrm>
            <a:custGeom>
              <a:avLst/>
              <a:gdLst>
                <a:gd name="connsiteX0" fmla="*/ 352442 w 698145"/>
                <a:gd name="connsiteY0" fmla="*/ 2328 h 1020912"/>
                <a:gd name="connsiteX1" fmla="*/ 483 w 698145"/>
                <a:gd name="connsiteY1" fmla="*/ 35305 h 1020912"/>
                <a:gd name="connsiteX2" fmla="*/ 0 w 698145"/>
                <a:gd name="connsiteY2" fmla="*/ 35613 h 1020912"/>
                <a:gd name="connsiteX3" fmla="*/ 0 w 698145"/>
                <a:gd name="connsiteY3" fmla="*/ 989629 h 1020912"/>
                <a:gd name="connsiteX4" fmla="*/ 598632 w 698145"/>
                <a:gd name="connsiteY4" fmla="*/ 1020912 h 1020912"/>
                <a:gd name="connsiteX5" fmla="*/ 698145 w 698145"/>
                <a:gd name="connsiteY5" fmla="*/ 71387 h 1020912"/>
                <a:gd name="connsiteX6" fmla="*/ 664841 w 698145"/>
                <a:gd name="connsiteY6" fmla="*/ 55736 h 1020912"/>
                <a:gd name="connsiteX7" fmla="*/ 352442 w 698145"/>
                <a:gd name="connsiteY7" fmla="*/ 2328 h 102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145" h="1020912">
                  <a:moveTo>
                    <a:pt x="352442" y="2328"/>
                  </a:moveTo>
                  <a:cubicBezTo>
                    <a:pt x="195425" y="-5878"/>
                    <a:pt x="59603" y="8207"/>
                    <a:pt x="483" y="35305"/>
                  </a:cubicBezTo>
                  <a:lnTo>
                    <a:pt x="0" y="35613"/>
                  </a:lnTo>
                  <a:lnTo>
                    <a:pt x="0" y="989629"/>
                  </a:lnTo>
                  <a:lnTo>
                    <a:pt x="598632" y="1020912"/>
                  </a:lnTo>
                  <a:lnTo>
                    <a:pt x="698145" y="71387"/>
                  </a:lnTo>
                  <a:lnTo>
                    <a:pt x="664841" y="55736"/>
                  </a:lnTo>
                  <a:cubicBezTo>
                    <a:pt x="597885" y="29864"/>
                    <a:pt x="483289" y="9165"/>
                    <a:pt x="352442" y="2328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397" name="グループ化 1396">
              <a:extLst>
                <a:ext uri="{FF2B5EF4-FFF2-40B4-BE49-F238E27FC236}">
                  <a16:creationId xmlns:a16="http://schemas.microsoft.com/office/drawing/2014/main" id="{4F65787E-86C8-B54B-A778-EC20D469EB97}"/>
                </a:ext>
              </a:extLst>
            </p:cNvPr>
            <p:cNvGrpSpPr/>
            <p:nvPr/>
          </p:nvGrpSpPr>
          <p:grpSpPr>
            <a:xfrm flipH="1">
              <a:off x="10848075" y="5692227"/>
              <a:ext cx="431709" cy="945658"/>
              <a:chOff x="6266167" y="1820541"/>
              <a:chExt cx="471857" cy="1033603"/>
            </a:xfrm>
          </p:grpSpPr>
          <p:grpSp>
            <p:nvGrpSpPr>
              <p:cNvPr id="1398" name="グループ化 1397">
                <a:extLst>
                  <a:ext uri="{FF2B5EF4-FFF2-40B4-BE49-F238E27FC236}">
                    <a16:creationId xmlns:a16="http://schemas.microsoft.com/office/drawing/2014/main" id="{95AA3AD2-A24C-6D4D-8A39-DBB6C9B87722}"/>
                  </a:ext>
                </a:extLst>
              </p:cNvPr>
              <p:cNvGrpSpPr/>
              <p:nvPr/>
            </p:nvGrpSpPr>
            <p:grpSpPr>
              <a:xfrm>
                <a:off x="6266167" y="1820541"/>
                <a:ext cx="471857" cy="1033603"/>
                <a:chOff x="7886169" y="1650297"/>
                <a:chExt cx="510763" cy="1118828"/>
              </a:xfrm>
              <a:solidFill>
                <a:srgbClr val="002060"/>
              </a:solidFill>
            </p:grpSpPr>
            <p:sp>
              <p:nvSpPr>
                <p:cNvPr id="1400" name="円/楕円 1399">
                  <a:extLst>
                    <a:ext uri="{FF2B5EF4-FFF2-40B4-BE49-F238E27FC236}">
                      <a16:creationId xmlns:a16="http://schemas.microsoft.com/office/drawing/2014/main" id="{438B1F2C-8700-AB44-9F37-EDEC851F9A9B}"/>
                    </a:ext>
                  </a:extLst>
                </p:cNvPr>
                <p:cNvSpPr/>
                <p:nvPr/>
              </p:nvSpPr>
              <p:spPr>
                <a:xfrm>
                  <a:off x="8085944" y="1650297"/>
                  <a:ext cx="310988" cy="3109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01" name="円/楕円 1400">
                  <a:extLst>
                    <a:ext uri="{FF2B5EF4-FFF2-40B4-BE49-F238E27FC236}">
                      <a16:creationId xmlns:a16="http://schemas.microsoft.com/office/drawing/2014/main" id="{78AD4180-5F8A-3443-9B8F-CC72E7638F3F}"/>
                    </a:ext>
                  </a:extLst>
                </p:cNvPr>
                <p:cNvSpPr/>
                <p:nvPr/>
              </p:nvSpPr>
              <p:spPr>
                <a:xfrm rot="11700000">
                  <a:off x="7886169" y="2607125"/>
                  <a:ext cx="162000" cy="16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02" name="フリーフォーム 1401">
                  <a:extLst>
                    <a:ext uri="{FF2B5EF4-FFF2-40B4-BE49-F238E27FC236}">
                      <a16:creationId xmlns:a16="http://schemas.microsoft.com/office/drawing/2014/main" id="{7B0222BB-221D-E844-BBD7-A74F7BB97D16}"/>
                    </a:ext>
                  </a:extLst>
                </p:cNvPr>
                <p:cNvSpPr/>
                <p:nvPr/>
              </p:nvSpPr>
              <p:spPr>
                <a:xfrm rot="11700000">
                  <a:off x="8021610" y="1810269"/>
                  <a:ext cx="238220" cy="460308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03" name="フリーフォーム 1402">
                  <a:extLst>
                    <a:ext uri="{FF2B5EF4-FFF2-40B4-BE49-F238E27FC236}">
                      <a16:creationId xmlns:a16="http://schemas.microsoft.com/office/drawing/2014/main" id="{84410954-71C6-7F4E-A6DD-FD03EF9AFB6F}"/>
                    </a:ext>
                  </a:extLst>
                </p:cNvPr>
                <p:cNvSpPr/>
                <p:nvPr/>
              </p:nvSpPr>
              <p:spPr>
                <a:xfrm rot="11700000">
                  <a:off x="7922048" y="2254931"/>
                  <a:ext cx="199666" cy="458014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399" name="円/楕円 1398">
                <a:extLst>
                  <a:ext uri="{FF2B5EF4-FFF2-40B4-BE49-F238E27FC236}">
                    <a16:creationId xmlns:a16="http://schemas.microsoft.com/office/drawing/2014/main" id="{FA1A5804-1677-8544-9BA3-45985FA00B08}"/>
                  </a:ext>
                </a:extLst>
              </p:cNvPr>
              <p:cNvSpPr/>
              <p:nvPr/>
            </p:nvSpPr>
            <p:spPr>
              <a:xfrm>
                <a:off x="6355205" y="2298387"/>
                <a:ext cx="183737" cy="18373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422" name="涙形 1421">
              <a:extLst>
                <a:ext uri="{FF2B5EF4-FFF2-40B4-BE49-F238E27FC236}">
                  <a16:creationId xmlns:a16="http://schemas.microsoft.com/office/drawing/2014/main" id="{C70B099B-D9DE-C04A-9CF6-AC993841BF1B}"/>
                </a:ext>
              </a:extLst>
            </p:cNvPr>
            <p:cNvSpPr/>
            <p:nvPr/>
          </p:nvSpPr>
          <p:spPr>
            <a:xfrm rot="11405929">
              <a:off x="10962915" y="5156561"/>
              <a:ext cx="65578" cy="70872"/>
            </a:xfrm>
            <a:prstGeom prst="teardrop">
              <a:avLst>
                <a:gd name="adj" fmla="val 124702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423" name="涙形 1422">
              <a:extLst>
                <a:ext uri="{FF2B5EF4-FFF2-40B4-BE49-F238E27FC236}">
                  <a16:creationId xmlns:a16="http://schemas.microsoft.com/office/drawing/2014/main" id="{6092AAE6-1EB5-F54B-90BA-B86553AE8CF3}"/>
                </a:ext>
              </a:extLst>
            </p:cNvPr>
            <p:cNvSpPr/>
            <p:nvPr/>
          </p:nvSpPr>
          <p:spPr>
            <a:xfrm rot="14195940">
              <a:off x="11009539" y="5265017"/>
              <a:ext cx="65578" cy="70872"/>
            </a:xfrm>
            <a:prstGeom prst="teardrop">
              <a:avLst>
                <a:gd name="adj" fmla="val 124702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44" name="グループ化 1443">
            <a:extLst>
              <a:ext uri="{FF2B5EF4-FFF2-40B4-BE49-F238E27FC236}">
                <a16:creationId xmlns:a16="http://schemas.microsoft.com/office/drawing/2014/main" id="{6133061F-360F-C74D-B139-D3A12DC3FE84}"/>
              </a:ext>
            </a:extLst>
          </p:cNvPr>
          <p:cNvGrpSpPr/>
          <p:nvPr/>
        </p:nvGrpSpPr>
        <p:grpSpPr>
          <a:xfrm>
            <a:off x="2015047" y="270933"/>
            <a:ext cx="1776015" cy="601134"/>
            <a:chOff x="2385838" y="270933"/>
            <a:chExt cx="1776015" cy="601134"/>
          </a:xfrm>
        </p:grpSpPr>
        <p:sp>
          <p:nvSpPr>
            <p:cNvPr id="1443" name="フリーフォーム 1442">
              <a:extLst>
                <a:ext uri="{FF2B5EF4-FFF2-40B4-BE49-F238E27FC236}">
                  <a16:creationId xmlns:a16="http://schemas.microsoft.com/office/drawing/2014/main" id="{2DF5516D-D0F4-5E43-96B6-CA4B494F5D7B}"/>
                </a:ext>
              </a:extLst>
            </p:cNvPr>
            <p:cNvSpPr/>
            <p:nvPr/>
          </p:nvSpPr>
          <p:spPr>
            <a:xfrm>
              <a:off x="2709333" y="270933"/>
              <a:ext cx="1134534" cy="601134"/>
            </a:xfrm>
            <a:custGeom>
              <a:avLst/>
              <a:gdLst>
                <a:gd name="connsiteX0" fmla="*/ 1021970 w 1134534"/>
                <a:gd name="connsiteY0" fmla="*/ 405950 h 601134"/>
                <a:gd name="connsiteX1" fmla="*/ 1021970 w 1134534"/>
                <a:gd name="connsiteY1" fmla="*/ 513950 h 601134"/>
                <a:gd name="connsiteX2" fmla="*/ 1047170 w 1134534"/>
                <a:gd name="connsiteY2" fmla="*/ 513950 h 601134"/>
                <a:gd name="connsiteX3" fmla="*/ 1047170 w 1134534"/>
                <a:gd name="connsiteY3" fmla="*/ 405950 h 601134"/>
                <a:gd name="connsiteX4" fmla="*/ 87365 w 1134534"/>
                <a:gd name="connsiteY4" fmla="*/ 405950 h 601134"/>
                <a:gd name="connsiteX5" fmla="*/ 87365 w 1134534"/>
                <a:gd name="connsiteY5" fmla="*/ 513950 h 601134"/>
                <a:gd name="connsiteX6" fmla="*/ 112565 w 1134534"/>
                <a:gd name="connsiteY6" fmla="*/ 513950 h 601134"/>
                <a:gd name="connsiteX7" fmla="*/ 112565 w 1134534"/>
                <a:gd name="connsiteY7" fmla="*/ 405950 h 601134"/>
                <a:gd name="connsiteX8" fmla="*/ 1021970 w 1134534"/>
                <a:gd name="connsiteY8" fmla="*/ 246567 h 601134"/>
                <a:gd name="connsiteX9" fmla="*/ 1021970 w 1134534"/>
                <a:gd name="connsiteY9" fmla="*/ 354567 h 601134"/>
                <a:gd name="connsiteX10" fmla="*/ 1047170 w 1134534"/>
                <a:gd name="connsiteY10" fmla="*/ 354567 h 601134"/>
                <a:gd name="connsiteX11" fmla="*/ 1047170 w 1134534"/>
                <a:gd name="connsiteY11" fmla="*/ 246567 h 601134"/>
                <a:gd name="connsiteX12" fmla="*/ 87365 w 1134534"/>
                <a:gd name="connsiteY12" fmla="*/ 246567 h 601134"/>
                <a:gd name="connsiteX13" fmla="*/ 87365 w 1134534"/>
                <a:gd name="connsiteY13" fmla="*/ 354567 h 601134"/>
                <a:gd name="connsiteX14" fmla="*/ 112565 w 1134534"/>
                <a:gd name="connsiteY14" fmla="*/ 354567 h 601134"/>
                <a:gd name="connsiteX15" fmla="*/ 112565 w 1134534"/>
                <a:gd name="connsiteY15" fmla="*/ 246567 h 601134"/>
                <a:gd name="connsiteX16" fmla="*/ 1021970 w 1134534"/>
                <a:gd name="connsiteY16" fmla="*/ 87185 h 601134"/>
                <a:gd name="connsiteX17" fmla="*/ 1021970 w 1134534"/>
                <a:gd name="connsiteY17" fmla="*/ 195185 h 601134"/>
                <a:gd name="connsiteX18" fmla="*/ 1047170 w 1134534"/>
                <a:gd name="connsiteY18" fmla="*/ 195185 h 601134"/>
                <a:gd name="connsiteX19" fmla="*/ 1047170 w 1134534"/>
                <a:gd name="connsiteY19" fmla="*/ 87185 h 601134"/>
                <a:gd name="connsiteX20" fmla="*/ 87365 w 1134534"/>
                <a:gd name="connsiteY20" fmla="*/ 87185 h 601134"/>
                <a:gd name="connsiteX21" fmla="*/ 87365 w 1134534"/>
                <a:gd name="connsiteY21" fmla="*/ 195185 h 601134"/>
                <a:gd name="connsiteX22" fmla="*/ 112565 w 1134534"/>
                <a:gd name="connsiteY22" fmla="*/ 195185 h 601134"/>
                <a:gd name="connsiteX23" fmla="*/ 112565 w 1134534"/>
                <a:gd name="connsiteY23" fmla="*/ 87185 h 601134"/>
                <a:gd name="connsiteX24" fmla="*/ 65265 w 1134534"/>
                <a:gd name="connsiteY24" fmla="*/ 0 h 601134"/>
                <a:gd name="connsiteX25" fmla="*/ 1069269 w 1134534"/>
                <a:gd name="connsiteY25" fmla="*/ 0 h 601134"/>
                <a:gd name="connsiteX26" fmla="*/ 1134534 w 1134534"/>
                <a:gd name="connsiteY26" fmla="*/ 65265 h 601134"/>
                <a:gd name="connsiteX27" fmla="*/ 1134534 w 1134534"/>
                <a:gd name="connsiteY27" fmla="*/ 535869 h 601134"/>
                <a:gd name="connsiteX28" fmla="*/ 1069269 w 1134534"/>
                <a:gd name="connsiteY28" fmla="*/ 601134 h 601134"/>
                <a:gd name="connsiteX29" fmla="*/ 65265 w 1134534"/>
                <a:gd name="connsiteY29" fmla="*/ 601134 h 601134"/>
                <a:gd name="connsiteX30" fmla="*/ 0 w 1134534"/>
                <a:gd name="connsiteY30" fmla="*/ 535869 h 601134"/>
                <a:gd name="connsiteX31" fmla="*/ 0 w 1134534"/>
                <a:gd name="connsiteY31" fmla="*/ 65265 h 601134"/>
                <a:gd name="connsiteX32" fmla="*/ 65265 w 1134534"/>
                <a:gd name="connsiteY32" fmla="*/ 0 h 601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134534" h="601134">
                  <a:moveTo>
                    <a:pt x="1021970" y="405950"/>
                  </a:moveTo>
                  <a:lnTo>
                    <a:pt x="1021970" y="513950"/>
                  </a:lnTo>
                  <a:lnTo>
                    <a:pt x="1047170" y="513950"/>
                  </a:lnTo>
                  <a:lnTo>
                    <a:pt x="1047170" y="405950"/>
                  </a:lnTo>
                  <a:close/>
                  <a:moveTo>
                    <a:pt x="87365" y="405950"/>
                  </a:moveTo>
                  <a:lnTo>
                    <a:pt x="87365" y="513950"/>
                  </a:lnTo>
                  <a:lnTo>
                    <a:pt x="112565" y="513950"/>
                  </a:lnTo>
                  <a:lnTo>
                    <a:pt x="112565" y="405950"/>
                  </a:lnTo>
                  <a:close/>
                  <a:moveTo>
                    <a:pt x="1021970" y="246567"/>
                  </a:moveTo>
                  <a:lnTo>
                    <a:pt x="1021970" y="354567"/>
                  </a:lnTo>
                  <a:lnTo>
                    <a:pt x="1047170" y="354567"/>
                  </a:lnTo>
                  <a:lnTo>
                    <a:pt x="1047170" y="246567"/>
                  </a:lnTo>
                  <a:close/>
                  <a:moveTo>
                    <a:pt x="87365" y="246567"/>
                  </a:moveTo>
                  <a:lnTo>
                    <a:pt x="87365" y="354567"/>
                  </a:lnTo>
                  <a:lnTo>
                    <a:pt x="112565" y="354567"/>
                  </a:lnTo>
                  <a:lnTo>
                    <a:pt x="112565" y="246567"/>
                  </a:lnTo>
                  <a:close/>
                  <a:moveTo>
                    <a:pt x="1021970" y="87185"/>
                  </a:moveTo>
                  <a:lnTo>
                    <a:pt x="1021970" y="195185"/>
                  </a:lnTo>
                  <a:lnTo>
                    <a:pt x="1047170" y="195185"/>
                  </a:lnTo>
                  <a:lnTo>
                    <a:pt x="1047170" y="87185"/>
                  </a:lnTo>
                  <a:close/>
                  <a:moveTo>
                    <a:pt x="87365" y="87185"/>
                  </a:moveTo>
                  <a:lnTo>
                    <a:pt x="87365" y="195185"/>
                  </a:lnTo>
                  <a:lnTo>
                    <a:pt x="112565" y="195185"/>
                  </a:lnTo>
                  <a:lnTo>
                    <a:pt x="112565" y="87185"/>
                  </a:lnTo>
                  <a:close/>
                  <a:moveTo>
                    <a:pt x="65265" y="0"/>
                  </a:moveTo>
                  <a:lnTo>
                    <a:pt x="1069269" y="0"/>
                  </a:lnTo>
                  <a:cubicBezTo>
                    <a:pt x="1105314" y="0"/>
                    <a:pt x="1134534" y="29220"/>
                    <a:pt x="1134534" y="65265"/>
                  </a:cubicBezTo>
                  <a:lnTo>
                    <a:pt x="1134534" y="535869"/>
                  </a:lnTo>
                  <a:cubicBezTo>
                    <a:pt x="1134534" y="571914"/>
                    <a:pt x="1105314" y="601134"/>
                    <a:pt x="1069269" y="601134"/>
                  </a:cubicBezTo>
                  <a:lnTo>
                    <a:pt x="65265" y="601134"/>
                  </a:lnTo>
                  <a:cubicBezTo>
                    <a:pt x="29220" y="601134"/>
                    <a:pt x="0" y="571914"/>
                    <a:pt x="0" y="535869"/>
                  </a:cubicBezTo>
                  <a:lnTo>
                    <a:pt x="0" y="65265"/>
                  </a:lnTo>
                  <a:cubicBezTo>
                    <a:pt x="0" y="29220"/>
                    <a:pt x="29220" y="0"/>
                    <a:pt x="65265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435" name="フリーフォーム 1434">
              <a:extLst>
                <a:ext uri="{FF2B5EF4-FFF2-40B4-BE49-F238E27FC236}">
                  <a16:creationId xmlns:a16="http://schemas.microsoft.com/office/drawing/2014/main" id="{8EF888B7-AFFD-4E44-AAC3-FAF800E19A41}"/>
                </a:ext>
              </a:extLst>
            </p:cNvPr>
            <p:cNvSpPr/>
            <p:nvPr/>
          </p:nvSpPr>
          <p:spPr>
            <a:xfrm>
              <a:off x="2385838" y="286048"/>
              <a:ext cx="293315" cy="577069"/>
            </a:xfrm>
            <a:custGeom>
              <a:avLst/>
              <a:gdLst>
                <a:gd name="connsiteX0" fmla="*/ 404983 w 411000"/>
                <a:gd name="connsiteY0" fmla="*/ 0 h 808602"/>
                <a:gd name="connsiteX1" fmla="*/ 411000 w 411000"/>
                <a:gd name="connsiteY1" fmla="*/ 606 h 808602"/>
                <a:gd name="connsiteX2" fmla="*/ 411000 w 411000"/>
                <a:gd name="connsiteY2" fmla="*/ 46061 h 808602"/>
                <a:gd name="connsiteX3" fmla="*/ 404983 w 411000"/>
                <a:gd name="connsiteY3" fmla="*/ 45455 h 808602"/>
                <a:gd name="connsiteX4" fmla="*/ 45532 w 411000"/>
                <a:gd name="connsiteY4" fmla="*/ 404301 h 808602"/>
                <a:gd name="connsiteX5" fmla="*/ 404983 w 411000"/>
                <a:gd name="connsiteY5" fmla="*/ 763147 h 808602"/>
                <a:gd name="connsiteX6" fmla="*/ 411000 w 411000"/>
                <a:gd name="connsiteY6" fmla="*/ 762542 h 808602"/>
                <a:gd name="connsiteX7" fmla="*/ 411000 w 411000"/>
                <a:gd name="connsiteY7" fmla="*/ 807997 h 808602"/>
                <a:gd name="connsiteX8" fmla="*/ 404983 w 411000"/>
                <a:gd name="connsiteY8" fmla="*/ 808602 h 808602"/>
                <a:gd name="connsiteX9" fmla="*/ 0 w 411000"/>
                <a:gd name="connsiteY9" fmla="*/ 404301 h 808602"/>
                <a:gd name="connsiteX10" fmla="*/ 404983 w 411000"/>
                <a:gd name="connsiteY10" fmla="*/ 0 h 8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1000" h="808602">
                  <a:moveTo>
                    <a:pt x="404983" y="0"/>
                  </a:moveTo>
                  <a:lnTo>
                    <a:pt x="411000" y="606"/>
                  </a:lnTo>
                  <a:lnTo>
                    <a:pt x="411000" y="46061"/>
                  </a:lnTo>
                  <a:lnTo>
                    <a:pt x="404983" y="45455"/>
                  </a:lnTo>
                  <a:cubicBezTo>
                    <a:pt x="206464" y="45455"/>
                    <a:pt x="45532" y="206116"/>
                    <a:pt x="45532" y="404301"/>
                  </a:cubicBezTo>
                  <a:cubicBezTo>
                    <a:pt x="45532" y="602486"/>
                    <a:pt x="206464" y="763147"/>
                    <a:pt x="404983" y="763147"/>
                  </a:cubicBezTo>
                  <a:lnTo>
                    <a:pt x="411000" y="762542"/>
                  </a:lnTo>
                  <a:lnTo>
                    <a:pt x="411000" y="807997"/>
                  </a:lnTo>
                  <a:lnTo>
                    <a:pt x="404983" y="808602"/>
                  </a:lnTo>
                  <a:cubicBezTo>
                    <a:pt x="181317" y="808602"/>
                    <a:pt x="0" y="627590"/>
                    <a:pt x="0" y="404301"/>
                  </a:cubicBezTo>
                  <a:cubicBezTo>
                    <a:pt x="0" y="181012"/>
                    <a:pt x="181317" y="0"/>
                    <a:pt x="404983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436" name="フリーフォーム 1435">
              <a:extLst>
                <a:ext uri="{FF2B5EF4-FFF2-40B4-BE49-F238E27FC236}">
                  <a16:creationId xmlns:a16="http://schemas.microsoft.com/office/drawing/2014/main" id="{31A62549-EEF8-7344-91FD-49EDDC98A53F}"/>
                </a:ext>
              </a:extLst>
            </p:cNvPr>
            <p:cNvSpPr/>
            <p:nvPr/>
          </p:nvSpPr>
          <p:spPr>
            <a:xfrm rot="10800000">
              <a:off x="3868538" y="286048"/>
              <a:ext cx="293315" cy="577069"/>
            </a:xfrm>
            <a:custGeom>
              <a:avLst/>
              <a:gdLst>
                <a:gd name="connsiteX0" fmla="*/ 404983 w 411000"/>
                <a:gd name="connsiteY0" fmla="*/ 0 h 808602"/>
                <a:gd name="connsiteX1" fmla="*/ 411000 w 411000"/>
                <a:gd name="connsiteY1" fmla="*/ 606 h 808602"/>
                <a:gd name="connsiteX2" fmla="*/ 411000 w 411000"/>
                <a:gd name="connsiteY2" fmla="*/ 46061 h 808602"/>
                <a:gd name="connsiteX3" fmla="*/ 404983 w 411000"/>
                <a:gd name="connsiteY3" fmla="*/ 45455 h 808602"/>
                <a:gd name="connsiteX4" fmla="*/ 45532 w 411000"/>
                <a:gd name="connsiteY4" fmla="*/ 404301 h 808602"/>
                <a:gd name="connsiteX5" fmla="*/ 404983 w 411000"/>
                <a:gd name="connsiteY5" fmla="*/ 763147 h 808602"/>
                <a:gd name="connsiteX6" fmla="*/ 411000 w 411000"/>
                <a:gd name="connsiteY6" fmla="*/ 762542 h 808602"/>
                <a:gd name="connsiteX7" fmla="*/ 411000 w 411000"/>
                <a:gd name="connsiteY7" fmla="*/ 807997 h 808602"/>
                <a:gd name="connsiteX8" fmla="*/ 404983 w 411000"/>
                <a:gd name="connsiteY8" fmla="*/ 808602 h 808602"/>
                <a:gd name="connsiteX9" fmla="*/ 0 w 411000"/>
                <a:gd name="connsiteY9" fmla="*/ 404301 h 808602"/>
                <a:gd name="connsiteX10" fmla="*/ 404983 w 411000"/>
                <a:gd name="connsiteY10" fmla="*/ 0 h 8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1000" h="808602">
                  <a:moveTo>
                    <a:pt x="404983" y="0"/>
                  </a:moveTo>
                  <a:lnTo>
                    <a:pt x="411000" y="606"/>
                  </a:lnTo>
                  <a:lnTo>
                    <a:pt x="411000" y="46061"/>
                  </a:lnTo>
                  <a:lnTo>
                    <a:pt x="404983" y="45455"/>
                  </a:lnTo>
                  <a:cubicBezTo>
                    <a:pt x="206464" y="45455"/>
                    <a:pt x="45532" y="206116"/>
                    <a:pt x="45532" y="404301"/>
                  </a:cubicBezTo>
                  <a:cubicBezTo>
                    <a:pt x="45532" y="602486"/>
                    <a:pt x="206464" y="763147"/>
                    <a:pt x="404983" y="763147"/>
                  </a:cubicBezTo>
                  <a:lnTo>
                    <a:pt x="411000" y="762542"/>
                  </a:lnTo>
                  <a:lnTo>
                    <a:pt x="411000" y="807997"/>
                  </a:lnTo>
                  <a:lnTo>
                    <a:pt x="404983" y="808602"/>
                  </a:lnTo>
                  <a:cubicBezTo>
                    <a:pt x="181317" y="808602"/>
                    <a:pt x="0" y="627590"/>
                    <a:pt x="0" y="404301"/>
                  </a:cubicBezTo>
                  <a:cubicBezTo>
                    <a:pt x="0" y="181012"/>
                    <a:pt x="181317" y="0"/>
                    <a:pt x="404983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53" name="グループ化 1452">
            <a:extLst>
              <a:ext uri="{FF2B5EF4-FFF2-40B4-BE49-F238E27FC236}">
                <a16:creationId xmlns:a16="http://schemas.microsoft.com/office/drawing/2014/main" id="{10A59481-9F5B-4E49-A671-BFADB3FE19E9}"/>
              </a:ext>
            </a:extLst>
          </p:cNvPr>
          <p:cNvGrpSpPr/>
          <p:nvPr/>
        </p:nvGrpSpPr>
        <p:grpSpPr>
          <a:xfrm>
            <a:off x="8461916" y="6272841"/>
            <a:ext cx="3540931" cy="484518"/>
            <a:chOff x="777181" y="2596528"/>
            <a:chExt cx="7727602" cy="1057395"/>
          </a:xfrm>
          <a:solidFill>
            <a:srgbClr val="002060"/>
          </a:solidFill>
        </p:grpSpPr>
        <p:grpSp>
          <p:nvGrpSpPr>
            <p:cNvPr id="1454" name="グループ化 1453">
              <a:extLst>
                <a:ext uri="{FF2B5EF4-FFF2-40B4-BE49-F238E27FC236}">
                  <a16:creationId xmlns:a16="http://schemas.microsoft.com/office/drawing/2014/main" id="{E52D68EA-C828-B04E-B4A1-F396656456D5}"/>
                </a:ext>
              </a:extLst>
            </p:cNvPr>
            <p:cNvGrpSpPr/>
            <p:nvPr/>
          </p:nvGrpSpPr>
          <p:grpSpPr>
            <a:xfrm>
              <a:off x="777181" y="2814244"/>
              <a:ext cx="619784" cy="839679"/>
              <a:chOff x="1500749" y="2814244"/>
              <a:chExt cx="619784" cy="839679"/>
            </a:xfrm>
            <a:grpFill/>
          </p:grpSpPr>
          <p:sp>
            <p:nvSpPr>
              <p:cNvPr id="1505" name="正方形/長方形 1504">
                <a:extLst>
                  <a:ext uri="{FF2B5EF4-FFF2-40B4-BE49-F238E27FC236}">
                    <a16:creationId xmlns:a16="http://schemas.microsoft.com/office/drawing/2014/main" id="{D664BDEB-FFC1-7449-8833-206BF55C86E5}"/>
                  </a:ext>
                </a:extLst>
              </p:cNvPr>
              <p:cNvSpPr/>
              <p:nvPr/>
            </p:nvSpPr>
            <p:spPr>
              <a:xfrm>
                <a:off x="1720641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6" name="正方形/長方形 1505">
                <a:extLst>
                  <a:ext uri="{FF2B5EF4-FFF2-40B4-BE49-F238E27FC236}">
                    <a16:creationId xmlns:a16="http://schemas.microsoft.com/office/drawing/2014/main" id="{6F9F6F10-E54D-574F-9BC6-1C1744904C28}"/>
                  </a:ext>
                </a:extLst>
              </p:cNvPr>
              <p:cNvSpPr/>
              <p:nvPr/>
            </p:nvSpPr>
            <p:spPr>
              <a:xfrm>
                <a:off x="1940533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7" name="正方形/長方形 1506">
                <a:extLst>
                  <a:ext uri="{FF2B5EF4-FFF2-40B4-BE49-F238E27FC236}">
                    <a16:creationId xmlns:a16="http://schemas.microsoft.com/office/drawing/2014/main" id="{B2602F3F-D2C4-2245-A7F1-E9082C296B9A}"/>
                  </a:ext>
                </a:extLst>
              </p:cNvPr>
              <p:cNvSpPr/>
              <p:nvPr/>
            </p:nvSpPr>
            <p:spPr>
              <a:xfrm>
                <a:off x="1500749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8" name="正方形/長方形 1507">
                <a:extLst>
                  <a:ext uri="{FF2B5EF4-FFF2-40B4-BE49-F238E27FC236}">
                    <a16:creationId xmlns:a16="http://schemas.microsoft.com/office/drawing/2014/main" id="{F85BD55B-5E0D-5C48-9135-56E1ADE0138A}"/>
                  </a:ext>
                </a:extLst>
              </p:cNvPr>
              <p:cNvSpPr/>
              <p:nvPr/>
            </p:nvSpPr>
            <p:spPr>
              <a:xfrm>
                <a:off x="1720641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9" name="正方形/長方形 1508">
                <a:extLst>
                  <a:ext uri="{FF2B5EF4-FFF2-40B4-BE49-F238E27FC236}">
                    <a16:creationId xmlns:a16="http://schemas.microsoft.com/office/drawing/2014/main" id="{3971726C-5B38-5A40-8F9F-7BE44AAE7C53}"/>
                  </a:ext>
                </a:extLst>
              </p:cNvPr>
              <p:cNvSpPr/>
              <p:nvPr/>
            </p:nvSpPr>
            <p:spPr>
              <a:xfrm>
                <a:off x="1720641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10" name="正方形/長方形 1509">
                <a:extLst>
                  <a:ext uri="{FF2B5EF4-FFF2-40B4-BE49-F238E27FC236}">
                    <a16:creationId xmlns:a16="http://schemas.microsoft.com/office/drawing/2014/main" id="{03FA2157-1BEE-1B4B-9A29-7CD1B5EA39D1}"/>
                  </a:ext>
                </a:extLst>
              </p:cNvPr>
              <p:cNvSpPr/>
              <p:nvPr/>
            </p:nvSpPr>
            <p:spPr>
              <a:xfrm>
                <a:off x="1720641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5" name="グループ化 1454">
              <a:extLst>
                <a:ext uri="{FF2B5EF4-FFF2-40B4-BE49-F238E27FC236}">
                  <a16:creationId xmlns:a16="http://schemas.microsoft.com/office/drawing/2014/main" id="{604E9DAA-F504-0642-9966-997F3F1EBF79}"/>
                </a:ext>
              </a:extLst>
            </p:cNvPr>
            <p:cNvGrpSpPr/>
            <p:nvPr/>
          </p:nvGrpSpPr>
          <p:grpSpPr>
            <a:xfrm>
              <a:off x="1933356" y="2814244"/>
              <a:ext cx="619784" cy="839679"/>
              <a:chOff x="2475481" y="2814244"/>
              <a:chExt cx="619784" cy="839679"/>
            </a:xfrm>
            <a:grpFill/>
          </p:grpSpPr>
          <p:sp>
            <p:nvSpPr>
              <p:cNvPr id="1499" name="正方形/長方形 1498">
                <a:extLst>
                  <a:ext uri="{FF2B5EF4-FFF2-40B4-BE49-F238E27FC236}">
                    <a16:creationId xmlns:a16="http://schemas.microsoft.com/office/drawing/2014/main" id="{B5BB77F6-290E-2C4F-BB1D-EAF3FE323AA3}"/>
                  </a:ext>
                </a:extLst>
              </p:cNvPr>
              <p:cNvSpPr/>
              <p:nvPr/>
            </p:nvSpPr>
            <p:spPr>
              <a:xfrm>
                <a:off x="2475481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0" name="正方形/長方形 1499">
                <a:extLst>
                  <a:ext uri="{FF2B5EF4-FFF2-40B4-BE49-F238E27FC236}">
                    <a16:creationId xmlns:a16="http://schemas.microsoft.com/office/drawing/2014/main" id="{698B6794-855B-F247-BD93-7BFCA4B37DF2}"/>
                  </a:ext>
                </a:extLst>
              </p:cNvPr>
              <p:cNvSpPr/>
              <p:nvPr/>
            </p:nvSpPr>
            <p:spPr>
              <a:xfrm>
                <a:off x="2915265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1" name="正方形/長方形 1500">
                <a:extLst>
                  <a:ext uri="{FF2B5EF4-FFF2-40B4-BE49-F238E27FC236}">
                    <a16:creationId xmlns:a16="http://schemas.microsoft.com/office/drawing/2014/main" id="{1180F34D-5D18-1C47-B707-1C14000FBF50}"/>
                  </a:ext>
                </a:extLst>
              </p:cNvPr>
              <p:cNvSpPr/>
              <p:nvPr/>
            </p:nvSpPr>
            <p:spPr>
              <a:xfrm>
                <a:off x="2915265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2" name="正方形/長方形 1501">
                <a:extLst>
                  <a:ext uri="{FF2B5EF4-FFF2-40B4-BE49-F238E27FC236}">
                    <a16:creationId xmlns:a16="http://schemas.microsoft.com/office/drawing/2014/main" id="{1B98E997-EFDE-A746-B31C-BAED6FC15F47}"/>
                  </a:ext>
                </a:extLst>
              </p:cNvPr>
              <p:cNvSpPr/>
              <p:nvPr/>
            </p:nvSpPr>
            <p:spPr>
              <a:xfrm>
                <a:off x="2915265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3" name="正方形/長方形 1502">
                <a:extLst>
                  <a:ext uri="{FF2B5EF4-FFF2-40B4-BE49-F238E27FC236}">
                    <a16:creationId xmlns:a16="http://schemas.microsoft.com/office/drawing/2014/main" id="{EA16F135-0386-DD40-8AF6-2C289BC38A9A}"/>
                  </a:ext>
                </a:extLst>
              </p:cNvPr>
              <p:cNvSpPr/>
              <p:nvPr/>
            </p:nvSpPr>
            <p:spPr>
              <a:xfrm>
                <a:off x="2475481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04" name="正方形/長方形 1503">
                <a:extLst>
                  <a:ext uri="{FF2B5EF4-FFF2-40B4-BE49-F238E27FC236}">
                    <a16:creationId xmlns:a16="http://schemas.microsoft.com/office/drawing/2014/main" id="{714E0925-091E-A847-A624-A70CD6A13538}"/>
                  </a:ext>
                </a:extLst>
              </p:cNvPr>
              <p:cNvSpPr/>
              <p:nvPr/>
            </p:nvSpPr>
            <p:spPr>
              <a:xfrm>
                <a:off x="2695373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6" name="グループ化 1455">
              <a:extLst>
                <a:ext uri="{FF2B5EF4-FFF2-40B4-BE49-F238E27FC236}">
                  <a16:creationId xmlns:a16="http://schemas.microsoft.com/office/drawing/2014/main" id="{247AA7DD-0F6D-5444-8E88-751A6047AF05}"/>
                </a:ext>
              </a:extLst>
            </p:cNvPr>
            <p:cNvGrpSpPr/>
            <p:nvPr/>
          </p:nvGrpSpPr>
          <p:grpSpPr>
            <a:xfrm>
              <a:off x="3089531" y="2814244"/>
              <a:ext cx="619784" cy="839679"/>
              <a:chOff x="3045649" y="4354286"/>
              <a:chExt cx="619784" cy="839679"/>
            </a:xfrm>
            <a:grpFill/>
          </p:grpSpPr>
          <p:sp>
            <p:nvSpPr>
              <p:cNvPr id="1493" name="正方形/長方形 1492">
                <a:extLst>
                  <a:ext uri="{FF2B5EF4-FFF2-40B4-BE49-F238E27FC236}">
                    <a16:creationId xmlns:a16="http://schemas.microsoft.com/office/drawing/2014/main" id="{CA470CED-A375-5747-9345-C55065E0486E}"/>
                  </a:ext>
                </a:extLst>
              </p:cNvPr>
              <p:cNvSpPr/>
              <p:nvPr/>
            </p:nvSpPr>
            <p:spPr>
              <a:xfrm>
                <a:off x="3045649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4" name="正方形/長方形 1493">
                <a:extLst>
                  <a:ext uri="{FF2B5EF4-FFF2-40B4-BE49-F238E27FC236}">
                    <a16:creationId xmlns:a16="http://schemas.microsoft.com/office/drawing/2014/main" id="{D98FAF32-D8F9-8E42-AEF4-B46649B3D6DF}"/>
                  </a:ext>
                </a:extLst>
              </p:cNvPr>
              <p:cNvSpPr/>
              <p:nvPr/>
            </p:nvSpPr>
            <p:spPr>
              <a:xfrm>
                <a:off x="3265541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5" name="正方形/長方形 1494">
                <a:extLst>
                  <a:ext uri="{FF2B5EF4-FFF2-40B4-BE49-F238E27FC236}">
                    <a16:creationId xmlns:a16="http://schemas.microsoft.com/office/drawing/2014/main" id="{DC0D8381-CFEA-8A43-A847-19F052F668C9}"/>
                  </a:ext>
                </a:extLst>
              </p:cNvPr>
              <p:cNvSpPr/>
              <p:nvPr/>
            </p:nvSpPr>
            <p:spPr>
              <a:xfrm>
                <a:off x="3485433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6" name="正方形/長方形 1495">
                <a:extLst>
                  <a:ext uri="{FF2B5EF4-FFF2-40B4-BE49-F238E27FC236}">
                    <a16:creationId xmlns:a16="http://schemas.microsoft.com/office/drawing/2014/main" id="{CF17B47D-3D90-0B41-8AE1-1B6EC916EE9C}"/>
                  </a:ext>
                </a:extLst>
              </p:cNvPr>
              <p:cNvSpPr/>
              <p:nvPr/>
            </p:nvSpPr>
            <p:spPr>
              <a:xfrm>
                <a:off x="3485433" y="4574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7" name="正方形/長方形 1496">
                <a:extLst>
                  <a:ext uri="{FF2B5EF4-FFF2-40B4-BE49-F238E27FC236}">
                    <a16:creationId xmlns:a16="http://schemas.microsoft.com/office/drawing/2014/main" id="{571C6E71-B915-AD4F-8EA1-2D989E73A57F}"/>
                  </a:ext>
                </a:extLst>
              </p:cNvPr>
              <p:cNvSpPr/>
              <p:nvPr/>
            </p:nvSpPr>
            <p:spPr>
              <a:xfrm>
                <a:off x="3485433" y="4794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8" name="正方形/長方形 1497">
                <a:extLst>
                  <a:ext uri="{FF2B5EF4-FFF2-40B4-BE49-F238E27FC236}">
                    <a16:creationId xmlns:a16="http://schemas.microsoft.com/office/drawing/2014/main" id="{59AB7C97-B4A3-A446-8203-F09EA5AB514D}"/>
                  </a:ext>
                </a:extLst>
              </p:cNvPr>
              <p:cNvSpPr/>
              <p:nvPr/>
            </p:nvSpPr>
            <p:spPr>
              <a:xfrm>
                <a:off x="3265541" y="5013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7" name="グループ化 1456">
              <a:extLst>
                <a:ext uri="{FF2B5EF4-FFF2-40B4-BE49-F238E27FC236}">
                  <a16:creationId xmlns:a16="http://schemas.microsoft.com/office/drawing/2014/main" id="{A304A7DB-8219-E84F-ACE7-8728422B657D}"/>
                </a:ext>
              </a:extLst>
            </p:cNvPr>
            <p:cNvGrpSpPr/>
            <p:nvPr/>
          </p:nvGrpSpPr>
          <p:grpSpPr>
            <a:xfrm>
              <a:off x="4245706" y="2814244"/>
              <a:ext cx="619784" cy="839679"/>
              <a:chOff x="4424945" y="2830286"/>
              <a:chExt cx="619784" cy="839679"/>
            </a:xfrm>
            <a:grpFill/>
          </p:grpSpPr>
          <p:sp>
            <p:nvSpPr>
              <p:cNvPr id="1485" name="正方形/長方形 1484">
                <a:extLst>
                  <a:ext uri="{FF2B5EF4-FFF2-40B4-BE49-F238E27FC236}">
                    <a16:creationId xmlns:a16="http://schemas.microsoft.com/office/drawing/2014/main" id="{8D0632CC-F098-814E-8B9B-8D8854B91680}"/>
                  </a:ext>
                </a:extLst>
              </p:cNvPr>
              <p:cNvSpPr/>
              <p:nvPr/>
            </p:nvSpPr>
            <p:spPr>
              <a:xfrm>
                <a:off x="4864729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6" name="正方形/長方形 1485">
                <a:extLst>
                  <a:ext uri="{FF2B5EF4-FFF2-40B4-BE49-F238E27FC236}">
                    <a16:creationId xmlns:a16="http://schemas.microsoft.com/office/drawing/2014/main" id="{D630D94D-91B9-2142-A94D-B4043AE97338}"/>
                  </a:ext>
                </a:extLst>
              </p:cNvPr>
              <p:cNvSpPr/>
              <p:nvPr/>
            </p:nvSpPr>
            <p:spPr>
              <a:xfrm>
                <a:off x="4424945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7" name="正方形/長方形 1486">
                <a:extLst>
                  <a:ext uri="{FF2B5EF4-FFF2-40B4-BE49-F238E27FC236}">
                    <a16:creationId xmlns:a16="http://schemas.microsoft.com/office/drawing/2014/main" id="{7545D506-5ABA-D444-9DA5-09AC6115940B}"/>
                  </a:ext>
                </a:extLst>
              </p:cNvPr>
              <p:cNvSpPr/>
              <p:nvPr/>
            </p:nvSpPr>
            <p:spPr>
              <a:xfrm>
                <a:off x="4644837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8" name="正方形/長方形 1487">
                <a:extLst>
                  <a:ext uri="{FF2B5EF4-FFF2-40B4-BE49-F238E27FC236}">
                    <a16:creationId xmlns:a16="http://schemas.microsoft.com/office/drawing/2014/main" id="{E4410146-87A2-DD48-B625-38EF38CA0F82}"/>
                  </a:ext>
                </a:extLst>
              </p:cNvPr>
              <p:cNvSpPr/>
              <p:nvPr/>
            </p:nvSpPr>
            <p:spPr>
              <a:xfrm>
                <a:off x="4864729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9" name="正方形/長方形 1488">
                <a:extLst>
                  <a:ext uri="{FF2B5EF4-FFF2-40B4-BE49-F238E27FC236}">
                    <a16:creationId xmlns:a16="http://schemas.microsoft.com/office/drawing/2014/main" id="{81A8C73C-F983-094C-B9C5-20303DD7CB84}"/>
                  </a:ext>
                </a:extLst>
              </p:cNvPr>
              <p:cNvSpPr/>
              <p:nvPr/>
            </p:nvSpPr>
            <p:spPr>
              <a:xfrm>
                <a:off x="4644837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0" name="正方形/長方形 1489">
                <a:extLst>
                  <a:ext uri="{FF2B5EF4-FFF2-40B4-BE49-F238E27FC236}">
                    <a16:creationId xmlns:a16="http://schemas.microsoft.com/office/drawing/2014/main" id="{F0A194E3-86B5-7249-A12A-A8D7669D2C9F}"/>
                  </a:ext>
                </a:extLst>
              </p:cNvPr>
              <p:cNvSpPr/>
              <p:nvPr/>
            </p:nvSpPr>
            <p:spPr>
              <a:xfrm>
                <a:off x="4864729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1" name="正方形/長方形 1490">
                <a:extLst>
                  <a:ext uri="{FF2B5EF4-FFF2-40B4-BE49-F238E27FC236}">
                    <a16:creationId xmlns:a16="http://schemas.microsoft.com/office/drawing/2014/main" id="{1C2E23C4-A3D3-7343-9747-CC687F7D6E85}"/>
                  </a:ext>
                </a:extLst>
              </p:cNvPr>
              <p:cNvSpPr/>
              <p:nvPr/>
            </p:nvSpPr>
            <p:spPr>
              <a:xfrm>
                <a:off x="4424945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2" name="正方形/長方形 1491">
                <a:extLst>
                  <a:ext uri="{FF2B5EF4-FFF2-40B4-BE49-F238E27FC236}">
                    <a16:creationId xmlns:a16="http://schemas.microsoft.com/office/drawing/2014/main" id="{93BD4A21-226A-FD46-988C-020F2EC2C678}"/>
                  </a:ext>
                </a:extLst>
              </p:cNvPr>
              <p:cNvSpPr/>
              <p:nvPr/>
            </p:nvSpPr>
            <p:spPr>
              <a:xfrm>
                <a:off x="4864729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8" name="グループ化 1457">
              <a:extLst>
                <a:ext uri="{FF2B5EF4-FFF2-40B4-BE49-F238E27FC236}">
                  <a16:creationId xmlns:a16="http://schemas.microsoft.com/office/drawing/2014/main" id="{684DA281-7D56-8348-AE18-97383BCB4889}"/>
                </a:ext>
              </a:extLst>
            </p:cNvPr>
            <p:cNvGrpSpPr/>
            <p:nvPr/>
          </p:nvGrpSpPr>
          <p:grpSpPr>
            <a:xfrm>
              <a:off x="6681117" y="2814244"/>
              <a:ext cx="619784" cy="839679"/>
              <a:chOff x="6600833" y="2830286"/>
              <a:chExt cx="619784" cy="839679"/>
            </a:xfrm>
            <a:grpFill/>
          </p:grpSpPr>
          <p:sp>
            <p:nvSpPr>
              <p:cNvPr id="1477" name="正方形/長方形 1476">
                <a:extLst>
                  <a:ext uri="{FF2B5EF4-FFF2-40B4-BE49-F238E27FC236}">
                    <a16:creationId xmlns:a16="http://schemas.microsoft.com/office/drawing/2014/main" id="{289ACBFE-077B-E540-8906-19236AC5A1FE}"/>
                  </a:ext>
                </a:extLst>
              </p:cNvPr>
              <p:cNvSpPr/>
              <p:nvPr/>
            </p:nvSpPr>
            <p:spPr>
              <a:xfrm>
                <a:off x="6600833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8" name="正方形/長方形 1477">
                <a:extLst>
                  <a:ext uri="{FF2B5EF4-FFF2-40B4-BE49-F238E27FC236}">
                    <a16:creationId xmlns:a16="http://schemas.microsoft.com/office/drawing/2014/main" id="{265433BB-E18C-7A48-BA51-011DB1D11675}"/>
                  </a:ext>
                </a:extLst>
              </p:cNvPr>
              <p:cNvSpPr/>
              <p:nvPr/>
            </p:nvSpPr>
            <p:spPr>
              <a:xfrm>
                <a:off x="6820725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9" name="正方形/長方形 1478">
                <a:extLst>
                  <a:ext uri="{FF2B5EF4-FFF2-40B4-BE49-F238E27FC236}">
                    <a16:creationId xmlns:a16="http://schemas.microsoft.com/office/drawing/2014/main" id="{46DF4784-D4BB-F84D-8B1C-A4ED26ADEA2F}"/>
                  </a:ext>
                </a:extLst>
              </p:cNvPr>
              <p:cNvSpPr/>
              <p:nvPr/>
            </p:nvSpPr>
            <p:spPr>
              <a:xfrm>
                <a:off x="7040617" y="2830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0" name="正方形/長方形 1479">
                <a:extLst>
                  <a:ext uri="{FF2B5EF4-FFF2-40B4-BE49-F238E27FC236}">
                    <a16:creationId xmlns:a16="http://schemas.microsoft.com/office/drawing/2014/main" id="{17D350A7-3FBA-344B-AAF4-3A2D39FE90B4}"/>
                  </a:ext>
                </a:extLst>
              </p:cNvPr>
              <p:cNvSpPr/>
              <p:nvPr/>
            </p:nvSpPr>
            <p:spPr>
              <a:xfrm>
                <a:off x="6600833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1" name="正方形/長方形 1480">
                <a:extLst>
                  <a:ext uri="{FF2B5EF4-FFF2-40B4-BE49-F238E27FC236}">
                    <a16:creationId xmlns:a16="http://schemas.microsoft.com/office/drawing/2014/main" id="{AB89D89E-D772-EC4A-B93D-F842B91CF7C3}"/>
                  </a:ext>
                </a:extLst>
              </p:cNvPr>
              <p:cNvSpPr/>
              <p:nvPr/>
            </p:nvSpPr>
            <p:spPr>
              <a:xfrm>
                <a:off x="6820725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2" name="正方形/長方形 1481">
                <a:extLst>
                  <a:ext uri="{FF2B5EF4-FFF2-40B4-BE49-F238E27FC236}">
                    <a16:creationId xmlns:a16="http://schemas.microsoft.com/office/drawing/2014/main" id="{2C2F7FC2-529C-5D46-871A-E85A53CFA2C9}"/>
                  </a:ext>
                </a:extLst>
              </p:cNvPr>
              <p:cNvSpPr/>
              <p:nvPr/>
            </p:nvSpPr>
            <p:spPr>
              <a:xfrm>
                <a:off x="7040617" y="3050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3" name="正方形/長方形 1482">
                <a:extLst>
                  <a:ext uri="{FF2B5EF4-FFF2-40B4-BE49-F238E27FC236}">
                    <a16:creationId xmlns:a16="http://schemas.microsoft.com/office/drawing/2014/main" id="{99E3BB46-5DE3-CF4B-939B-4C7DDFF1CB7C}"/>
                  </a:ext>
                </a:extLst>
              </p:cNvPr>
              <p:cNvSpPr/>
              <p:nvPr/>
            </p:nvSpPr>
            <p:spPr>
              <a:xfrm>
                <a:off x="7040617" y="3270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4" name="正方形/長方形 1483">
                <a:extLst>
                  <a:ext uri="{FF2B5EF4-FFF2-40B4-BE49-F238E27FC236}">
                    <a16:creationId xmlns:a16="http://schemas.microsoft.com/office/drawing/2014/main" id="{523FECAE-F019-D44F-832E-2576432A5ADE}"/>
                  </a:ext>
                </a:extLst>
              </p:cNvPr>
              <p:cNvSpPr/>
              <p:nvPr/>
            </p:nvSpPr>
            <p:spPr>
              <a:xfrm>
                <a:off x="6820725" y="3489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59" name="グループ化 1458">
              <a:extLst>
                <a:ext uri="{FF2B5EF4-FFF2-40B4-BE49-F238E27FC236}">
                  <a16:creationId xmlns:a16="http://schemas.microsoft.com/office/drawing/2014/main" id="{34D7072C-A77B-0F49-A7D0-2274A3EA9CBE}"/>
                </a:ext>
              </a:extLst>
            </p:cNvPr>
            <p:cNvGrpSpPr/>
            <p:nvPr/>
          </p:nvGrpSpPr>
          <p:grpSpPr>
            <a:xfrm>
              <a:off x="7884999" y="2814244"/>
              <a:ext cx="619784" cy="839679"/>
              <a:chOff x="7487430" y="2814244"/>
              <a:chExt cx="619784" cy="839679"/>
            </a:xfrm>
            <a:grpFill/>
          </p:grpSpPr>
          <p:sp>
            <p:nvSpPr>
              <p:cNvPr id="1468" name="正方形/長方形 1467">
                <a:extLst>
                  <a:ext uri="{FF2B5EF4-FFF2-40B4-BE49-F238E27FC236}">
                    <a16:creationId xmlns:a16="http://schemas.microsoft.com/office/drawing/2014/main" id="{3300AE23-E837-7148-BCB8-9FB57E68A371}"/>
                  </a:ext>
                </a:extLst>
              </p:cNvPr>
              <p:cNvSpPr/>
              <p:nvPr/>
            </p:nvSpPr>
            <p:spPr>
              <a:xfrm>
                <a:off x="7487430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9" name="正方形/長方形 1468">
                <a:extLst>
                  <a:ext uri="{FF2B5EF4-FFF2-40B4-BE49-F238E27FC236}">
                    <a16:creationId xmlns:a16="http://schemas.microsoft.com/office/drawing/2014/main" id="{68F934A4-1F2E-A34C-8052-DCA75A47121B}"/>
                  </a:ext>
                </a:extLst>
              </p:cNvPr>
              <p:cNvSpPr/>
              <p:nvPr/>
            </p:nvSpPr>
            <p:spPr>
              <a:xfrm>
                <a:off x="7707322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0" name="正方形/長方形 1469">
                <a:extLst>
                  <a:ext uri="{FF2B5EF4-FFF2-40B4-BE49-F238E27FC236}">
                    <a16:creationId xmlns:a16="http://schemas.microsoft.com/office/drawing/2014/main" id="{41916991-DB53-9344-99A6-078A24CB4C69}"/>
                  </a:ext>
                </a:extLst>
              </p:cNvPr>
              <p:cNvSpPr/>
              <p:nvPr/>
            </p:nvSpPr>
            <p:spPr>
              <a:xfrm>
                <a:off x="7927214" y="2814244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1" name="正方形/長方形 1470">
                <a:extLst>
                  <a:ext uri="{FF2B5EF4-FFF2-40B4-BE49-F238E27FC236}">
                    <a16:creationId xmlns:a16="http://schemas.microsoft.com/office/drawing/2014/main" id="{E140557A-9A54-9C4C-91E8-FBB94E9652B0}"/>
                  </a:ext>
                </a:extLst>
              </p:cNvPr>
              <p:cNvSpPr/>
              <p:nvPr/>
            </p:nvSpPr>
            <p:spPr>
              <a:xfrm>
                <a:off x="7487430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2" name="正方形/長方形 1471">
                <a:extLst>
                  <a:ext uri="{FF2B5EF4-FFF2-40B4-BE49-F238E27FC236}">
                    <a16:creationId xmlns:a16="http://schemas.microsoft.com/office/drawing/2014/main" id="{DC46A2AB-EEC4-4343-A978-62A2EEA9DCE6}"/>
                  </a:ext>
                </a:extLst>
              </p:cNvPr>
              <p:cNvSpPr/>
              <p:nvPr/>
            </p:nvSpPr>
            <p:spPr>
              <a:xfrm>
                <a:off x="7707322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3" name="正方形/長方形 1472">
                <a:extLst>
                  <a:ext uri="{FF2B5EF4-FFF2-40B4-BE49-F238E27FC236}">
                    <a16:creationId xmlns:a16="http://schemas.microsoft.com/office/drawing/2014/main" id="{1A2DCC66-5C2D-B64A-96EC-824C008796BC}"/>
                  </a:ext>
                </a:extLst>
              </p:cNvPr>
              <p:cNvSpPr/>
              <p:nvPr/>
            </p:nvSpPr>
            <p:spPr>
              <a:xfrm>
                <a:off x="7927214" y="3034137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4" name="正方形/長方形 1473">
                <a:extLst>
                  <a:ext uri="{FF2B5EF4-FFF2-40B4-BE49-F238E27FC236}">
                    <a16:creationId xmlns:a16="http://schemas.microsoft.com/office/drawing/2014/main" id="{8712A196-DC66-BA46-8C30-6EB3BA4B3325}"/>
                  </a:ext>
                </a:extLst>
              </p:cNvPr>
              <p:cNvSpPr/>
              <p:nvPr/>
            </p:nvSpPr>
            <p:spPr>
              <a:xfrm>
                <a:off x="7707322" y="325403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5" name="正方形/長方形 1474">
                <a:extLst>
                  <a:ext uri="{FF2B5EF4-FFF2-40B4-BE49-F238E27FC236}">
                    <a16:creationId xmlns:a16="http://schemas.microsoft.com/office/drawing/2014/main" id="{E0EA5E2F-D662-0C49-8270-E0EB7601EDF8}"/>
                  </a:ext>
                </a:extLst>
              </p:cNvPr>
              <p:cNvSpPr/>
              <p:nvPr/>
            </p:nvSpPr>
            <p:spPr>
              <a:xfrm>
                <a:off x="7707322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76" name="正方形/長方形 1475">
                <a:extLst>
                  <a:ext uri="{FF2B5EF4-FFF2-40B4-BE49-F238E27FC236}">
                    <a16:creationId xmlns:a16="http://schemas.microsoft.com/office/drawing/2014/main" id="{179DC6E9-1DE1-1A49-AB9F-5D624ED9EA26}"/>
                  </a:ext>
                </a:extLst>
              </p:cNvPr>
              <p:cNvSpPr/>
              <p:nvPr/>
            </p:nvSpPr>
            <p:spPr>
              <a:xfrm>
                <a:off x="7927214" y="3473923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460" name="グループ化 1459">
              <a:extLst>
                <a:ext uri="{FF2B5EF4-FFF2-40B4-BE49-F238E27FC236}">
                  <a16:creationId xmlns:a16="http://schemas.microsoft.com/office/drawing/2014/main" id="{C82F5B7B-F2B6-7248-AF15-47EA92A0642A}"/>
                </a:ext>
              </a:extLst>
            </p:cNvPr>
            <p:cNvGrpSpPr/>
            <p:nvPr/>
          </p:nvGrpSpPr>
          <p:grpSpPr>
            <a:xfrm>
              <a:off x="5401881" y="2596528"/>
              <a:ext cx="846208" cy="1057395"/>
              <a:chOff x="5135707" y="4136570"/>
              <a:chExt cx="846208" cy="1057395"/>
            </a:xfrm>
            <a:grpFill/>
          </p:grpSpPr>
          <p:sp>
            <p:nvSpPr>
              <p:cNvPr id="1461" name="正方形/長方形 1460">
                <a:extLst>
                  <a:ext uri="{FF2B5EF4-FFF2-40B4-BE49-F238E27FC236}">
                    <a16:creationId xmlns:a16="http://schemas.microsoft.com/office/drawing/2014/main" id="{446B4AEB-BFE7-ED40-AE97-DE1D033E7D36}"/>
                  </a:ext>
                </a:extLst>
              </p:cNvPr>
              <p:cNvSpPr/>
              <p:nvPr/>
            </p:nvSpPr>
            <p:spPr>
              <a:xfrm>
                <a:off x="5135707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2" name="正方形/長方形 1461">
                <a:extLst>
                  <a:ext uri="{FF2B5EF4-FFF2-40B4-BE49-F238E27FC236}">
                    <a16:creationId xmlns:a16="http://schemas.microsoft.com/office/drawing/2014/main" id="{12755893-972F-9B49-8B3C-FF510465FC45}"/>
                  </a:ext>
                </a:extLst>
              </p:cNvPr>
              <p:cNvSpPr/>
              <p:nvPr/>
            </p:nvSpPr>
            <p:spPr>
              <a:xfrm>
                <a:off x="5355599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3" name="正方形/長方形 1462">
                <a:extLst>
                  <a:ext uri="{FF2B5EF4-FFF2-40B4-BE49-F238E27FC236}">
                    <a16:creationId xmlns:a16="http://schemas.microsoft.com/office/drawing/2014/main" id="{B816006E-F7FE-9C4F-B650-DB2C2CC20FD8}"/>
                  </a:ext>
                </a:extLst>
              </p:cNvPr>
              <p:cNvSpPr/>
              <p:nvPr/>
            </p:nvSpPr>
            <p:spPr>
              <a:xfrm>
                <a:off x="5575491" y="4354286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4" name="正方形/長方形 1463">
                <a:extLst>
                  <a:ext uri="{FF2B5EF4-FFF2-40B4-BE49-F238E27FC236}">
                    <a16:creationId xmlns:a16="http://schemas.microsoft.com/office/drawing/2014/main" id="{DDCFF525-4FF9-D440-B7C0-0059AC645548}"/>
                  </a:ext>
                </a:extLst>
              </p:cNvPr>
              <p:cNvSpPr/>
              <p:nvPr/>
            </p:nvSpPr>
            <p:spPr>
              <a:xfrm>
                <a:off x="5575491" y="4574179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5" name="正方形/長方形 1464">
                <a:extLst>
                  <a:ext uri="{FF2B5EF4-FFF2-40B4-BE49-F238E27FC236}">
                    <a16:creationId xmlns:a16="http://schemas.microsoft.com/office/drawing/2014/main" id="{E4772867-74F7-9B47-A95F-801E9F121851}"/>
                  </a:ext>
                </a:extLst>
              </p:cNvPr>
              <p:cNvSpPr/>
              <p:nvPr/>
            </p:nvSpPr>
            <p:spPr>
              <a:xfrm>
                <a:off x="5575491" y="4794072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6" name="正方形/長方形 1465">
                <a:extLst>
                  <a:ext uri="{FF2B5EF4-FFF2-40B4-BE49-F238E27FC236}">
                    <a16:creationId xmlns:a16="http://schemas.microsoft.com/office/drawing/2014/main" id="{7A5485E4-7246-AA45-8A38-FB4A30BD180A}"/>
                  </a:ext>
                </a:extLst>
              </p:cNvPr>
              <p:cNvSpPr/>
              <p:nvPr/>
            </p:nvSpPr>
            <p:spPr>
              <a:xfrm>
                <a:off x="5355599" y="5013965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7" name="正方形/長方形 1466">
                <a:extLst>
                  <a:ext uri="{FF2B5EF4-FFF2-40B4-BE49-F238E27FC236}">
                    <a16:creationId xmlns:a16="http://schemas.microsoft.com/office/drawing/2014/main" id="{93E3FB9A-BF73-E244-A92A-49610CE6235D}"/>
                  </a:ext>
                </a:extLst>
              </p:cNvPr>
              <p:cNvSpPr/>
              <p:nvPr/>
            </p:nvSpPr>
            <p:spPr>
              <a:xfrm>
                <a:off x="5801915" y="4136570"/>
                <a:ext cx="180000" cy="1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527" name="グループ化 1526">
            <a:extLst>
              <a:ext uri="{FF2B5EF4-FFF2-40B4-BE49-F238E27FC236}">
                <a16:creationId xmlns:a16="http://schemas.microsoft.com/office/drawing/2014/main" id="{2247A606-A0D9-4446-B565-B99F7421B2BC}"/>
              </a:ext>
            </a:extLst>
          </p:cNvPr>
          <p:cNvGrpSpPr/>
          <p:nvPr/>
        </p:nvGrpSpPr>
        <p:grpSpPr>
          <a:xfrm>
            <a:off x="9779975" y="4046502"/>
            <a:ext cx="1862156" cy="758456"/>
            <a:chOff x="9863673" y="4242169"/>
            <a:chExt cx="1862156" cy="758456"/>
          </a:xfrm>
        </p:grpSpPr>
        <p:grpSp>
          <p:nvGrpSpPr>
            <p:cNvPr id="1445" name="グループ化 1444">
              <a:extLst>
                <a:ext uri="{FF2B5EF4-FFF2-40B4-BE49-F238E27FC236}">
                  <a16:creationId xmlns:a16="http://schemas.microsoft.com/office/drawing/2014/main" id="{8A58E023-1571-BE4B-825E-BF4E719D43BD}"/>
                </a:ext>
              </a:extLst>
            </p:cNvPr>
            <p:cNvGrpSpPr/>
            <p:nvPr/>
          </p:nvGrpSpPr>
          <p:grpSpPr>
            <a:xfrm>
              <a:off x="9863673" y="4242169"/>
              <a:ext cx="759201" cy="758456"/>
              <a:chOff x="5847069" y="2157415"/>
              <a:chExt cx="1221604" cy="1220406"/>
            </a:xfrm>
            <a:solidFill>
              <a:srgbClr val="002060"/>
            </a:solidFill>
          </p:grpSpPr>
          <p:sp>
            <p:nvSpPr>
              <p:cNvPr id="1446" name="フリーフォーム 1445">
                <a:extLst>
                  <a:ext uri="{FF2B5EF4-FFF2-40B4-BE49-F238E27FC236}">
                    <a16:creationId xmlns:a16="http://schemas.microsoft.com/office/drawing/2014/main" id="{0A78E984-1E91-034A-9630-C6A6184CECA3}"/>
                  </a:ext>
                </a:extLst>
              </p:cNvPr>
              <p:cNvSpPr/>
              <p:nvPr/>
            </p:nvSpPr>
            <p:spPr>
              <a:xfrm>
                <a:off x="5848267" y="2157415"/>
                <a:ext cx="1220406" cy="1220406"/>
              </a:xfrm>
              <a:custGeom>
                <a:avLst/>
                <a:gdLst>
                  <a:gd name="connsiteX0" fmla="*/ 610203 w 1220406"/>
                  <a:gd name="connsiteY0" fmla="*/ 52203 h 1220406"/>
                  <a:gd name="connsiteX1" fmla="*/ 52203 w 1220406"/>
                  <a:gd name="connsiteY1" fmla="*/ 610203 h 1220406"/>
                  <a:gd name="connsiteX2" fmla="*/ 610203 w 1220406"/>
                  <a:gd name="connsiteY2" fmla="*/ 1168203 h 1220406"/>
                  <a:gd name="connsiteX3" fmla="*/ 1168203 w 1220406"/>
                  <a:gd name="connsiteY3" fmla="*/ 610203 h 1220406"/>
                  <a:gd name="connsiteX4" fmla="*/ 610203 w 1220406"/>
                  <a:gd name="connsiteY4" fmla="*/ 52203 h 1220406"/>
                  <a:gd name="connsiteX5" fmla="*/ 610203 w 1220406"/>
                  <a:gd name="connsiteY5" fmla="*/ 0 h 1220406"/>
                  <a:gd name="connsiteX6" fmla="*/ 1220406 w 1220406"/>
                  <a:gd name="connsiteY6" fmla="*/ 610203 h 1220406"/>
                  <a:gd name="connsiteX7" fmla="*/ 610203 w 1220406"/>
                  <a:gd name="connsiteY7" fmla="*/ 1220406 h 1220406"/>
                  <a:gd name="connsiteX8" fmla="*/ 0 w 1220406"/>
                  <a:gd name="connsiteY8" fmla="*/ 610203 h 1220406"/>
                  <a:gd name="connsiteX9" fmla="*/ 610203 w 1220406"/>
                  <a:gd name="connsiteY9" fmla="*/ 0 h 1220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0406" h="1220406">
                    <a:moveTo>
                      <a:pt x="610203" y="52203"/>
                    </a:moveTo>
                    <a:cubicBezTo>
                      <a:pt x="302028" y="52203"/>
                      <a:pt x="52203" y="302028"/>
                      <a:pt x="52203" y="610203"/>
                    </a:cubicBezTo>
                    <a:cubicBezTo>
                      <a:pt x="52203" y="918378"/>
                      <a:pt x="302028" y="1168203"/>
                      <a:pt x="610203" y="1168203"/>
                    </a:cubicBezTo>
                    <a:cubicBezTo>
                      <a:pt x="918378" y="1168203"/>
                      <a:pt x="1168203" y="918378"/>
                      <a:pt x="1168203" y="610203"/>
                    </a:cubicBezTo>
                    <a:cubicBezTo>
                      <a:pt x="1168203" y="302028"/>
                      <a:pt x="918378" y="52203"/>
                      <a:pt x="610203" y="52203"/>
                    </a:cubicBezTo>
                    <a:close/>
                    <a:moveTo>
                      <a:pt x="610203" y="0"/>
                    </a:moveTo>
                    <a:cubicBezTo>
                      <a:pt x="947209" y="0"/>
                      <a:pt x="1220406" y="273197"/>
                      <a:pt x="1220406" y="610203"/>
                    </a:cubicBezTo>
                    <a:cubicBezTo>
                      <a:pt x="1220406" y="947209"/>
                      <a:pt x="947209" y="1220406"/>
                      <a:pt x="610203" y="1220406"/>
                    </a:cubicBezTo>
                    <a:cubicBezTo>
                      <a:pt x="273197" y="1220406"/>
                      <a:pt x="0" y="947209"/>
                      <a:pt x="0" y="610203"/>
                    </a:cubicBezTo>
                    <a:cubicBezTo>
                      <a:pt x="0" y="273197"/>
                      <a:pt x="273197" y="0"/>
                      <a:pt x="61020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447" name="グループ化 1446">
                <a:extLst>
                  <a:ext uri="{FF2B5EF4-FFF2-40B4-BE49-F238E27FC236}">
                    <a16:creationId xmlns:a16="http://schemas.microsoft.com/office/drawing/2014/main" id="{9D02D311-0B29-8A4F-92FF-C49F4AD603B5}"/>
                  </a:ext>
                </a:extLst>
              </p:cNvPr>
              <p:cNvGrpSpPr/>
              <p:nvPr/>
            </p:nvGrpSpPr>
            <p:grpSpPr>
              <a:xfrm>
                <a:off x="5847069" y="2231975"/>
                <a:ext cx="1188642" cy="1045265"/>
                <a:chOff x="5847069" y="2231975"/>
                <a:chExt cx="1142703" cy="1004867"/>
              </a:xfrm>
              <a:grpFill/>
            </p:grpSpPr>
            <p:sp>
              <p:nvSpPr>
                <p:cNvPr id="1448" name="フリーフォーム 1447">
                  <a:extLst>
                    <a:ext uri="{FF2B5EF4-FFF2-40B4-BE49-F238E27FC236}">
                      <a16:creationId xmlns:a16="http://schemas.microsoft.com/office/drawing/2014/main" id="{CCC3BB92-B7BB-0445-BE0D-2AA1CC8BAB3A}"/>
                    </a:ext>
                  </a:extLst>
                </p:cNvPr>
                <p:cNvSpPr/>
                <p:nvPr/>
              </p:nvSpPr>
              <p:spPr>
                <a:xfrm>
                  <a:off x="5847069" y="2231975"/>
                  <a:ext cx="655770" cy="667304"/>
                </a:xfrm>
                <a:custGeom>
                  <a:avLst/>
                  <a:gdLst>
                    <a:gd name="connsiteX0" fmla="*/ 622060 w 1748127"/>
                    <a:gd name="connsiteY0" fmla="*/ 4821 h 1496491"/>
                    <a:gd name="connsiteX1" fmla="*/ 329452 w 1748127"/>
                    <a:gd name="connsiteY1" fmla="*/ 288285 h 1496491"/>
                    <a:gd name="connsiteX2" fmla="*/ 109996 w 1748127"/>
                    <a:gd name="connsiteY2" fmla="*/ 654045 h 1496491"/>
                    <a:gd name="connsiteX3" fmla="*/ 268 w 1748127"/>
                    <a:gd name="connsiteY3" fmla="*/ 1147821 h 1496491"/>
                    <a:gd name="connsiteX4" fmla="*/ 82564 w 1748127"/>
                    <a:gd name="connsiteY4" fmla="*/ 1458717 h 1496491"/>
                    <a:gd name="connsiteX5" fmla="*/ 192292 w 1748127"/>
                    <a:gd name="connsiteY5" fmla="*/ 1486149 h 1496491"/>
                    <a:gd name="connsiteX6" fmla="*/ 356884 w 1748127"/>
                    <a:gd name="connsiteY6" fmla="*/ 1412997 h 1496491"/>
                    <a:gd name="connsiteX7" fmla="*/ 512332 w 1748127"/>
                    <a:gd name="connsiteY7" fmla="*/ 1284981 h 1496491"/>
                    <a:gd name="connsiteX8" fmla="*/ 850660 w 1748127"/>
                    <a:gd name="connsiteY8" fmla="*/ 1284981 h 1496491"/>
                    <a:gd name="connsiteX9" fmla="*/ 1060972 w 1748127"/>
                    <a:gd name="connsiteY9" fmla="*/ 1010661 h 1496491"/>
                    <a:gd name="connsiteX10" fmla="*/ 1070116 w 1748127"/>
                    <a:gd name="connsiteY10" fmla="*/ 809493 h 1496491"/>
                    <a:gd name="connsiteX11" fmla="*/ 1216420 w 1748127"/>
                    <a:gd name="connsiteY11" fmla="*/ 663189 h 1496491"/>
                    <a:gd name="connsiteX12" fmla="*/ 1298716 w 1748127"/>
                    <a:gd name="connsiteY12" fmla="*/ 434589 h 1496491"/>
                    <a:gd name="connsiteX13" fmla="*/ 1627900 w 1748127"/>
                    <a:gd name="connsiteY13" fmla="*/ 205989 h 1496491"/>
                    <a:gd name="connsiteX14" fmla="*/ 1673620 w 1748127"/>
                    <a:gd name="connsiteY14" fmla="*/ 114549 h 1496491"/>
                    <a:gd name="connsiteX15" fmla="*/ 622060 w 1748127"/>
                    <a:gd name="connsiteY15" fmla="*/ 4821 h 1496491"/>
                    <a:gd name="connsiteX0" fmla="*/ 622060 w 1710866"/>
                    <a:gd name="connsiteY0" fmla="*/ 18069 h 1509739"/>
                    <a:gd name="connsiteX1" fmla="*/ 329452 w 1710866"/>
                    <a:gd name="connsiteY1" fmla="*/ 301533 h 1509739"/>
                    <a:gd name="connsiteX2" fmla="*/ 109996 w 1710866"/>
                    <a:gd name="connsiteY2" fmla="*/ 667293 h 1509739"/>
                    <a:gd name="connsiteX3" fmla="*/ 268 w 1710866"/>
                    <a:gd name="connsiteY3" fmla="*/ 1161069 h 1509739"/>
                    <a:gd name="connsiteX4" fmla="*/ 82564 w 1710866"/>
                    <a:gd name="connsiteY4" fmla="*/ 1471965 h 1509739"/>
                    <a:gd name="connsiteX5" fmla="*/ 192292 w 1710866"/>
                    <a:gd name="connsiteY5" fmla="*/ 1499397 h 1509739"/>
                    <a:gd name="connsiteX6" fmla="*/ 356884 w 1710866"/>
                    <a:gd name="connsiteY6" fmla="*/ 1426245 h 1509739"/>
                    <a:gd name="connsiteX7" fmla="*/ 512332 w 1710866"/>
                    <a:gd name="connsiteY7" fmla="*/ 1298229 h 1509739"/>
                    <a:gd name="connsiteX8" fmla="*/ 850660 w 1710866"/>
                    <a:gd name="connsiteY8" fmla="*/ 1298229 h 1509739"/>
                    <a:gd name="connsiteX9" fmla="*/ 1060972 w 1710866"/>
                    <a:gd name="connsiteY9" fmla="*/ 1023909 h 1509739"/>
                    <a:gd name="connsiteX10" fmla="*/ 1070116 w 1710866"/>
                    <a:gd name="connsiteY10" fmla="*/ 822741 h 1509739"/>
                    <a:gd name="connsiteX11" fmla="*/ 1216420 w 1710866"/>
                    <a:gd name="connsiteY11" fmla="*/ 676437 h 1509739"/>
                    <a:gd name="connsiteX12" fmla="*/ 1298716 w 1710866"/>
                    <a:gd name="connsiteY12" fmla="*/ 447837 h 1509739"/>
                    <a:gd name="connsiteX13" fmla="*/ 1627900 w 1710866"/>
                    <a:gd name="connsiteY13" fmla="*/ 219237 h 1509739"/>
                    <a:gd name="connsiteX14" fmla="*/ 1673620 w 1710866"/>
                    <a:gd name="connsiteY14" fmla="*/ 127797 h 1509739"/>
                    <a:gd name="connsiteX15" fmla="*/ 1152523 w 1710866"/>
                    <a:gd name="connsiteY15" fmla="*/ 39561 h 1509739"/>
                    <a:gd name="connsiteX16" fmla="*/ 622060 w 1710866"/>
                    <a:gd name="connsiteY16" fmla="*/ 18069 h 1509739"/>
                    <a:gd name="connsiteX0" fmla="*/ 622060 w 1718994"/>
                    <a:gd name="connsiteY0" fmla="*/ 181535 h 1673205"/>
                    <a:gd name="connsiteX1" fmla="*/ 329452 w 1718994"/>
                    <a:gd name="connsiteY1" fmla="*/ 464999 h 1673205"/>
                    <a:gd name="connsiteX2" fmla="*/ 109996 w 1718994"/>
                    <a:gd name="connsiteY2" fmla="*/ 830759 h 1673205"/>
                    <a:gd name="connsiteX3" fmla="*/ 268 w 1718994"/>
                    <a:gd name="connsiteY3" fmla="*/ 1324535 h 1673205"/>
                    <a:gd name="connsiteX4" fmla="*/ 82564 w 1718994"/>
                    <a:gd name="connsiteY4" fmla="*/ 1635431 h 1673205"/>
                    <a:gd name="connsiteX5" fmla="*/ 192292 w 1718994"/>
                    <a:gd name="connsiteY5" fmla="*/ 1662863 h 1673205"/>
                    <a:gd name="connsiteX6" fmla="*/ 356884 w 1718994"/>
                    <a:gd name="connsiteY6" fmla="*/ 1589711 h 1673205"/>
                    <a:gd name="connsiteX7" fmla="*/ 512332 w 1718994"/>
                    <a:gd name="connsiteY7" fmla="*/ 1461695 h 1673205"/>
                    <a:gd name="connsiteX8" fmla="*/ 850660 w 1718994"/>
                    <a:gd name="connsiteY8" fmla="*/ 1461695 h 1673205"/>
                    <a:gd name="connsiteX9" fmla="*/ 1060972 w 1718994"/>
                    <a:gd name="connsiteY9" fmla="*/ 1187375 h 1673205"/>
                    <a:gd name="connsiteX10" fmla="*/ 1070116 w 1718994"/>
                    <a:gd name="connsiteY10" fmla="*/ 986207 h 1673205"/>
                    <a:gd name="connsiteX11" fmla="*/ 1216420 w 1718994"/>
                    <a:gd name="connsiteY11" fmla="*/ 839903 h 1673205"/>
                    <a:gd name="connsiteX12" fmla="*/ 1298716 w 1718994"/>
                    <a:gd name="connsiteY12" fmla="*/ 611303 h 1673205"/>
                    <a:gd name="connsiteX13" fmla="*/ 1627900 w 1718994"/>
                    <a:gd name="connsiteY13" fmla="*/ 382703 h 1673205"/>
                    <a:gd name="connsiteX14" fmla="*/ 1673620 w 1718994"/>
                    <a:gd name="connsiteY14" fmla="*/ 291263 h 1673205"/>
                    <a:gd name="connsiteX15" fmla="*/ 1042795 w 1718994"/>
                    <a:gd name="connsiteY15" fmla="*/ 1859 h 1673205"/>
                    <a:gd name="connsiteX16" fmla="*/ 622060 w 1718994"/>
                    <a:gd name="connsiteY16" fmla="*/ 181535 h 1673205"/>
                    <a:gd name="connsiteX0" fmla="*/ 622060 w 1644283"/>
                    <a:gd name="connsiteY0" fmla="*/ 181535 h 1673205"/>
                    <a:gd name="connsiteX1" fmla="*/ 329452 w 1644283"/>
                    <a:gd name="connsiteY1" fmla="*/ 464999 h 1673205"/>
                    <a:gd name="connsiteX2" fmla="*/ 109996 w 1644283"/>
                    <a:gd name="connsiteY2" fmla="*/ 830759 h 1673205"/>
                    <a:gd name="connsiteX3" fmla="*/ 268 w 1644283"/>
                    <a:gd name="connsiteY3" fmla="*/ 1324535 h 1673205"/>
                    <a:gd name="connsiteX4" fmla="*/ 82564 w 1644283"/>
                    <a:gd name="connsiteY4" fmla="*/ 1635431 h 1673205"/>
                    <a:gd name="connsiteX5" fmla="*/ 192292 w 1644283"/>
                    <a:gd name="connsiteY5" fmla="*/ 1662863 h 1673205"/>
                    <a:gd name="connsiteX6" fmla="*/ 356884 w 1644283"/>
                    <a:gd name="connsiteY6" fmla="*/ 1589711 h 1673205"/>
                    <a:gd name="connsiteX7" fmla="*/ 512332 w 1644283"/>
                    <a:gd name="connsiteY7" fmla="*/ 1461695 h 1673205"/>
                    <a:gd name="connsiteX8" fmla="*/ 850660 w 1644283"/>
                    <a:gd name="connsiteY8" fmla="*/ 1461695 h 1673205"/>
                    <a:gd name="connsiteX9" fmla="*/ 1060972 w 1644283"/>
                    <a:gd name="connsiteY9" fmla="*/ 1187375 h 1673205"/>
                    <a:gd name="connsiteX10" fmla="*/ 1070116 w 1644283"/>
                    <a:gd name="connsiteY10" fmla="*/ 986207 h 1673205"/>
                    <a:gd name="connsiteX11" fmla="*/ 1216420 w 1644283"/>
                    <a:gd name="connsiteY11" fmla="*/ 839903 h 1673205"/>
                    <a:gd name="connsiteX12" fmla="*/ 1298716 w 1644283"/>
                    <a:gd name="connsiteY12" fmla="*/ 611303 h 1673205"/>
                    <a:gd name="connsiteX13" fmla="*/ 1627900 w 1644283"/>
                    <a:gd name="connsiteY13" fmla="*/ 382703 h 1673205"/>
                    <a:gd name="connsiteX14" fmla="*/ 1463308 w 1644283"/>
                    <a:gd name="connsiteY14" fmla="*/ 90095 h 1673205"/>
                    <a:gd name="connsiteX15" fmla="*/ 1042795 w 1644283"/>
                    <a:gd name="connsiteY15" fmla="*/ 1859 h 1673205"/>
                    <a:gd name="connsiteX16" fmla="*/ 622060 w 1644283"/>
                    <a:gd name="connsiteY16" fmla="*/ 181535 h 16732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644283" h="1673205">
                      <a:moveTo>
                        <a:pt x="622060" y="181535"/>
                      </a:moveTo>
                      <a:cubicBezTo>
                        <a:pt x="503170" y="258725"/>
                        <a:pt x="414796" y="356795"/>
                        <a:pt x="329452" y="464999"/>
                      </a:cubicBezTo>
                      <a:cubicBezTo>
                        <a:pt x="244108" y="573203"/>
                        <a:pt x="164860" y="687503"/>
                        <a:pt x="109996" y="830759"/>
                      </a:cubicBezTo>
                      <a:cubicBezTo>
                        <a:pt x="55132" y="974015"/>
                        <a:pt x="4840" y="1190423"/>
                        <a:pt x="268" y="1324535"/>
                      </a:cubicBezTo>
                      <a:cubicBezTo>
                        <a:pt x="-4304" y="1458647"/>
                        <a:pt x="50560" y="1579043"/>
                        <a:pt x="82564" y="1635431"/>
                      </a:cubicBezTo>
                      <a:cubicBezTo>
                        <a:pt x="114568" y="1691819"/>
                        <a:pt x="146572" y="1670483"/>
                        <a:pt x="192292" y="1662863"/>
                      </a:cubicBezTo>
                      <a:cubicBezTo>
                        <a:pt x="238012" y="1655243"/>
                        <a:pt x="303544" y="1623239"/>
                        <a:pt x="356884" y="1589711"/>
                      </a:cubicBezTo>
                      <a:cubicBezTo>
                        <a:pt x="410224" y="1556183"/>
                        <a:pt x="430036" y="1483031"/>
                        <a:pt x="512332" y="1461695"/>
                      </a:cubicBezTo>
                      <a:cubicBezTo>
                        <a:pt x="594628" y="1440359"/>
                        <a:pt x="759220" y="1507415"/>
                        <a:pt x="850660" y="1461695"/>
                      </a:cubicBezTo>
                      <a:cubicBezTo>
                        <a:pt x="942100" y="1415975"/>
                        <a:pt x="1024396" y="1266623"/>
                        <a:pt x="1060972" y="1187375"/>
                      </a:cubicBezTo>
                      <a:cubicBezTo>
                        <a:pt x="1097548" y="1108127"/>
                        <a:pt x="1044208" y="1044119"/>
                        <a:pt x="1070116" y="986207"/>
                      </a:cubicBezTo>
                      <a:cubicBezTo>
                        <a:pt x="1096024" y="928295"/>
                        <a:pt x="1178320" y="902387"/>
                        <a:pt x="1216420" y="839903"/>
                      </a:cubicBezTo>
                      <a:cubicBezTo>
                        <a:pt x="1254520" y="777419"/>
                        <a:pt x="1230136" y="687503"/>
                        <a:pt x="1298716" y="611303"/>
                      </a:cubicBezTo>
                      <a:cubicBezTo>
                        <a:pt x="1367296" y="535103"/>
                        <a:pt x="1565416" y="436043"/>
                        <a:pt x="1627900" y="382703"/>
                      </a:cubicBezTo>
                      <a:cubicBezTo>
                        <a:pt x="1690384" y="329363"/>
                        <a:pt x="1560825" y="153569"/>
                        <a:pt x="1463308" y="90095"/>
                      </a:cubicBezTo>
                      <a:cubicBezTo>
                        <a:pt x="1365791" y="26621"/>
                        <a:pt x="1218055" y="20147"/>
                        <a:pt x="1042795" y="1859"/>
                      </a:cubicBezTo>
                      <a:cubicBezTo>
                        <a:pt x="867535" y="-16429"/>
                        <a:pt x="740951" y="104345"/>
                        <a:pt x="622060" y="1815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49" name="フリーフォーム 1448">
                  <a:extLst>
                    <a:ext uri="{FF2B5EF4-FFF2-40B4-BE49-F238E27FC236}">
                      <a16:creationId xmlns:a16="http://schemas.microsoft.com/office/drawing/2014/main" id="{541B413D-E3B1-1541-91AD-D46256D05267}"/>
                    </a:ext>
                  </a:extLst>
                </p:cNvPr>
                <p:cNvSpPr/>
                <p:nvPr/>
              </p:nvSpPr>
              <p:spPr>
                <a:xfrm>
                  <a:off x="6140103" y="2984237"/>
                  <a:ext cx="437979" cy="252605"/>
                </a:xfrm>
                <a:custGeom>
                  <a:avLst/>
                  <a:gdLst>
                    <a:gd name="connsiteX0" fmla="*/ 503814 w 1098192"/>
                    <a:gd name="connsiteY0" fmla="*/ 421463 h 633383"/>
                    <a:gd name="connsiteX1" fmla="*/ 211206 w 1098192"/>
                    <a:gd name="connsiteY1" fmla="*/ 503759 h 633383"/>
                    <a:gd name="connsiteX2" fmla="*/ 894 w 1098192"/>
                    <a:gd name="connsiteY2" fmla="*/ 430607 h 633383"/>
                    <a:gd name="connsiteX3" fmla="*/ 147198 w 1098192"/>
                    <a:gd name="connsiteY3" fmla="*/ 64847 h 633383"/>
                    <a:gd name="connsiteX4" fmla="*/ 421518 w 1098192"/>
                    <a:gd name="connsiteY4" fmla="*/ 839 h 633383"/>
                    <a:gd name="connsiteX5" fmla="*/ 631830 w 1098192"/>
                    <a:gd name="connsiteY5" fmla="*/ 28271 h 633383"/>
                    <a:gd name="connsiteX6" fmla="*/ 933582 w 1098192"/>
                    <a:gd name="connsiteY6" fmla="*/ 28271 h 633383"/>
                    <a:gd name="connsiteX7" fmla="*/ 1098174 w 1098192"/>
                    <a:gd name="connsiteY7" fmla="*/ 266015 h 633383"/>
                    <a:gd name="connsiteX8" fmla="*/ 942726 w 1098192"/>
                    <a:gd name="connsiteY8" fmla="*/ 567767 h 633383"/>
                    <a:gd name="connsiteX9" fmla="*/ 704982 w 1098192"/>
                    <a:gd name="connsiteY9" fmla="*/ 631775 h 633383"/>
                    <a:gd name="connsiteX10" fmla="*/ 576966 w 1098192"/>
                    <a:gd name="connsiteY10" fmla="*/ 531191 h 633383"/>
                    <a:gd name="connsiteX11" fmla="*/ 503814 w 1098192"/>
                    <a:gd name="connsiteY11" fmla="*/ 421463 h 633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98192" h="633383">
                      <a:moveTo>
                        <a:pt x="503814" y="421463"/>
                      </a:moveTo>
                      <a:cubicBezTo>
                        <a:pt x="442854" y="416891"/>
                        <a:pt x="295026" y="502235"/>
                        <a:pt x="211206" y="503759"/>
                      </a:cubicBezTo>
                      <a:cubicBezTo>
                        <a:pt x="127386" y="505283"/>
                        <a:pt x="11562" y="503759"/>
                        <a:pt x="894" y="430607"/>
                      </a:cubicBezTo>
                      <a:cubicBezTo>
                        <a:pt x="-9774" y="357455"/>
                        <a:pt x="77094" y="136475"/>
                        <a:pt x="147198" y="64847"/>
                      </a:cubicBezTo>
                      <a:cubicBezTo>
                        <a:pt x="217302" y="-6781"/>
                        <a:pt x="340746" y="6935"/>
                        <a:pt x="421518" y="839"/>
                      </a:cubicBezTo>
                      <a:cubicBezTo>
                        <a:pt x="502290" y="-5257"/>
                        <a:pt x="546486" y="23699"/>
                        <a:pt x="631830" y="28271"/>
                      </a:cubicBezTo>
                      <a:cubicBezTo>
                        <a:pt x="717174" y="32843"/>
                        <a:pt x="855858" y="-11353"/>
                        <a:pt x="933582" y="28271"/>
                      </a:cubicBezTo>
                      <a:cubicBezTo>
                        <a:pt x="1011306" y="67895"/>
                        <a:pt x="1096650" y="176099"/>
                        <a:pt x="1098174" y="266015"/>
                      </a:cubicBezTo>
                      <a:cubicBezTo>
                        <a:pt x="1099698" y="355931"/>
                        <a:pt x="1008258" y="506807"/>
                        <a:pt x="942726" y="567767"/>
                      </a:cubicBezTo>
                      <a:cubicBezTo>
                        <a:pt x="877194" y="628727"/>
                        <a:pt x="765942" y="637871"/>
                        <a:pt x="704982" y="631775"/>
                      </a:cubicBezTo>
                      <a:cubicBezTo>
                        <a:pt x="644022" y="625679"/>
                        <a:pt x="613542" y="558623"/>
                        <a:pt x="576966" y="531191"/>
                      </a:cubicBezTo>
                      <a:cubicBezTo>
                        <a:pt x="540390" y="503759"/>
                        <a:pt x="564774" y="426035"/>
                        <a:pt x="503814" y="4214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50" name="フリーフォーム 1449">
                  <a:extLst>
                    <a:ext uri="{FF2B5EF4-FFF2-40B4-BE49-F238E27FC236}">
                      <a16:creationId xmlns:a16="http://schemas.microsoft.com/office/drawing/2014/main" id="{A838B7B2-F0B7-0F4D-B4D2-45FDC67CE1CE}"/>
                    </a:ext>
                  </a:extLst>
                </p:cNvPr>
                <p:cNvSpPr/>
                <p:nvPr/>
              </p:nvSpPr>
              <p:spPr>
                <a:xfrm>
                  <a:off x="6511540" y="2312152"/>
                  <a:ext cx="478232" cy="743111"/>
                </a:xfrm>
                <a:custGeom>
                  <a:avLst/>
                  <a:gdLst>
                    <a:gd name="connsiteX0" fmla="*/ 668178 w 1199121"/>
                    <a:gd name="connsiteY0" fmla="*/ 96 h 1863285"/>
                    <a:gd name="connsiteX1" fmla="*/ 457866 w 1199121"/>
                    <a:gd name="connsiteY1" fmla="*/ 36672 h 1863285"/>
                    <a:gd name="connsiteX2" fmla="*/ 46386 w 1199121"/>
                    <a:gd name="connsiteY2" fmla="*/ 82392 h 1863285"/>
                    <a:gd name="connsiteX3" fmla="*/ 37242 w 1199121"/>
                    <a:gd name="connsiteY3" fmla="*/ 219552 h 1863285"/>
                    <a:gd name="connsiteX4" fmla="*/ 293274 w 1199121"/>
                    <a:gd name="connsiteY4" fmla="*/ 283560 h 1863285"/>
                    <a:gd name="connsiteX5" fmla="*/ 174402 w 1199121"/>
                    <a:gd name="connsiteY5" fmla="*/ 658464 h 1863285"/>
                    <a:gd name="connsiteX6" fmla="*/ 457866 w 1199121"/>
                    <a:gd name="connsiteY6" fmla="*/ 1179672 h 1863285"/>
                    <a:gd name="connsiteX7" fmla="*/ 805338 w 1199121"/>
                    <a:gd name="connsiteY7" fmla="*/ 1307688 h 1863285"/>
                    <a:gd name="connsiteX8" fmla="*/ 823626 w 1199121"/>
                    <a:gd name="connsiteY8" fmla="*/ 1572864 h 1863285"/>
                    <a:gd name="connsiteX9" fmla="*/ 878490 w 1199121"/>
                    <a:gd name="connsiteY9" fmla="*/ 1828896 h 1863285"/>
                    <a:gd name="connsiteX10" fmla="*/ 942498 w 1199121"/>
                    <a:gd name="connsiteY10" fmla="*/ 1838040 h 1863285"/>
                    <a:gd name="connsiteX11" fmla="*/ 1088802 w 1199121"/>
                    <a:gd name="connsiteY11" fmla="*/ 1618584 h 1863285"/>
                    <a:gd name="connsiteX12" fmla="*/ 1161954 w 1199121"/>
                    <a:gd name="connsiteY12" fmla="*/ 1426560 h 1863285"/>
                    <a:gd name="connsiteX13" fmla="*/ 1198530 w 1199121"/>
                    <a:gd name="connsiteY13" fmla="*/ 1261968 h 1863285"/>
                    <a:gd name="connsiteX14" fmla="*/ 1134522 w 1199121"/>
                    <a:gd name="connsiteY14" fmla="*/ 1252824 h 1863285"/>
                    <a:gd name="connsiteX15" fmla="*/ 951642 w 1199121"/>
                    <a:gd name="connsiteY15" fmla="*/ 1225392 h 1863285"/>
                    <a:gd name="connsiteX16" fmla="*/ 659034 w 1199121"/>
                    <a:gd name="connsiteY16" fmla="*/ 1024224 h 1863285"/>
                    <a:gd name="connsiteX17" fmla="*/ 787050 w 1199121"/>
                    <a:gd name="connsiteY17" fmla="*/ 804768 h 1863285"/>
                    <a:gd name="connsiteX18" fmla="*/ 1070514 w 1199121"/>
                    <a:gd name="connsiteY18" fmla="*/ 795624 h 1863285"/>
                    <a:gd name="connsiteX19" fmla="*/ 1134522 w 1199121"/>
                    <a:gd name="connsiteY19" fmla="*/ 740760 h 1863285"/>
                    <a:gd name="connsiteX20" fmla="*/ 1006506 w 1199121"/>
                    <a:gd name="connsiteY20" fmla="*/ 356712 h 1863285"/>
                    <a:gd name="connsiteX21" fmla="*/ 832770 w 1199121"/>
                    <a:gd name="connsiteY21" fmla="*/ 109824 h 1863285"/>
                    <a:gd name="connsiteX22" fmla="*/ 732186 w 1199121"/>
                    <a:gd name="connsiteY22" fmla="*/ 27528 h 1863285"/>
                    <a:gd name="connsiteX23" fmla="*/ 668178 w 1199121"/>
                    <a:gd name="connsiteY23" fmla="*/ 96 h 1863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199121" h="1863285">
                      <a:moveTo>
                        <a:pt x="668178" y="96"/>
                      </a:moveTo>
                      <a:cubicBezTo>
                        <a:pt x="622458" y="1620"/>
                        <a:pt x="561498" y="22956"/>
                        <a:pt x="457866" y="36672"/>
                      </a:cubicBezTo>
                      <a:cubicBezTo>
                        <a:pt x="354234" y="50388"/>
                        <a:pt x="116490" y="51912"/>
                        <a:pt x="46386" y="82392"/>
                      </a:cubicBezTo>
                      <a:cubicBezTo>
                        <a:pt x="-23718" y="112872"/>
                        <a:pt x="-3906" y="186024"/>
                        <a:pt x="37242" y="219552"/>
                      </a:cubicBezTo>
                      <a:cubicBezTo>
                        <a:pt x="78390" y="253080"/>
                        <a:pt x="270414" y="210408"/>
                        <a:pt x="293274" y="283560"/>
                      </a:cubicBezTo>
                      <a:cubicBezTo>
                        <a:pt x="316134" y="356712"/>
                        <a:pt x="146970" y="509112"/>
                        <a:pt x="174402" y="658464"/>
                      </a:cubicBezTo>
                      <a:cubicBezTo>
                        <a:pt x="201834" y="807816"/>
                        <a:pt x="352710" y="1071468"/>
                        <a:pt x="457866" y="1179672"/>
                      </a:cubicBezTo>
                      <a:cubicBezTo>
                        <a:pt x="563022" y="1287876"/>
                        <a:pt x="744378" y="1242156"/>
                        <a:pt x="805338" y="1307688"/>
                      </a:cubicBezTo>
                      <a:cubicBezTo>
                        <a:pt x="866298" y="1373220"/>
                        <a:pt x="811434" y="1485996"/>
                        <a:pt x="823626" y="1572864"/>
                      </a:cubicBezTo>
                      <a:cubicBezTo>
                        <a:pt x="835818" y="1659732"/>
                        <a:pt x="858678" y="1784700"/>
                        <a:pt x="878490" y="1828896"/>
                      </a:cubicBezTo>
                      <a:cubicBezTo>
                        <a:pt x="898302" y="1873092"/>
                        <a:pt x="907446" y="1873092"/>
                        <a:pt x="942498" y="1838040"/>
                      </a:cubicBezTo>
                      <a:cubicBezTo>
                        <a:pt x="977550" y="1802988"/>
                        <a:pt x="1052226" y="1687164"/>
                        <a:pt x="1088802" y="1618584"/>
                      </a:cubicBezTo>
                      <a:cubicBezTo>
                        <a:pt x="1125378" y="1550004"/>
                        <a:pt x="1143666" y="1485996"/>
                        <a:pt x="1161954" y="1426560"/>
                      </a:cubicBezTo>
                      <a:cubicBezTo>
                        <a:pt x="1180242" y="1367124"/>
                        <a:pt x="1203102" y="1290924"/>
                        <a:pt x="1198530" y="1261968"/>
                      </a:cubicBezTo>
                      <a:cubicBezTo>
                        <a:pt x="1193958" y="1233012"/>
                        <a:pt x="1134522" y="1252824"/>
                        <a:pt x="1134522" y="1252824"/>
                      </a:cubicBezTo>
                      <a:cubicBezTo>
                        <a:pt x="1093374" y="1246728"/>
                        <a:pt x="1030890" y="1263492"/>
                        <a:pt x="951642" y="1225392"/>
                      </a:cubicBezTo>
                      <a:cubicBezTo>
                        <a:pt x="872394" y="1187292"/>
                        <a:pt x="686466" y="1094328"/>
                        <a:pt x="659034" y="1024224"/>
                      </a:cubicBezTo>
                      <a:cubicBezTo>
                        <a:pt x="631602" y="954120"/>
                        <a:pt x="718470" y="842868"/>
                        <a:pt x="787050" y="804768"/>
                      </a:cubicBezTo>
                      <a:cubicBezTo>
                        <a:pt x="855630" y="766668"/>
                        <a:pt x="1012602" y="806292"/>
                        <a:pt x="1070514" y="795624"/>
                      </a:cubicBezTo>
                      <a:cubicBezTo>
                        <a:pt x="1128426" y="784956"/>
                        <a:pt x="1145190" y="813912"/>
                        <a:pt x="1134522" y="740760"/>
                      </a:cubicBezTo>
                      <a:cubicBezTo>
                        <a:pt x="1123854" y="667608"/>
                        <a:pt x="1056798" y="461868"/>
                        <a:pt x="1006506" y="356712"/>
                      </a:cubicBezTo>
                      <a:cubicBezTo>
                        <a:pt x="956214" y="251556"/>
                        <a:pt x="878490" y="164688"/>
                        <a:pt x="832770" y="109824"/>
                      </a:cubicBezTo>
                      <a:cubicBezTo>
                        <a:pt x="787050" y="54960"/>
                        <a:pt x="761142" y="39720"/>
                        <a:pt x="732186" y="27528"/>
                      </a:cubicBezTo>
                      <a:cubicBezTo>
                        <a:pt x="703230" y="15336"/>
                        <a:pt x="713898" y="-1428"/>
                        <a:pt x="668178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51" name="フリーフォーム 1450">
                  <a:extLst>
                    <a:ext uri="{FF2B5EF4-FFF2-40B4-BE49-F238E27FC236}">
                      <a16:creationId xmlns:a16="http://schemas.microsoft.com/office/drawing/2014/main" id="{AB9F7819-61E6-6943-806E-1F04750C129E}"/>
                    </a:ext>
                  </a:extLst>
                </p:cNvPr>
                <p:cNvSpPr/>
                <p:nvPr/>
              </p:nvSpPr>
              <p:spPr>
                <a:xfrm>
                  <a:off x="6301726" y="2497934"/>
                  <a:ext cx="151081" cy="168685"/>
                </a:xfrm>
                <a:custGeom>
                  <a:avLst/>
                  <a:gdLst>
                    <a:gd name="connsiteX0" fmla="*/ 374954 w 378822"/>
                    <a:gd name="connsiteY0" fmla="*/ 18358 h 422961"/>
                    <a:gd name="connsiteX1" fmla="*/ 219506 w 378822"/>
                    <a:gd name="connsiteY1" fmla="*/ 18358 h 422961"/>
                    <a:gd name="connsiteX2" fmla="*/ 210362 w 378822"/>
                    <a:gd name="connsiteY2" fmla="*/ 146374 h 422961"/>
                    <a:gd name="connsiteX3" fmla="*/ 137210 w 378822"/>
                    <a:gd name="connsiteY3" fmla="*/ 246958 h 422961"/>
                    <a:gd name="connsiteX4" fmla="*/ 54914 w 378822"/>
                    <a:gd name="connsiteY4" fmla="*/ 283534 h 422961"/>
                    <a:gd name="connsiteX5" fmla="*/ 50 w 378822"/>
                    <a:gd name="connsiteY5" fmla="*/ 393262 h 422961"/>
                    <a:gd name="connsiteX6" fmla="*/ 64058 w 378822"/>
                    <a:gd name="connsiteY6" fmla="*/ 420694 h 422961"/>
                    <a:gd name="connsiteX7" fmla="*/ 137210 w 378822"/>
                    <a:gd name="connsiteY7" fmla="*/ 347542 h 422961"/>
                    <a:gd name="connsiteX8" fmla="*/ 274370 w 378822"/>
                    <a:gd name="connsiteY8" fmla="*/ 283534 h 422961"/>
                    <a:gd name="connsiteX9" fmla="*/ 329234 w 378822"/>
                    <a:gd name="connsiteY9" fmla="*/ 182950 h 422961"/>
                    <a:gd name="connsiteX10" fmla="*/ 374954 w 378822"/>
                    <a:gd name="connsiteY10" fmla="*/ 18358 h 4229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8822" h="422961">
                      <a:moveTo>
                        <a:pt x="374954" y="18358"/>
                      </a:moveTo>
                      <a:cubicBezTo>
                        <a:pt x="356666" y="-9074"/>
                        <a:pt x="246938" y="-2978"/>
                        <a:pt x="219506" y="18358"/>
                      </a:cubicBezTo>
                      <a:cubicBezTo>
                        <a:pt x="192074" y="39694"/>
                        <a:pt x="224078" y="108274"/>
                        <a:pt x="210362" y="146374"/>
                      </a:cubicBezTo>
                      <a:cubicBezTo>
                        <a:pt x="196646" y="184474"/>
                        <a:pt x="163118" y="224098"/>
                        <a:pt x="137210" y="246958"/>
                      </a:cubicBezTo>
                      <a:cubicBezTo>
                        <a:pt x="111302" y="269818"/>
                        <a:pt x="77774" y="259150"/>
                        <a:pt x="54914" y="283534"/>
                      </a:cubicBezTo>
                      <a:cubicBezTo>
                        <a:pt x="32054" y="307918"/>
                        <a:pt x="-1474" y="370402"/>
                        <a:pt x="50" y="393262"/>
                      </a:cubicBezTo>
                      <a:cubicBezTo>
                        <a:pt x="1574" y="416122"/>
                        <a:pt x="41198" y="428314"/>
                        <a:pt x="64058" y="420694"/>
                      </a:cubicBezTo>
                      <a:cubicBezTo>
                        <a:pt x="86918" y="413074"/>
                        <a:pt x="102158" y="370402"/>
                        <a:pt x="137210" y="347542"/>
                      </a:cubicBezTo>
                      <a:cubicBezTo>
                        <a:pt x="172262" y="324682"/>
                        <a:pt x="242366" y="310966"/>
                        <a:pt x="274370" y="283534"/>
                      </a:cubicBezTo>
                      <a:cubicBezTo>
                        <a:pt x="306374" y="256102"/>
                        <a:pt x="317042" y="224098"/>
                        <a:pt x="329234" y="182950"/>
                      </a:cubicBezTo>
                      <a:cubicBezTo>
                        <a:pt x="341426" y="141802"/>
                        <a:pt x="393242" y="45790"/>
                        <a:pt x="374954" y="183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1452" name="ハート 1451">
              <a:extLst>
                <a:ext uri="{FF2B5EF4-FFF2-40B4-BE49-F238E27FC236}">
                  <a16:creationId xmlns:a16="http://schemas.microsoft.com/office/drawing/2014/main" id="{AFF6075E-AD23-9247-8D1E-02AFD2ABB2D6}"/>
                </a:ext>
              </a:extLst>
            </p:cNvPr>
            <p:cNvSpPr/>
            <p:nvPr/>
          </p:nvSpPr>
          <p:spPr>
            <a:xfrm>
              <a:off x="11087100" y="4259560"/>
              <a:ext cx="638729" cy="638729"/>
            </a:xfrm>
            <a:prstGeom prst="hear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23" name="グループ化 1522">
              <a:extLst>
                <a:ext uri="{FF2B5EF4-FFF2-40B4-BE49-F238E27FC236}">
                  <a16:creationId xmlns:a16="http://schemas.microsoft.com/office/drawing/2014/main" id="{F20C3F02-0D10-AA41-9C83-3E5BD3971FF1}"/>
                </a:ext>
              </a:extLst>
            </p:cNvPr>
            <p:cNvGrpSpPr/>
            <p:nvPr/>
          </p:nvGrpSpPr>
          <p:grpSpPr>
            <a:xfrm>
              <a:off x="10547351" y="4410075"/>
              <a:ext cx="463549" cy="142875"/>
              <a:chOff x="10687051" y="5575300"/>
              <a:chExt cx="463549" cy="142875"/>
            </a:xfrm>
          </p:grpSpPr>
          <p:sp>
            <p:nvSpPr>
              <p:cNvPr id="1521" name="正方形/長方形 1520">
                <a:extLst>
                  <a:ext uri="{FF2B5EF4-FFF2-40B4-BE49-F238E27FC236}">
                    <a16:creationId xmlns:a16="http://schemas.microsoft.com/office/drawing/2014/main" id="{8676B183-4F62-7241-AE40-8D5746F045F9}"/>
                  </a:ext>
                </a:extLst>
              </p:cNvPr>
              <p:cNvSpPr/>
              <p:nvPr/>
            </p:nvSpPr>
            <p:spPr>
              <a:xfrm>
                <a:off x="10687051" y="5600452"/>
                <a:ext cx="412750" cy="92571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22" name="直角三角形 1521">
                <a:extLst>
                  <a:ext uri="{FF2B5EF4-FFF2-40B4-BE49-F238E27FC236}">
                    <a16:creationId xmlns:a16="http://schemas.microsoft.com/office/drawing/2014/main" id="{9141405A-CDC0-154C-B5AA-021A70BB668A}"/>
                  </a:ext>
                </a:extLst>
              </p:cNvPr>
              <p:cNvSpPr/>
              <p:nvPr/>
            </p:nvSpPr>
            <p:spPr>
              <a:xfrm rot="13500000">
                <a:off x="11007725" y="5575300"/>
                <a:ext cx="142875" cy="142875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524" name="グループ化 1523">
              <a:extLst>
                <a:ext uri="{FF2B5EF4-FFF2-40B4-BE49-F238E27FC236}">
                  <a16:creationId xmlns:a16="http://schemas.microsoft.com/office/drawing/2014/main" id="{D1F72294-0330-FC42-96EC-966EA2AD951A}"/>
                </a:ext>
              </a:extLst>
            </p:cNvPr>
            <p:cNvGrpSpPr/>
            <p:nvPr/>
          </p:nvGrpSpPr>
          <p:grpSpPr>
            <a:xfrm rot="10800000">
              <a:off x="10782301" y="4600302"/>
              <a:ext cx="463549" cy="142875"/>
              <a:chOff x="10687051" y="5575300"/>
              <a:chExt cx="463549" cy="142875"/>
            </a:xfrm>
          </p:grpSpPr>
          <p:sp>
            <p:nvSpPr>
              <p:cNvPr id="1525" name="正方形/長方形 1524">
                <a:extLst>
                  <a:ext uri="{FF2B5EF4-FFF2-40B4-BE49-F238E27FC236}">
                    <a16:creationId xmlns:a16="http://schemas.microsoft.com/office/drawing/2014/main" id="{CDCB2F42-38DE-1B4D-9FE6-0A0E8F3CD9C5}"/>
                  </a:ext>
                </a:extLst>
              </p:cNvPr>
              <p:cNvSpPr/>
              <p:nvPr/>
            </p:nvSpPr>
            <p:spPr>
              <a:xfrm>
                <a:off x="10687051" y="5600452"/>
                <a:ext cx="412750" cy="92571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26" name="直角三角形 1525">
                <a:extLst>
                  <a:ext uri="{FF2B5EF4-FFF2-40B4-BE49-F238E27FC236}">
                    <a16:creationId xmlns:a16="http://schemas.microsoft.com/office/drawing/2014/main" id="{5549A8D9-29E3-1E4B-9591-58CA8097CD56}"/>
                  </a:ext>
                </a:extLst>
              </p:cNvPr>
              <p:cNvSpPr/>
              <p:nvPr/>
            </p:nvSpPr>
            <p:spPr>
              <a:xfrm rot="13500000">
                <a:off x="11007725" y="5575300"/>
                <a:ext cx="142875" cy="142875"/>
              </a:xfrm>
              <a:prstGeom prst="rtTriangl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531" name="フリーフォーム 1530">
            <a:extLst>
              <a:ext uri="{FF2B5EF4-FFF2-40B4-BE49-F238E27FC236}">
                <a16:creationId xmlns:a16="http://schemas.microsoft.com/office/drawing/2014/main" id="{961F0254-4CEA-DC4B-9BDA-1EC519644E23}"/>
              </a:ext>
            </a:extLst>
          </p:cNvPr>
          <p:cNvSpPr/>
          <p:nvPr/>
        </p:nvSpPr>
        <p:spPr>
          <a:xfrm>
            <a:off x="4751084" y="4488479"/>
            <a:ext cx="608462" cy="1145524"/>
          </a:xfrm>
          <a:custGeom>
            <a:avLst/>
            <a:gdLst>
              <a:gd name="connsiteX0" fmla="*/ 420413 w 1545021"/>
              <a:gd name="connsiteY0" fmla="*/ 2680140 h 2908738"/>
              <a:gd name="connsiteX1" fmla="*/ 402020 w 1545021"/>
              <a:gd name="connsiteY1" fmla="*/ 2698533 h 2908738"/>
              <a:gd name="connsiteX2" fmla="*/ 402020 w 1545021"/>
              <a:gd name="connsiteY2" fmla="*/ 2772105 h 2908738"/>
              <a:gd name="connsiteX3" fmla="*/ 420413 w 1545021"/>
              <a:gd name="connsiteY3" fmla="*/ 2790498 h 2908738"/>
              <a:gd name="connsiteX4" fmla="*/ 1124607 w 1545021"/>
              <a:gd name="connsiteY4" fmla="*/ 2790498 h 2908738"/>
              <a:gd name="connsiteX5" fmla="*/ 1143000 w 1545021"/>
              <a:gd name="connsiteY5" fmla="*/ 2772105 h 2908738"/>
              <a:gd name="connsiteX6" fmla="*/ 1143000 w 1545021"/>
              <a:gd name="connsiteY6" fmla="*/ 2698533 h 2908738"/>
              <a:gd name="connsiteX7" fmla="*/ 1124607 w 1545021"/>
              <a:gd name="connsiteY7" fmla="*/ 2680140 h 2908738"/>
              <a:gd name="connsiteX8" fmla="*/ 188852 w 1545021"/>
              <a:gd name="connsiteY8" fmla="*/ 224971 h 2908738"/>
              <a:gd name="connsiteX9" fmla="*/ 86209 w 1545021"/>
              <a:gd name="connsiteY9" fmla="*/ 327614 h 2908738"/>
              <a:gd name="connsiteX10" fmla="*/ 86209 w 1545021"/>
              <a:gd name="connsiteY10" fmla="*/ 2498667 h 2908738"/>
              <a:gd name="connsiteX11" fmla="*/ 188852 w 1545021"/>
              <a:gd name="connsiteY11" fmla="*/ 2601310 h 2908738"/>
              <a:gd name="connsiteX12" fmla="*/ 1356168 w 1545021"/>
              <a:gd name="connsiteY12" fmla="*/ 2601310 h 2908738"/>
              <a:gd name="connsiteX13" fmla="*/ 1458811 w 1545021"/>
              <a:gd name="connsiteY13" fmla="*/ 2498667 h 2908738"/>
              <a:gd name="connsiteX14" fmla="*/ 1458811 w 1545021"/>
              <a:gd name="connsiteY14" fmla="*/ 327614 h 2908738"/>
              <a:gd name="connsiteX15" fmla="*/ 1356168 w 1545021"/>
              <a:gd name="connsiteY15" fmla="*/ 224971 h 2908738"/>
              <a:gd name="connsiteX16" fmla="*/ 772511 w 1545021"/>
              <a:gd name="connsiteY16" fmla="*/ 63062 h 2908738"/>
              <a:gd name="connsiteX17" fmla="*/ 709448 w 1545021"/>
              <a:gd name="connsiteY17" fmla="*/ 126125 h 2908738"/>
              <a:gd name="connsiteX18" fmla="*/ 772511 w 1545021"/>
              <a:gd name="connsiteY18" fmla="*/ 189188 h 2908738"/>
              <a:gd name="connsiteX19" fmla="*/ 835574 w 1545021"/>
              <a:gd name="connsiteY19" fmla="*/ 126125 h 2908738"/>
              <a:gd name="connsiteX20" fmla="*/ 772511 w 1545021"/>
              <a:gd name="connsiteY20" fmla="*/ 63062 h 2908738"/>
              <a:gd name="connsiteX21" fmla="*/ 202336 w 1545021"/>
              <a:gd name="connsiteY21" fmla="*/ 0 h 2908738"/>
              <a:gd name="connsiteX22" fmla="*/ 1342685 w 1545021"/>
              <a:gd name="connsiteY22" fmla="*/ 0 h 2908738"/>
              <a:gd name="connsiteX23" fmla="*/ 1545021 w 1545021"/>
              <a:gd name="connsiteY23" fmla="*/ 202336 h 2908738"/>
              <a:gd name="connsiteX24" fmla="*/ 1545021 w 1545021"/>
              <a:gd name="connsiteY24" fmla="*/ 2706402 h 2908738"/>
              <a:gd name="connsiteX25" fmla="*/ 1342685 w 1545021"/>
              <a:gd name="connsiteY25" fmla="*/ 2908738 h 2908738"/>
              <a:gd name="connsiteX26" fmla="*/ 202336 w 1545021"/>
              <a:gd name="connsiteY26" fmla="*/ 2908738 h 2908738"/>
              <a:gd name="connsiteX27" fmla="*/ 0 w 1545021"/>
              <a:gd name="connsiteY27" fmla="*/ 2706402 h 2908738"/>
              <a:gd name="connsiteX28" fmla="*/ 0 w 1545021"/>
              <a:gd name="connsiteY28" fmla="*/ 202336 h 2908738"/>
              <a:gd name="connsiteX29" fmla="*/ 202336 w 1545021"/>
              <a:gd name="connsiteY29" fmla="*/ 0 h 2908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545021" h="2908738">
                <a:moveTo>
                  <a:pt x="420413" y="2680140"/>
                </a:moveTo>
                <a:cubicBezTo>
                  <a:pt x="410255" y="2680140"/>
                  <a:pt x="402020" y="2688375"/>
                  <a:pt x="402020" y="2698533"/>
                </a:cubicBezTo>
                <a:lnTo>
                  <a:pt x="402020" y="2772105"/>
                </a:lnTo>
                <a:cubicBezTo>
                  <a:pt x="402020" y="2782263"/>
                  <a:pt x="410255" y="2790498"/>
                  <a:pt x="420413" y="2790498"/>
                </a:cubicBezTo>
                <a:lnTo>
                  <a:pt x="1124607" y="2790498"/>
                </a:lnTo>
                <a:cubicBezTo>
                  <a:pt x="1134765" y="2790498"/>
                  <a:pt x="1143000" y="2782263"/>
                  <a:pt x="1143000" y="2772105"/>
                </a:cubicBezTo>
                <a:lnTo>
                  <a:pt x="1143000" y="2698533"/>
                </a:lnTo>
                <a:cubicBezTo>
                  <a:pt x="1143000" y="2688375"/>
                  <a:pt x="1134765" y="2680140"/>
                  <a:pt x="1124607" y="2680140"/>
                </a:cubicBezTo>
                <a:close/>
                <a:moveTo>
                  <a:pt x="188852" y="224971"/>
                </a:moveTo>
                <a:cubicBezTo>
                  <a:pt x="132164" y="224971"/>
                  <a:pt x="86209" y="270926"/>
                  <a:pt x="86209" y="327614"/>
                </a:cubicBezTo>
                <a:lnTo>
                  <a:pt x="86209" y="2498667"/>
                </a:lnTo>
                <a:cubicBezTo>
                  <a:pt x="86209" y="2555355"/>
                  <a:pt x="132164" y="2601310"/>
                  <a:pt x="188852" y="2601310"/>
                </a:cubicBezTo>
                <a:lnTo>
                  <a:pt x="1356168" y="2601310"/>
                </a:lnTo>
                <a:cubicBezTo>
                  <a:pt x="1412856" y="2601310"/>
                  <a:pt x="1458811" y="2555355"/>
                  <a:pt x="1458811" y="2498667"/>
                </a:cubicBezTo>
                <a:lnTo>
                  <a:pt x="1458811" y="327614"/>
                </a:lnTo>
                <a:cubicBezTo>
                  <a:pt x="1458811" y="270926"/>
                  <a:pt x="1412856" y="224971"/>
                  <a:pt x="1356168" y="224971"/>
                </a:cubicBezTo>
                <a:close/>
                <a:moveTo>
                  <a:pt x="772511" y="63062"/>
                </a:moveTo>
                <a:cubicBezTo>
                  <a:pt x="737682" y="63062"/>
                  <a:pt x="709448" y="91296"/>
                  <a:pt x="709448" y="126125"/>
                </a:cubicBezTo>
                <a:cubicBezTo>
                  <a:pt x="709448" y="160954"/>
                  <a:pt x="737682" y="189188"/>
                  <a:pt x="772511" y="189188"/>
                </a:cubicBezTo>
                <a:cubicBezTo>
                  <a:pt x="807340" y="189188"/>
                  <a:pt x="835574" y="160954"/>
                  <a:pt x="835574" y="126125"/>
                </a:cubicBezTo>
                <a:cubicBezTo>
                  <a:pt x="835574" y="91296"/>
                  <a:pt x="807340" y="63062"/>
                  <a:pt x="772511" y="63062"/>
                </a:cubicBezTo>
                <a:close/>
                <a:moveTo>
                  <a:pt x="202336" y="0"/>
                </a:moveTo>
                <a:lnTo>
                  <a:pt x="1342685" y="0"/>
                </a:lnTo>
                <a:cubicBezTo>
                  <a:pt x="1454432" y="0"/>
                  <a:pt x="1545021" y="90589"/>
                  <a:pt x="1545021" y="202336"/>
                </a:cubicBezTo>
                <a:lnTo>
                  <a:pt x="1545021" y="2706402"/>
                </a:lnTo>
                <a:cubicBezTo>
                  <a:pt x="1545021" y="2818149"/>
                  <a:pt x="1454432" y="2908738"/>
                  <a:pt x="1342685" y="2908738"/>
                </a:cubicBezTo>
                <a:lnTo>
                  <a:pt x="202336" y="2908738"/>
                </a:lnTo>
                <a:cubicBezTo>
                  <a:pt x="90589" y="2908738"/>
                  <a:pt x="0" y="2818149"/>
                  <a:pt x="0" y="2706402"/>
                </a:cubicBezTo>
                <a:lnTo>
                  <a:pt x="0" y="202336"/>
                </a:lnTo>
                <a:cubicBezTo>
                  <a:pt x="0" y="90589"/>
                  <a:pt x="90589" y="0"/>
                  <a:pt x="202336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532" name="グループ化 1531">
            <a:extLst>
              <a:ext uri="{FF2B5EF4-FFF2-40B4-BE49-F238E27FC236}">
                <a16:creationId xmlns:a16="http://schemas.microsoft.com/office/drawing/2014/main" id="{C832F722-CC6F-3C4E-BE37-B60B4427ECBE}"/>
              </a:ext>
            </a:extLst>
          </p:cNvPr>
          <p:cNvGrpSpPr/>
          <p:nvPr/>
        </p:nvGrpSpPr>
        <p:grpSpPr>
          <a:xfrm>
            <a:off x="4871864" y="4814792"/>
            <a:ext cx="345803" cy="425777"/>
            <a:chOff x="8260273" y="1887305"/>
            <a:chExt cx="895583" cy="1102706"/>
          </a:xfrm>
        </p:grpSpPr>
        <p:sp>
          <p:nvSpPr>
            <p:cNvPr id="1533" name="円/楕円 1532">
              <a:extLst>
                <a:ext uri="{FF2B5EF4-FFF2-40B4-BE49-F238E27FC236}">
                  <a16:creationId xmlns:a16="http://schemas.microsoft.com/office/drawing/2014/main" id="{AF0341D6-FD5C-464E-B4BA-DEBAB7B3460B}"/>
                </a:ext>
              </a:extLst>
            </p:cNvPr>
            <p:cNvSpPr/>
            <p:nvPr/>
          </p:nvSpPr>
          <p:spPr>
            <a:xfrm>
              <a:off x="8577508" y="1887305"/>
              <a:ext cx="288720" cy="288720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34" name="グループ化 1533">
              <a:extLst>
                <a:ext uri="{FF2B5EF4-FFF2-40B4-BE49-F238E27FC236}">
                  <a16:creationId xmlns:a16="http://schemas.microsoft.com/office/drawing/2014/main" id="{5C35034E-264B-344D-A115-97E36EEF4D8C}"/>
                </a:ext>
              </a:extLst>
            </p:cNvPr>
            <p:cNvGrpSpPr/>
            <p:nvPr/>
          </p:nvGrpSpPr>
          <p:grpSpPr>
            <a:xfrm>
              <a:off x="8260273" y="2242260"/>
              <a:ext cx="341361" cy="747751"/>
              <a:chOff x="6266167" y="1820541"/>
              <a:chExt cx="471857" cy="1033603"/>
            </a:xfrm>
          </p:grpSpPr>
          <p:grpSp>
            <p:nvGrpSpPr>
              <p:cNvPr id="1543" name="グループ化 1542">
                <a:extLst>
                  <a:ext uri="{FF2B5EF4-FFF2-40B4-BE49-F238E27FC236}">
                    <a16:creationId xmlns:a16="http://schemas.microsoft.com/office/drawing/2014/main" id="{3A912101-3395-E443-AE78-CF4F1C2EEB80}"/>
                  </a:ext>
                </a:extLst>
              </p:cNvPr>
              <p:cNvGrpSpPr/>
              <p:nvPr/>
            </p:nvGrpSpPr>
            <p:grpSpPr>
              <a:xfrm>
                <a:off x="6266167" y="1820541"/>
                <a:ext cx="471857" cy="1033603"/>
                <a:chOff x="7886169" y="1650297"/>
                <a:chExt cx="510763" cy="1118828"/>
              </a:xfrm>
              <a:solidFill>
                <a:srgbClr val="002060"/>
              </a:solidFill>
            </p:grpSpPr>
            <p:sp>
              <p:nvSpPr>
                <p:cNvPr id="1545" name="円/楕円 1544">
                  <a:extLst>
                    <a:ext uri="{FF2B5EF4-FFF2-40B4-BE49-F238E27FC236}">
                      <a16:creationId xmlns:a16="http://schemas.microsoft.com/office/drawing/2014/main" id="{F82442A4-B0F2-1E42-A87A-F6D47AB3B514}"/>
                    </a:ext>
                  </a:extLst>
                </p:cNvPr>
                <p:cNvSpPr/>
                <p:nvPr/>
              </p:nvSpPr>
              <p:spPr>
                <a:xfrm>
                  <a:off x="8085944" y="1650297"/>
                  <a:ext cx="310988" cy="3109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46" name="円/楕円 1545">
                  <a:extLst>
                    <a:ext uri="{FF2B5EF4-FFF2-40B4-BE49-F238E27FC236}">
                      <a16:creationId xmlns:a16="http://schemas.microsoft.com/office/drawing/2014/main" id="{DF1D97C5-FE53-CD44-A920-DE10E7F66BA6}"/>
                    </a:ext>
                  </a:extLst>
                </p:cNvPr>
                <p:cNvSpPr/>
                <p:nvPr/>
              </p:nvSpPr>
              <p:spPr>
                <a:xfrm rot="11700000">
                  <a:off x="7886169" y="2607125"/>
                  <a:ext cx="162000" cy="16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47" name="フリーフォーム 1546">
                  <a:extLst>
                    <a:ext uri="{FF2B5EF4-FFF2-40B4-BE49-F238E27FC236}">
                      <a16:creationId xmlns:a16="http://schemas.microsoft.com/office/drawing/2014/main" id="{333F599B-1310-C840-AEB4-D1633A0BD76A}"/>
                    </a:ext>
                  </a:extLst>
                </p:cNvPr>
                <p:cNvSpPr/>
                <p:nvPr/>
              </p:nvSpPr>
              <p:spPr>
                <a:xfrm rot="11700000">
                  <a:off x="8021610" y="1810269"/>
                  <a:ext cx="238220" cy="460308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48" name="フリーフォーム 1547">
                  <a:extLst>
                    <a:ext uri="{FF2B5EF4-FFF2-40B4-BE49-F238E27FC236}">
                      <a16:creationId xmlns:a16="http://schemas.microsoft.com/office/drawing/2014/main" id="{0EFC6100-6D2A-494F-A1FE-3DD7452908DC}"/>
                    </a:ext>
                  </a:extLst>
                </p:cNvPr>
                <p:cNvSpPr/>
                <p:nvPr/>
              </p:nvSpPr>
              <p:spPr>
                <a:xfrm rot="11700000">
                  <a:off x="7922048" y="2254931"/>
                  <a:ext cx="199666" cy="458014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544" name="円/楕円 1543">
                <a:extLst>
                  <a:ext uri="{FF2B5EF4-FFF2-40B4-BE49-F238E27FC236}">
                    <a16:creationId xmlns:a16="http://schemas.microsoft.com/office/drawing/2014/main" id="{733820B3-5BC0-3743-B71D-E0F4AB156E97}"/>
                  </a:ext>
                </a:extLst>
              </p:cNvPr>
              <p:cNvSpPr/>
              <p:nvPr/>
            </p:nvSpPr>
            <p:spPr>
              <a:xfrm>
                <a:off x="6355205" y="2298387"/>
                <a:ext cx="183737" cy="18373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35" name="フリーフォーム 1534">
              <a:extLst>
                <a:ext uri="{FF2B5EF4-FFF2-40B4-BE49-F238E27FC236}">
                  <a16:creationId xmlns:a16="http://schemas.microsoft.com/office/drawing/2014/main" id="{BF4B060F-75E1-6648-B8D9-69CA68CF0BE8}"/>
                </a:ext>
              </a:extLst>
            </p:cNvPr>
            <p:cNvSpPr/>
            <p:nvPr/>
          </p:nvSpPr>
          <p:spPr>
            <a:xfrm rot="159025" flipH="1">
              <a:off x="8446603" y="2210336"/>
              <a:ext cx="505067" cy="738569"/>
            </a:xfrm>
            <a:custGeom>
              <a:avLst/>
              <a:gdLst>
                <a:gd name="connsiteX0" fmla="*/ 352442 w 698145"/>
                <a:gd name="connsiteY0" fmla="*/ 2328 h 1020912"/>
                <a:gd name="connsiteX1" fmla="*/ 483 w 698145"/>
                <a:gd name="connsiteY1" fmla="*/ 35305 h 1020912"/>
                <a:gd name="connsiteX2" fmla="*/ 0 w 698145"/>
                <a:gd name="connsiteY2" fmla="*/ 35613 h 1020912"/>
                <a:gd name="connsiteX3" fmla="*/ 0 w 698145"/>
                <a:gd name="connsiteY3" fmla="*/ 989629 h 1020912"/>
                <a:gd name="connsiteX4" fmla="*/ 598632 w 698145"/>
                <a:gd name="connsiteY4" fmla="*/ 1020912 h 1020912"/>
                <a:gd name="connsiteX5" fmla="*/ 698145 w 698145"/>
                <a:gd name="connsiteY5" fmla="*/ 71387 h 1020912"/>
                <a:gd name="connsiteX6" fmla="*/ 664841 w 698145"/>
                <a:gd name="connsiteY6" fmla="*/ 55736 h 1020912"/>
                <a:gd name="connsiteX7" fmla="*/ 352442 w 698145"/>
                <a:gd name="connsiteY7" fmla="*/ 2328 h 102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145" h="1020912">
                  <a:moveTo>
                    <a:pt x="352442" y="2328"/>
                  </a:moveTo>
                  <a:cubicBezTo>
                    <a:pt x="195425" y="-5878"/>
                    <a:pt x="59603" y="8207"/>
                    <a:pt x="483" y="35305"/>
                  </a:cubicBezTo>
                  <a:lnTo>
                    <a:pt x="0" y="35613"/>
                  </a:lnTo>
                  <a:lnTo>
                    <a:pt x="0" y="989629"/>
                  </a:lnTo>
                  <a:lnTo>
                    <a:pt x="598632" y="1020912"/>
                  </a:lnTo>
                  <a:lnTo>
                    <a:pt x="698145" y="71387"/>
                  </a:lnTo>
                  <a:lnTo>
                    <a:pt x="664841" y="55736"/>
                  </a:lnTo>
                  <a:cubicBezTo>
                    <a:pt x="597885" y="29864"/>
                    <a:pt x="483289" y="9165"/>
                    <a:pt x="352442" y="2328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36" name="グループ化 1535">
              <a:extLst>
                <a:ext uri="{FF2B5EF4-FFF2-40B4-BE49-F238E27FC236}">
                  <a16:creationId xmlns:a16="http://schemas.microsoft.com/office/drawing/2014/main" id="{760DC031-964D-2A46-BBEB-8E54867D85E8}"/>
                </a:ext>
              </a:extLst>
            </p:cNvPr>
            <p:cNvGrpSpPr/>
            <p:nvPr/>
          </p:nvGrpSpPr>
          <p:grpSpPr>
            <a:xfrm flipH="1">
              <a:off x="8814495" y="2238480"/>
              <a:ext cx="341361" cy="747751"/>
              <a:chOff x="6266167" y="1820541"/>
              <a:chExt cx="471857" cy="1033603"/>
            </a:xfrm>
          </p:grpSpPr>
          <p:grpSp>
            <p:nvGrpSpPr>
              <p:cNvPr id="1537" name="グループ化 1536">
                <a:extLst>
                  <a:ext uri="{FF2B5EF4-FFF2-40B4-BE49-F238E27FC236}">
                    <a16:creationId xmlns:a16="http://schemas.microsoft.com/office/drawing/2014/main" id="{A16DD2D7-396D-254D-8DBC-DEF1BC8B6E03}"/>
                  </a:ext>
                </a:extLst>
              </p:cNvPr>
              <p:cNvGrpSpPr/>
              <p:nvPr/>
            </p:nvGrpSpPr>
            <p:grpSpPr>
              <a:xfrm>
                <a:off x="6266167" y="1820541"/>
                <a:ext cx="471857" cy="1033603"/>
                <a:chOff x="7886169" y="1650297"/>
                <a:chExt cx="510763" cy="1118828"/>
              </a:xfrm>
              <a:solidFill>
                <a:srgbClr val="002060"/>
              </a:solidFill>
            </p:grpSpPr>
            <p:sp>
              <p:nvSpPr>
                <p:cNvPr id="1539" name="円/楕円 1538">
                  <a:extLst>
                    <a:ext uri="{FF2B5EF4-FFF2-40B4-BE49-F238E27FC236}">
                      <a16:creationId xmlns:a16="http://schemas.microsoft.com/office/drawing/2014/main" id="{FD13C1E8-CB60-AA4F-B6F2-6F539B119995}"/>
                    </a:ext>
                  </a:extLst>
                </p:cNvPr>
                <p:cNvSpPr/>
                <p:nvPr/>
              </p:nvSpPr>
              <p:spPr>
                <a:xfrm>
                  <a:off x="8085944" y="1650297"/>
                  <a:ext cx="310988" cy="3109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40" name="円/楕円 1539">
                  <a:extLst>
                    <a:ext uri="{FF2B5EF4-FFF2-40B4-BE49-F238E27FC236}">
                      <a16:creationId xmlns:a16="http://schemas.microsoft.com/office/drawing/2014/main" id="{667A1507-C5B8-8948-939B-18BFBC59708C}"/>
                    </a:ext>
                  </a:extLst>
                </p:cNvPr>
                <p:cNvSpPr/>
                <p:nvPr/>
              </p:nvSpPr>
              <p:spPr>
                <a:xfrm rot="11700000">
                  <a:off x="7886169" y="2607125"/>
                  <a:ext cx="162000" cy="16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41" name="フリーフォーム 1540">
                  <a:extLst>
                    <a:ext uri="{FF2B5EF4-FFF2-40B4-BE49-F238E27FC236}">
                      <a16:creationId xmlns:a16="http://schemas.microsoft.com/office/drawing/2014/main" id="{538FF5A9-3B5E-284A-B178-0C482439C370}"/>
                    </a:ext>
                  </a:extLst>
                </p:cNvPr>
                <p:cNvSpPr/>
                <p:nvPr/>
              </p:nvSpPr>
              <p:spPr>
                <a:xfrm rot="11700000">
                  <a:off x="8021610" y="1810269"/>
                  <a:ext cx="238220" cy="460308"/>
                </a:xfrm>
                <a:custGeom>
                  <a:avLst/>
                  <a:gdLst>
                    <a:gd name="connsiteX0" fmla="*/ 238220 w 238220"/>
                    <a:gd name="connsiteY0" fmla="*/ 460308 h 460308"/>
                    <a:gd name="connsiteX1" fmla="*/ 0 w 238220"/>
                    <a:gd name="connsiteY1" fmla="*/ 460307 h 460308"/>
                    <a:gd name="connsiteX2" fmla="*/ 19277 w 238220"/>
                    <a:gd name="connsiteY2" fmla="*/ 0 h 460308"/>
                    <a:gd name="connsiteX3" fmla="*/ 218943 w 238220"/>
                    <a:gd name="connsiteY3" fmla="*/ 0 h 460308"/>
                    <a:gd name="connsiteX4" fmla="*/ 238220 w 238220"/>
                    <a:gd name="connsiteY4" fmla="*/ 460308 h 46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220" h="460308">
                      <a:moveTo>
                        <a:pt x="238220" y="460308"/>
                      </a:moveTo>
                      <a:lnTo>
                        <a:pt x="0" y="460307"/>
                      </a:lnTo>
                      <a:lnTo>
                        <a:pt x="19277" y="0"/>
                      </a:lnTo>
                      <a:lnTo>
                        <a:pt x="218943" y="0"/>
                      </a:lnTo>
                      <a:lnTo>
                        <a:pt x="238220" y="46030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42" name="フリーフォーム 1541">
                  <a:extLst>
                    <a:ext uri="{FF2B5EF4-FFF2-40B4-BE49-F238E27FC236}">
                      <a16:creationId xmlns:a16="http://schemas.microsoft.com/office/drawing/2014/main" id="{E9B00BAA-FAED-5344-833E-A8CBC9383A59}"/>
                    </a:ext>
                  </a:extLst>
                </p:cNvPr>
                <p:cNvSpPr/>
                <p:nvPr/>
              </p:nvSpPr>
              <p:spPr>
                <a:xfrm rot="11700000">
                  <a:off x="7922048" y="2254931"/>
                  <a:ext cx="199666" cy="458014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538" name="円/楕円 1537">
                <a:extLst>
                  <a:ext uri="{FF2B5EF4-FFF2-40B4-BE49-F238E27FC236}">
                    <a16:creationId xmlns:a16="http://schemas.microsoft.com/office/drawing/2014/main" id="{AB1E903E-2B0C-874F-B002-881960EFBB44}"/>
                  </a:ext>
                </a:extLst>
              </p:cNvPr>
              <p:cNvSpPr/>
              <p:nvPr/>
            </p:nvSpPr>
            <p:spPr>
              <a:xfrm>
                <a:off x="6355205" y="2298387"/>
                <a:ext cx="183737" cy="18373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cxnSp>
        <p:nvCxnSpPr>
          <p:cNvPr id="1549" name="直線コネクタ 1548">
            <a:extLst>
              <a:ext uri="{FF2B5EF4-FFF2-40B4-BE49-F238E27FC236}">
                <a16:creationId xmlns:a16="http://schemas.microsoft.com/office/drawing/2014/main" id="{E265488C-BAC1-C043-943D-1984E548C825}"/>
              </a:ext>
            </a:extLst>
          </p:cNvPr>
          <p:cNvCxnSpPr>
            <a:cxnSpLocks/>
          </p:cNvCxnSpPr>
          <p:nvPr/>
        </p:nvCxnSpPr>
        <p:spPr>
          <a:xfrm flipH="1">
            <a:off x="5412259" y="5184716"/>
            <a:ext cx="451685" cy="0"/>
          </a:xfrm>
          <a:prstGeom prst="line">
            <a:avLst/>
          </a:prstGeom>
          <a:ln w="38100">
            <a:solidFill>
              <a:srgbClr val="0020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51" name="グループ化 1550">
            <a:extLst>
              <a:ext uri="{FF2B5EF4-FFF2-40B4-BE49-F238E27FC236}">
                <a16:creationId xmlns:a16="http://schemas.microsoft.com/office/drawing/2014/main" id="{0E34885F-7F80-1642-B6A1-32D90A69629E}"/>
              </a:ext>
            </a:extLst>
          </p:cNvPr>
          <p:cNvGrpSpPr/>
          <p:nvPr/>
        </p:nvGrpSpPr>
        <p:grpSpPr>
          <a:xfrm>
            <a:off x="6763821" y="4737782"/>
            <a:ext cx="375165" cy="375165"/>
            <a:chOff x="7664304" y="3899770"/>
            <a:chExt cx="563672" cy="563672"/>
          </a:xfrm>
          <a:solidFill>
            <a:srgbClr val="002060"/>
          </a:solidFill>
        </p:grpSpPr>
        <p:sp>
          <p:nvSpPr>
            <p:cNvPr id="1552" name="フリーフォーム 1551">
              <a:extLst>
                <a:ext uri="{FF2B5EF4-FFF2-40B4-BE49-F238E27FC236}">
                  <a16:creationId xmlns:a16="http://schemas.microsoft.com/office/drawing/2014/main" id="{B4582914-127A-2D43-B2D7-A87B4106CB2C}"/>
                </a:ext>
              </a:extLst>
            </p:cNvPr>
            <p:cNvSpPr/>
            <p:nvPr/>
          </p:nvSpPr>
          <p:spPr>
            <a:xfrm>
              <a:off x="7664304" y="3899770"/>
              <a:ext cx="563672" cy="563672"/>
            </a:xfrm>
            <a:custGeom>
              <a:avLst/>
              <a:gdLst>
                <a:gd name="connsiteX0" fmla="*/ 281835 w 563672"/>
                <a:gd name="connsiteY0" fmla="*/ 46805 h 563672"/>
                <a:gd name="connsiteX1" fmla="*/ 46805 w 563672"/>
                <a:gd name="connsiteY1" fmla="*/ 281835 h 563672"/>
                <a:gd name="connsiteX2" fmla="*/ 281835 w 563672"/>
                <a:gd name="connsiteY2" fmla="*/ 516865 h 563672"/>
                <a:gd name="connsiteX3" fmla="*/ 516865 w 563672"/>
                <a:gd name="connsiteY3" fmla="*/ 281835 h 563672"/>
                <a:gd name="connsiteX4" fmla="*/ 281835 w 563672"/>
                <a:gd name="connsiteY4" fmla="*/ 46805 h 563672"/>
                <a:gd name="connsiteX5" fmla="*/ 281836 w 563672"/>
                <a:gd name="connsiteY5" fmla="*/ 0 h 563672"/>
                <a:gd name="connsiteX6" fmla="*/ 563672 w 563672"/>
                <a:gd name="connsiteY6" fmla="*/ 281836 h 563672"/>
                <a:gd name="connsiteX7" fmla="*/ 281836 w 563672"/>
                <a:gd name="connsiteY7" fmla="*/ 563672 h 563672"/>
                <a:gd name="connsiteX8" fmla="*/ 0 w 563672"/>
                <a:gd name="connsiteY8" fmla="*/ 281836 h 563672"/>
                <a:gd name="connsiteX9" fmla="*/ 281836 w 563672"/>
                <a:gd name="connsiteY9" fmla="*/ 0 h 563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3672" h="563672">
                  <a:moveTo>
                    <a:pt x="281835" y="46805"/>
                  </a:moveTo>
                  <a:cubicBezTo>
                    <a:pt x="152032" y="46805"/>
                    <a:pt x="46805" y="152032"/>
                    <a:pt x="46805" y="281835"/>
                  </a:cubicBezTo>
                  <a:cubicBezTo>
                    <a:pt x="46805" y="411638"/>
                    <a:pt x="152032" y="516865"/>
                    <a:pt x="281835" y="516865"/>
                  </a:cubicBezTo>
                  <a:cubicBezTo>
                    <a:pt x="411638" y="516865"/>
                    <a:pt x="516865" y="411638"/>
                    <a:pt x="516865" y="281835"/>
                  </a:cubicBezTo>
                  <a:cubicBezTo>
                    <a:pt x="516865" y="152032"/>
                    <a:pt x="411638" y="46805"/>
                    <a:pt x="281835" y="46805"/>
                  </a:cubicBezTo>
                  <a:close/>
                  <a:moveTo>
                    <a:pt x="281836" y="0"/>
                  </a:moveTo>
                  <a:cubicBezTo>
                    <a:pt x="437490" y="0"/>
                    <a:pt x="563672" y="126182"/>
                    <a:pt x="563672" y="281836"/>
                  </a:cubicBezTo>
                  <a:cubicBezTo>
                    <a:pt x="563672" y="437490"/>
                    <a:pt x="437490" y="563672"/>
                    <a:pt x="281836" y="563672"/>
                  </a:cubicBezTo>
                  <a:cubicBezTo>
                    <a:pt x="126182" y="563672"/>
                    <a:pt x="0" y="437490"/>
                    <a:pt x="0" y="281836"/>
                  </a:cubicBezTo>
                  <a:cubicBezTo>
                    <a:pt x="0" y="126182"/>
                    <a:pt x="126182" y="0"/>
                    <a:pt x="28183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3" name="正方形/長方形 1552">
              <a:extLst>
                <a:ext uri="{FF2B5EF4-FFF2-40B4-BE49-F238E27FC236}">
                  <a16:creationId xmlns:a16="http://schemas.microsoft.com/office/drawing/2014/main" id="{175B432D-2239-3041-A94B-7CF7065E6295}"/>
                </a:ext>
              </a:extLst>
            </p:cNvPr>
            <p:cNvSpPr/>
            <p:nvPr/>
          </p:nvSpPr>
          <p:spPr>
            <a:xfrm>
              <a:off x="7928140" y="3911871"/>
              <a:ext cx="36000" cy="5381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54" name="正方形/長方形 1553">
              <a:extLst>
                <a:ext uri="{FF2B5EF4-FFF2-40B4-BE49-F238E27FC236}">
                  <a16:creationId xmlns:a16="http://schemas.microsoft.com/office/drawing/2014/main" id="{E8130949-DA4A-C240-A642-909484DA7EBD}"/>
                </a:ext>
              </a:extLst>
            </p:cNvPr>
            <p:cNvSpPr/>
            <p:nvPr/>
          </p:nvSpPr>
          <p:spPr>
            <a:xfrm rot="18460889">
              <a:off x="7823776" y="3989470"/>
              <a:ext cx="36000" cy="26264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55" name="グループ化 1554">
            <a:extLst>
              <a:ext uri="{FF2B5EF4-FFF2-40B4-BE49-F238E27FC236}">
                <a16:creationId xmlns:a16="http://schemas.microsoft.com/office/drawing/2014/main" id="{15B48E67-E784-654F-B6DD-F196247E71E7}"/>
              </a:ext>
            </a:extLst>
          </p:cNvPr>
          <p:cNvGrpSpPr/>
          <p:nvPr/>
        </p:nvGrpSpPr>
        <p:grpSpPr>
          <a:xfrm>
            <a:off x="6858733" y="5093656"/>
            <a:ext cx="389334" cy="278717"/>
            <a:chOff x="7098082" y="3995804"/>
            <a:chExt cx="505217" cy="361675"/>
          </a:xfrm>
          <a:solidFill>
            <a:srgbClr val="002060"/>
          </a:solidFill>
        </p:grpSpPr>
        <p:sp>
          <p:nvSpPr>
            <p:cNvPr id="1556" name="正方形/長方形 1555">
              <a:extLst>
                <a:ext uri="{FF2B5EF4-FFF2-40B4-BE49-F238E27FC236}">
                  <a16:creationId xmlns:a16="http://schemas.microsoft.com/office/drawing/2014/main" id="{2B9ECDC8-8CCC-CB40-B798-8E974894A908}"/>
                </a:ext>
              </a:extLst>
            </p:cNvPr>
            <p:cNvSpPr/>
            <p:nvPr/>
          </p:nvSpPr>
          <p:spPr>
            <a:xfrm>
              <a:off x="7098082" y="4321479"/>
              <a:ext cx="505217" cy="36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57" name="グループ化 1556">
              <a:extLst>
                <a:ext uri="{FF2B5EF4-FFF2-40B4-BE49-F238E27FC236}">
                  <a16:creationId xmlns:a16="http://schemas.microsoft.com/office/drawing/2014/main" id="{3CC670F4-0A24-FB47-AA37-11ADE0B0AB1A}"/>
                </a:ext>
              </a:extLst>
            </p:cNvPr>
            <p:cNvGrpSpPr/>
            <p:nvPr/>
          </p:nvGrpSpPr>
          <p:grpSpPr>
            <a:xfrm>
              <a:off x="7140764" y="3995804"/>
              <a:ext cx="419852" cy="343676"/>
              <a:chOff x="7125062" y="3995804"/>
              <a:chExt cx="419852" cy="343676"/>
            </a:xfrm>
            <a:grpFill/>
          </p:grpSpPr>
          <p:sp>
            <p:nvSpPr>
              <p:cNvPr id="1558" name="正方形/長方形 1557">
                <a:extLst>
                  <a:ext uri="{FF2B5EF4-FFF2-40B4-BE49-F238E27FC236}">
                    <a16:creationId xmlns:a16="http://schemas.microsoft.com/office/drawing/2014/main" id="{2DEDEC05-32B2-4846-83DF-C3EAFDB7D597}"/>
                  </a:ext>
                </a:extLst>
              </p:cNvPr>
              <p:cNvSpPr/>
              <p:nvPr/>
            </p:nvSpPr>
            <p:spPr>
              <a:xfrm>
                <a:off x="7125062" y="4155764"/>
                <a:ext cx="90000" cy="18371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59" name="正方形/長方形 1558">
                <a:extLst>
                  <a:ext uri="{FF2B5EF4-FFF2-40B4-BE49-F238E27FC236}">
                    <a16:creationId xmlns:a16="http://schemas.microsoft.com/office/drawing/2014/main" id="{280FE61C-145A-DE44-B793-C46307920D34}"/>
                  </a:ext>
                </a:extLst>
              </p:cNvPr>
              <p:cNvSpPr/>
              <p:nvPr/>
            </p:nvSpPr>
            <p:spPr>
              <a:xfrm>
                <a:off x="7289988" y="4049600"/>
                <a:ext cx="90000" cy="2898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60" name="正方形/長方形 1559">
                <a:extLst>
                  <a:ext uri="{FF2B5EF4-FFF2-40B4-BE49-F238E27FC236}">
                    <a16:creationId xmlns:a16="http://schemas.microsoft.com/office/drawing/2014/main" id="{10026630-788E-F54C-B84E-64931F6C2C1A}"/>
                  </a:ext>
                </a:extLst>
              </p:cNvPr>
              <p:cNvSpPr/>
              <p:nvPr/>
            </p:nvSpPr>
            <p:spPr>
              <a:xfrm>
                <a:off x="7454914" y="3995804"/>
                <a:ext cx="90000" cy="34367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561" name="グループ化 1560">
            <a:extLst>
              <a:ext uri="{FF2B5EF4-FFF2-40B4-BE49-F238E27FC236}">
                <a16:creationId xmlns:a16="http://schemas.microsoft.com/office/drawing/2014/main" id="{A963F79C-D4D9-4C47-832F-A261CFCFDB89}"/>
              </a:ext>
            </a:extLst>
          </p:cNvPr>
          <p:cNvGrpSpPr/>
          <p:nvPr/>
        </p:nvGrpSpPr>
        <p:grpSpPr>
          <a:xfrm>
            <a:off x="5205161" y="4742499"/>
            <a:ext cx="360899" cy="303497"/>
            <a:chOff x="4959628" y="4381918"/>
            <a:chExt cx="360899" cy="303497"/>
          </a:xfrm>
        </p:grpSpPr>
        <p:sp>
          <p:nvSpPr>
            <p:cNvPr id="1562" name="角丸四角形 1561">
              <a:extLst>
                <a:ext uri="{FF2B5EF4-FFF2-40B4-BE49-F238E27FC236}">
                  <a16:creationId xmlns:a16="http://schemas.microsoft.com/office/drawing/2014/main" id="{04243DF1-9391-634C-A10A-5FD5C3140749}"/>
                </a:ext>
              </a:extLst>
            </p:cNvPr>
            <p:cNvSpPr/>
            <p:nvPr/>
          </p:nvSpPr>
          <p:spPr>
            <a:xfrm>
              <a:off x="4959628" y="4381918"/>
              <a:ext cx="360899" cy="206353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3" name="直角三角形 1562">
              <a:extLst>
                <a:ext uri="{FF2B5EF4-FFF2-40B4-BE49-F238E27FC236}">
                  <a16:creationId xmlns:a16="http://schemas.microsoft.com/office/drawing/2014/main" id="{F90AD532-E2E5-0C4B-8707-2DB350ABDF43}"/>
                </a:ext>
              </a:extLst>
            </p:cNvPr>
            <p:cNvSpPr/>
            <p:nvPr/>
          </p:nvSpPr>
          <p:spPr>
            <a:xfrm rot="10800000" flipH="1">
              <a:off x="5014569" y="4571081"/>
              <a:ext cx="87047" cy="114334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64" name="グループ化 1563">
            <a:extLst>
              <a:ext uri="{FF2B5EF4-FFF2-40B4-BE49-F238E27FC236}">
                <a16:creationId xmlns:a16="http://schemas.microsoft.com/office/drawing/2014/main" id="{8BE11DC6-86B1-EE40-B043-06EDE667BB7C}"/>
              </a:ext>
            </a:extLst>
          </p:cNvPr>
          <p:cNvGrpSpPr/>
          <p:nvPr/>
        </p:nvGrpSpPr>
        <p:grpSpPr>
          <a:xfrm>
            <a:off x="5375468" y="5288552"/>
            <a:ext cx="360899" cy="303496"/>
            <a:chOff x="5375468" y="4297952"/>
            <a:chExt cx="360899" cy="303496"/>
          </a:xfrm>
        </p:grpSpPr>
        <p:sp>
          <p:nvSpPr>
            <p:cNvPr id="1565" name="角丸四角形 1564">
              <a:extLst>
                <a:ext uri="{FF2B5EF4-FFF2-40B4-BE49-F238E27FC236}">
                  <a16:creationId xmlns:a16="http://schemas.microsoft.com/office/drawing/2014/main" id="{6AE208C1-4562-FD4A-9D8D-959C34674DDC}"/>
                </a:ext>
              </a:extLst>
            </p:cNvPr>
            <p:cNvSpPr/>
            <p:nvPr/>
          </p:nvSpPr>
          <p:spPr>
            <a:xfrm>
              <a:off x="5375468" y="4297952"/>
              <a:ext cx="360899" cy="206353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6" name="直角三角形 1565">
              <a:extLst>
                <a:ext uri="{FF2B5EF4-FFF2-40B4-BE49-F238E27FC236}">
                  <a16:creationId xmlns:a16="http://schemas.microsoft.com/office/drawing/2014/main" id="{B37EF44A-27B9-6B4D-92F3-3BD346FE391D}"/>
                </a:ext>
              </a:extLst>
            </p:cNvPr>
            <p:cNvSpPr/>
            <p:nvPr/>
          </p:nvSpPr>
          <p:spPr>
            <a:xfrm rot="10800000">
              <a:off x="5592150" y="4487114"/>
              <a:ext cx="87047" cy="114334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67" name="グループ化 1566">
            <a:extLst>
              <a:ext uri="{FF2B5EF4-FFF2-40B4-BE49-F238E27FC236}">
                <a16:creationId xmlns:a16="http://schemas.microsoft.com/office/drawing/2014/main" id="{E3D9E6EF-D275-E84A-A4F1-CA22787CBF71}"/>
              </a:ext>
            </a:extLst>
          </p:cNvPr>
          <p:cNvGrpSpPr/>
          <p:nvPr/>
        </p:nvGrpSpPr>
        <p:grpSpPr>
          <a:xfrm>
            <a:off x="7195977" y="4765637"/>
            <a:ext cx="360899" cy="303496"/>
            <a:chOff x="5375468" y="4297952"/>
            <a:chExt cx="360899" cy="303496"/>
          </a:xfrm>
        </p:grpSpPr>
        <p:sp>
          <p:nvSpPr>
            <p:cNvPr id="1568" name="角丸四角形 1567">
              <a:extLst>
                <a:ext uri="{FF2B5EF4-FFF2-40B4-BE49-F238E27FC236}">
                  <a16:creationId xmlns:a16="http://schemas.microsoft.com/office/drawing/2014/main" id="{1DB34666-F70E-D449-BF0F-D1E38520E44B}"/>
                </a:ext>
              </a:extLst>
            </p:cNvPr>
            <p:cNvSpPr/>
            <p:nvPr/>
          </p:nvSpPr>
          <p:spPr>
            <a:xfrm>
              <a:off x="5375468" y="4297952"/>
              <a:ext cx="360899" cy="206353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9" name="直角三角形 1568">
              <a:extLst>
                <a:ext uri="{FF2B5EF4-FFF2-40B4-BE49-F238E27FC236}">
                  <a16:creationId xmlns:a16="http://schemas.microsoft.com/office/drawing/2014/main" id="{92FB2C48-BB28-4E4E-BCF4-43CED0FCFE6C}"/>
                </a:ext>
              </a:extLst>
            </p:cNvPr>
            <p:cNvSpPr/>
            <p:nvPr/>
          </p:nvSpPr>
          <p:spPr>
            <a:xfrm rot="10800000">
              <a:off x="5592150" y="4487114"/>
              <a:ext cx="87047" cy="114334"/>
            </a:xfrm>
            <a:prstGeom prst="rtTriangl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19" name="グループ化 2018">
            <a:extLst>
              <a:ext uri="{FF2B5EF4-FFF2-40B4-BE49-F238E27FC236}">
                <a16:creationId xmlns:a16="http://schemas.microsoft.com/office/drawing/2014/main" id="{C8B89F36-FE58-0F43-93C1-82EB951F4FAC}"/>
              </a:ext>
            </a:extLst>
          </p:cNvPr>
          <p:cNvGrpSpPr/>
          <p:nvPr/>
        </p:nvGrpSpPr>
        <p:grpSpPr>
          <a:xfrm>
            <a:off x="10610486" y="4895626"/>
            <a:ext cx="1253691" cy="1329434"/>
            <a:chOff x="9621441" y="4895626"/>
            <a:chExt cx="1253691" cy="1329434"/>
          </a:xfrm>
        </p:grpSpPr>
        <p:grpSp>
          <p:nvGrpSpPr>
            <p:cNvPr id="1611" name="グループ化 1610">
              <a:extLst>
                <a:ext uri="{FF2B5EF4-FFF2-40B4-BE49-F238E27FC236}">
                  <a16:creationId xmlns:a16="http://schemas.microsoft.com/office/drawing/2014/main" id="{BEE7E112-E5EC-FB43-980F-2ED6FA2C7040}"/>
                </a:ext>
              </a:extLst>
            </p:cNvPr>
            <p:cNvGrpSpPr/>
            <p:nvPr/>
          </p:nvGrpSpPr>
          <p:grpSpPr>
            <a:xfrm>
              <a:off x="9849535" y="5294665"/>
              <a:ext cx="774324" cy="455122"/>
              <a:chOff x="10155690" y="5254908"/>
              <a:chExt cx="991904" cy="583008"/>
            </a:xfrm>
          </p:grpSpPr>
          <p:sp>
            <p:nvSpPr>
              <p:cNvPr id="1600" name="円/楕円 1599">
                <a:extLst>
                  <a:ext uri="{FF2B5EF4-FFF2-40B4-BE49-F238E27FC236}">
                    <a16:creationId xmlns:a16="http://schemas.microsoft.com/office/drawing/2014/main" id="{6683C4D6-C35F-214D-8833-237D3A7D6A9A}"/>
                  </a:ext>
                </a:extLst>
              </p:cNvPr>
              <p:cNvSpPr/>
              <p:nvPr/>
            </p:nvSpPr>
            <p:spPr>
              <a:xfrm>
                <a:off x="10300007" y="5303268"/>
                <a:ext cx="137747" cy="13774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01" name="フリーフォーム 1600">
                <a:extLst>
                  <a:ext uri="{FF2B5EF4-FFF2-40B4-BE49-F238E27FC236}">
                    <a16:creationId xmlns:a16="http://schemas.microsoft.com/office/drawing/2014/main" id="{EE881A30-4C09-0041-BF66-CC1AF0ED6708}"/>
                  </a:ext>
                </a:extLst>
              </p:cNvPr>
              <p:cNvSpPr/>
              <p:nvPr/>
            </p:nvSpPr>
            <p:spPr>
              <a:xfrm>
                <a:off x="10237866" y="5465717"/>
                <a:ext cx="236228" cy="349270"/>
              </a:xfrm>
              <a:custGeom>
                <a:avLst/>
                <a:gdLst>
                  <a:gd name="connsiteX0" fmla="*/ 375861 w 677702"/>
                  <a:gd name="connsiteY0" fmla="*/ 0 h 1002001"/>
                  <a:gd name="connsiteX1" fmla="*/ 641635 w 677702"/>
                  <a:gd name="connsiteY1" fmla="*/ 24360 h 1002001"/>
                  <a:gd name="connsiteX2" fmla="*/ 677702 w 677702"/>
                  <a:gd name="connsiteY2" fmla="*/ 34033 h 1002001"/>
                  <a:gd name="connsiteX3" fmla="*/ 672203 w 677702"/>
                  <a:gd name="connsiteY3" fmla="*/ 48038 h 1002001"/>
                  <a:gd name="connsiteX4" fmla="*/ 670627 w 677702"/>
                  <a:gd name="connsiteY4" fmla="*/ 63676 h 1002001"/>
                  <a:gd name="connsiteX5" fmla="*/ 667725 w 677702"/>
                  <a:gd name="connsiteY5" fmla="*/ 62898 h 1002001"/>
                  <a:gd name="connsiteX6" fmla="*/ 551298 w 677702"/>
                  <a:gd name="connsiteY6" fmla="*/ 583677 h 1002001"/>
                  <a:gd name="connsiteX7" fmla="*/ 551299 w 677702"/>
                  <a:gd name="connsiteY7" fmla="*/ 583677 h 1002001"/>
                  <a:gd name="connsiteX8" fmla="*/ 457778 w 677702"/>
                  <a:gd name="connsiteY8" fmla="*/ 1002001 h 1002001"/>
                  <a:gd name="connsiteX9" fmla="*/ 77769 w 677702"/>
                  <a:gd name="connsiteY9" fmla="*/ 1002001 h 1002001"/>
                  <a:gd name="connsiteX10" fmla="*/ 31700 w 677702"/>
                  <a:gd name="connsiteY10" fmla="*/ 123096 h 1002001"/>
                  <a:gd name="connsiteX11" fmla="*/ 48063 w 677702"/>
                  <a:gd name="connsiteY11" fmla="*/ 123096 h 1002001"/>
                  <a:gd name="connsiteX12" fmla="*/ 29537 w 677702"/>
                  <a:gd name="connsiteY12" fmla="*/ 115544 h 1002001"/>
                  <a:gd name="connsiteX13" fmla="*/ 0 w 677702"/>
                  <a:gd name="connsiteY13" fmla="*/ 83170 h 1002001"/>
                  <a:gd name="connsiteX14" fmla="*/ 375861 w 677702"/>
                  <a:gd name="connsiteY14" fmla="*/ 0 h 1002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7702" h="1002001">
                    <a:moveTo>
                      <a:pt x="375861" y="0"/>
                    </a:moveTo>
                    <a:cubicBezTo>
                      <a:pt x="479652" y="0"/>
                      <a:pt x="573617" y="9309"/>
                      <a:pt x="641635" y="24360"/>
                    </a:cubicBezTo>
                    <a:lnTo>
                      <a:pt x="677702" y="34033"/>
                    </a:lnTo>
                    <a:lnTo>
                      <a:pt x="672203" y="48038"/>
                    </a:lnTo>
                    <a:lnTo>
                      <a:pt x="670627" y="63676"/>
                    </a:lnTo>
                    <a:lnTo>
                      <a:pt x="667725" y="62898"/>
                    </a:lnTo>
                    <a:lnTo>
                      <a:pt x="551298" y="583677"/>
                    </a:lnTo>
                    <a:lnTo>
                      <a:pt x="551299" y="583677"/>
                    </a:lnTo>
                    <a:lnTo>
                      <a:pt x="457778" y="1002001"/>
                    </a:lnTo>
                    <a:lnTo>
                      <a:pt x="77769" y="1002001"/>
                    </a:lnTo>
                    <a:lnTo>
                      <a:pt x="31700" y="123096"/>
                    </a:lnTo>
                    <a:lnTo>
                      <a:pt x="48063" y="123096"/>
                    </a:lnTo>
                    <a:lnTo>
                      <a:pt x="29537" y="115544"/>
                    </a:lnTo>
                    <a:cubicBezTo>
                      <a:pt x="10518" y="105594"/>
                      <a:pt x="0" y="94654"/>
                      <a:pt x="0" y="83170"/>
                    </a:cubicBezTo>
                    <a:cubicBezTo>
                      <a:pt x="0" y="37236"/>
                      <a:pt x="168279" y="0"/>
                      <a:pt x="375861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03" name="円/楕円 1602">
                <a:extLst>
                  <a:ext uri="{FF2B5EF4-FFF2-40B4-BE49-F238E27FC236}">
                    <a16:creationId xmlns:a16="http://schemas.microsoft.com/office/drawing/2014/main" id="{856EF353-15BF-2B48-9394-D688BD6CFEAE}"/>
                  </a:ext>
                </a:extLst>
              </p:cNvPr>
              <p:cNvSpPr/>
              <p:nvPr/>
            </p:nvSpPr>
            <p:spPr>
              <a:xfrm>
                <a:off x="10219390" y="5479829"/>
                <a:ext cx="99161" cy="99161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04" name="円/楕円 1603">
                <a:extLst>
                  <a:ext uri="{FF2B5EF4-FFF2-40B4-BE49-F238E27FC236}">
                    <a16:creationId xmlns:a16="http://schemas.microsoft.com/office/drawing/2014/main" id="{6757E0FB-9E78-C446-BF91-51649EDB2982}"/>
                  </a:ext>
                </a:extLst>
              </p:cNvPr>
              <p:cNvSpPr/>
              <p:nvPr/>
            </p:nvSpPr>
            <p:spPr>
              <a:xfrm rot="11700000">
                <a:off x="10155690" y="5784923"/>
                <a:ext cx="51655" cy="5165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07" name="フリーフォーム 1606">
                <a:extLst>
                  <a:ext uri="{FF2B5EF4-FFF2-40B4-BE49-F238E27FC236}">
                    <a16:creationId xmlns:a16="http://schemas.microsoft.com/office/drawing/2014/main" id="{942DF39A-0993-6E46-B300-FB1FB5B73B30}"/>
                  </a:ext>
                </a:extLst>
              </p:cNvPr>
              <p:cNvSpPr/>
              <p:nvPr/>
            </p:nvSpPr>
            <p:spPr>
              <a:xfrm rot="11700000">
                <a:off x="10179977" y="5528351"/>
                <a:ext cx="75958" cy="292815"/>
              </a:xfrm>
              <a:custGeom>
                <a:avLst/>
                <a:gdLst>
                  <a:gd name="connsiteX0" fmla="*/ 75958 w 75958"/>
                  <a:gd name="connsiteY0" fmla="*/ 292815 h 292815"/>
                  <a:gd name="connsiteX1" fmla="*/ 0 w 75958"/>
                  <a:gd name="connsiteY1" fmla="*/ 292814 h 292815"/>
                  <a:gd name="connsiteX2" fmla="*/ 6147 w 75958"/>
                  <a:gd name="connsiteY2" fmla="*/ 146042 h 292815"/>
                  <a:gd name="connsiteX3" fmla="*/ 6146 w 75958"/>
                  <a:gd name="connsiteY3" fmla="*/ 146042 h 292815"/>
                  <a:gd name="connsiteX4" fmla="*/ 12261 w 75958"/>
                  <a:gd name="connsiteY4" fmla="*/ 0 h 292815"/>
                  <a:gd name="connsiteX5" fmla="*/ 63695 w 75958"/>
                  <a:gd name="connsiteY5" fmla="*/ 0 h 292815"/>
                  <a:gd name="connsiteX6" fmla="*/ 69811 w 75958"/>
                  <a:gd name="connsiteY6" fmla="*/ 146041 h 292815"/>
                  <a:gd name="connsiteX7" fmla="*/ 69812 w 75958"/>
                  <a:gd name="connsiteY7" fmla="*/ 146041 h 292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958" h="292815">
                    <a:moveTo>
                      <a:pt x="75958" y="292815"/>
                    </a:moveTo>
                    <a:lnTo>
                      <a:pt x="0" y="292814"/>
                    </a:lnTo>
                    <a:lnTo>
                      <a:pt x="6147" y="146042"/>
                    </a:lnTo>
                    <a:lnTo>
                      <a:pt x="6146" y="146042"/>
                    </a:lnTo>
                    <a:lnTo>
                      <a:pt x="12261" y="0"/>
                    </a:lnTo>
                    <a:lnTo>
                      <a:pt x="63695" y="0"/>
                    </a:lnTo>
                    <a:lnTo>
                      <a:pt x="69811" y="146041"/>
                    </a:lnTo>
                    <a:lnTo>
                      <a:pt x="69812" y="146041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87" name="円/楕円 1586">
                <a:extLst>
                  <a:ext uri="{FF2B5EF4-FFF2-40B4-BE49-F238E27FC236}">
                    <a16:creationId xmlns:a16="http://schemas.microsoft.com/office/drawing/2014/main" id="{924DF7AC-9560-5646-971F-AB06BD12FB95}"/>
                  </a:ext>
                </a:extLst>
              </p:cNvPr>
              <p:cNvSpPr/>
              <p:nvPr/>
            </p:nvSpPr>
            <p:spPr>
              <a:xfrm>
                <a:off x="10574276" y="5254908"/>
                <a:ext cx="150584" cy="150584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88" name="円/楕円 1587">
                <a:extLst>
                  <a:ext uri="{FF2B5EF4-FFF2-40B4-BE49-F238E27FC236}">
                    <a16:creationId xmlns:a16="http://schemas.microsoft.com/office/drawing/2014/main" id="{6ACA6127-3589-E14B-8A4A-34C6E224981E}"/>
                  </a:ext>
                </a:extLst>
              </p:cNvPr>
              <p:cNvSpPr/>
              <p:nvPr/>
            </p:nvSpPr>
            <p:spPr>
              <a:xfrm>
                <a:off x="10506344" y="5432496"/>
                <a:ext cx="286448" cy="6338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96" name="円/楕円 1595">
                <a:extLst>
                  <a:ext uri="{FF2B5EF4-FFF2-40B4-BE49-F238E27FC236}">
                    <a16:creationId xmlns:a16="http://schemas.microsoft.com/office/drawing/2014/main" id="{DC1468F3-F00D-A641-BF37-3FE67668B746}"/>
                  </a:ext>
                </a:extLst>
              </p:cNvPr>
              <p:cNvSpPr/>
              <p:nvPr/>
            </p:nvSpPr>
            <p:spPr>
              <a:xfrm>
                <a:off x="10486146" y="5447923"/>
                <a:ext cx="108402" cy="10840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97" name="円/楕円 1596">
                <a:extLst>
                  <a:ext uri="{FF2B5EF4-FFF2-40B4-BE49-F238E27FC236}">
                    <a16:creationId xmlns:a16="http://schemas.microsoft.com/office/drawing/2014/main" id="{166D7A35-FADA-FC4E-9BB9-5B5922CF4AB8}"/>
                  </a:ext>
                </a:extLst>
              </p:cNvPr>
              <p:cNvSpPr/>
              <p:nvPr/>
            </p:nvSpPr>
            <p:spPr>
              <a:xfrm rot="11700000">
                <a:off x="10416510" y="5781447"/>
                <a:ext cx="56469" cy="5646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08" name="フリーフォーム 1607">
                <a:extLst>
                  <a:ext uri="{FF2B5EF4-FFF2-40B4-BE49-F238E27FC236}">
                    <a16:creationId xmlns:a16="http://schemas.microsoft.com/office/drawing/2014/main" id="{D368CF0E-4D67-724D-A31F-4D7BF3492865}"/>
                  </a:ext>
                </a:extLst>
              </p:cNvPr>
              <p:cNvSpPr/>
              <p:nvPr/>
            </p:nvSpPr>
            <p:spPr>
              <a:xfrm rot="11700000">
                <a:off x="10443062" y="5500965"/>
                <a:ext cx="83037" cy="320102"/>
              </a:xfrm>
              <a:custGeom>
                <a:avLst/>
                <a:gdLst>
                  <a:gd name="connsiteX0" fmla="*/ 83037 w 83037"/>
                  <a:gd name="connsiteY0" fmla="*/ 320102 h 320102"/>
                  <a:gd name="connsiteX1" fmla="*/ 0 w 83037"/>
                  <a:gd name="connsiteY1" fmla="*/ 320102 h 320102"/>
                  <a:gd name="connsiteX2" fmla="*/ 6720 w 83037"/>
                  <a:gd name="connsiteY2" fmla="*/ 159651 h 320102"/>
                  <a:gd name="connsiteX3" fmla="*/ 6720 w 83037"/>
                  <a:gd name="connsiteY3" fmla="*/ 159651 h 320102"/>
                  <a:gd name="connsiteX4" fmla="*/ 13406 w 83037"/>
                  <a:gd name="connsiteY4" fmla="*/ 0 h 320102"/>
                  <a:gd name="connsiteX5" fmla="*/ 69632 w 83037"/>
                  <a:gd name="connsiteY5" fmla="*/ 0 h 320102"/>
                  <a:gd name="connsiteX6" fmla="*/ 76318 w 83037"/>
                  <a:gd name="connsiteY6" fmla="*/ 159651 h 320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3037" h="320102">
                    <a:moveTo>
                      <a:pt x="83037" y="320102"/>
                    </a:moveTo>
                    <a:lnTo>
                      <a:pt x="0" y="320102"/>
                    </a:lnTo>
                    <a:lnTo>
                      <a:pt x="6720" y="159651"/>
                    </a:lnTo>
                    <a:lnTo>
                      <a:pt x="6720" y="159651"/>
                    </a:lnTo>
                    <a:lnTo>
                      <a:pt x="13406" y="0"/>
                    </a:lnTo>
                    <a:lnTo>
                      <a:pt x="69632" y="0"/>
                    </a:lnTo>
                    <a:lnTo>
                      <a:pt x="76318" y="159651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92" name="円/楕円 1591">
                <a:extLst>
                  <a:ext uri="{FF2B5EF4-FFF2-40B4-BE49-F238E27FC236}">
                    <a16:creationId xmlns:a16="http://schemas.microsoft.com/office/drawing/2014/main" id="{6F6369A3-78FD-BC44-900B-9CC1C0C6B985}"/>
                  </a:ext>
                </a:extLst>
              </p:cNvPr>
              <p:cNvSpPr/>
              <p:nvPr/>
            </p:nvSpPr>
            <p:spPr>
              <a:xfrm flipH="1">
                <a:off x="10708736" y="5447923"/>
                <a:ext cx="108402" cy="10840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93" name="円/楕円 1592">
                <a:extLst>
                  <a:ext uri="{FF2B5EF4-FFF2-40B4-BE49-F238E27FC236}">
                    <a16:creationId xmlns:a16="http://schemas.microsoft.com/office/drawing/2014/main" id="{6CAFCD65-63C7-E146-9A86-847431167703}"/>
                  </a:ext>
                </a:extLst>
              </p:cNvPr>
              <p:cNvSpPr/>
              <p:nvPr/>
            </p:nvSpPr>
            <p:spPr>
              <a:xfrm rot="9900000" flipH="1">
                <a:off x="10830305" y="5781447"/>
                <a:ext cx="56469" cy="5646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09" name="フリーフォーム 1608">
                <a:extLst>
                  <a:ext uri="{FF2B5EF4-FFF2-40B4-BE49-F238E27FC236}">
                    <a16:creationId xmlns:a16="http://schemas.microsoft.com/office/drawing/2014/main" id="{7FA6CA17-A2B1-4647-856E-B978F2FE6927}"/>
                  </a:ext>
                </a:extLst>
              </p:cNvPr>
              <p:cNvSpPr/>
              <p:nvPr/>
            </p:nvSpPr>
            <p:spPr>
              <a:xfrm rot="9900000" flipH="1">
                <a:off x="10777187" y="5500966"/>
                <a:ext cx="83037" cy="320101"/>
              </a:xfrm>
              <a:custGeom>
                <a:avLst/>
                <a:gdLst>
                  <a:gd name="connsiteX0" fmla="*/ 83037 w 83037"/>
                  <a:gd name="connsiteY0" fmla="*/ 320101 h 320101"/>
                  <a:gd name="connsiteX1" fmla="*/ 76318 w 83037"/>
                  <a:gd name="connsiteY1" fmla="*/ 159651 h 320101"/>
                  <a:gd name="connsiteX2" fmla="*/ 76317 w 83037"/>
                  <a:gd name="connsiteY2" fmla="*/ 159650 h 320101"/>
                  <a:gd name="connsiteX3" fmla="*/ 69631 w 83037"/>
                  <a:gd name="connsiteY3" fmla="*/ 0 h 320101"/>
                  <a:gd name="connsiteX4" fmla="*/ 13405 w 83037"/>
                  <a:gd name="connsiteY4" fmla="*/ 0 h 320101"/>
                  <a:gd name="connsiteX5" fmla="*/ 6719 w 83037"/>
                  <a:gd name="connsiteY5" fmla="*/ 159651 h 320101"/>
                  <a:gd name="connsiteX6" fmla="*/ 6720 w 83037"/>
                  <a:gd name="connsiteY6" fmla="*/ 159651 h 320101"/>
                  <a:gd name="connsiteX7" fmla="*/ 0 w 83037"/>
                  <a:gd name="connsiteY7" fmla="*/ 320101 h 320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3037" h="320101">
                    <a:moveTo>
                      <a:pt x="83037" y="320101"/>
                    </a:moveTo>
                    <a:lnTo>
                      <a:pt x="76318" y="159651"/>
                    </a:lnTo>
                    <a:lnTo>
                      <a:pt x="76317" y="159650"/>
                    </a:lnTo>
                    <a:lnTo>
                      <a:pt x="69631" y="0"/>
                    </a:lnTo>
                    <a:lnTo>
                      <a:pt x="13405" y="0"/>
                    </a:lnTo>
                    <a:lnTo>
                      <a:pt x="6719" y="159651"/>
                    </a:lnTo>
                    <a:lnTo>
                      <a:pt x="6720" y="159651"/>
                    </a:lnTo>
                    <a:lnTo>
                      <a:pt x="0" y="320101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91" name="台形 1590">
                <a:extLst>
                  <a:ext uri="{FF2B5EF4-FFF2-40B4-BE49-F238E27FC236}">
                    <a16:creationId xmlns:a16="http://schemas.microsoft.com/office/drawing/2014/main" id="{4D150E2C-A93A-A24F-AC9A-0AF4831EC641}"/>
                  </a:ext>
                </a:extLst>
              </p:cNvPr>
              <p:cNvSpPr/>
              <p:nvPr/>
            </p:nvSpPr>
            <p:spPr>
              <a:xfrm rot="10800000">
                <a:off x="10518423" y="5479402"/>
                <a:ext cx="262289" cy="334912"/>
              </a:xfrm>
              <a:prstGeom prst="trapezoid">
                <a:avLst>
                  <a:gd name="adj" fmla="val 6693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80" name="円/楕円 1579">
                <a:extLst>
                  <a:ext uri="{FF2B5EF4-FFF2-40B4-BE49-F238E27FC236}">
                    <a16:creationId xmlns:a16="http://schemas.microsoft.com/office/drawing/2014/main" id="{03E5483B-6221-C545-863C-278A2FBCEFB5}"/>
                  </a:ext>
                </a:extLst>
              </p:cNvPr>
              <p:cNvSpPr/>
              <p:nvPr/>
            </p:nvSpPr>
            <p:spPr>
              <a:xfrm flipH="1">
                <a:off x="10865530" y="5303268"/>
                <a:ext cx="137747" cy="13774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81" name="フリーフォーム 1580">
                <a:extLst>
                  <a:ext uri="{FF2B5EF4-FFF2-40B4-BE49-F238E27FC236}">
                    <a16:creationId xmlns:a16="http://schemas.microsoft.com/office/drawing/2014/main" id="{93F6A566-F3DE-F54B-9DDD-BE3D0E106DFC}"/>
                  </a:ext>
                </a:extLst>
              </p:cNvPr>
              <p:cNvSpPr/>
              <p:nvPr/>
            </p:nvSpPr>
            <p:spPr>
              <a:xfrm flipH="1">
                <a:off x="10829190" y="5465717"/>
                <a:ext cx="236228" cy="349270"/>
              </a:xfrm>
              <a:custGeom>
                <a:avLst/>
                <a:gdLst>
                  <a:gd name="connsiteX0" fmla="*/ 375861 w 677702"/>
                  <a:gd name="connsiteY0" fmla="*/ 0 h 1002001"/>
                  <a:gd name="connsiteX1" fmla="*/ 641635 w 677702"/>
                  <a:gd name="connsiteY1" fmla="*/ 24360 h 1002001"/>
                  <a:gd name="connsiteX2" fmla="*/ 677702 w 677702"/>
                  <a:gd name="connsiteY2" fmla="*/ 34033 h 1002001"/>
                  <a:gd name="connsiteX3" fmla="*/ 672203 w 677702"/>
                  <a:gd name="connsiteY3" fmla="*/ 48038 h 1002001"/>
                  <a:gd name="connsiteX4" fmla="*/ 670627 w 677702"/>
                  <a:gd name="connsiteY4" fmla="*/ 63676 h 1002001"/>
                  <a:gd name="connsiteX5" fmla="*/ 667725 w 677702"/>
                  <a:gd name="connsiteY5" fmla="*/ 62898 h 1002001"/>
                  <a:gd name="connsiteX6" fmla="*/ 551298 w 677702"/>
                  <a:gd name="connsiteY6" fmla="*/ 583677 h 1002001"/>
                  <a:gd name="connsiteX7" fmla="*/ 551299 w 677702"/>
                  <a:gd name="connsiteY7" fmla="*/ 583677 h 1002001"/>
                  <a:gd name="connsiteX8" fmla="*/ 457778 w 677702"/>
                  <a:gd name="connsiteY8" fmla="*/ 1002001 h 1002001"/>
                  <a:gd name="connsiteX9" fmla="*/ 77769 w 677702"/>
                  <a:gd name="connsiteY9" fmla="*/ 1002001 h 1002001"/>
                  <a:gd name="connsiteX10" fmla="*/ 31700 w 677702"/>
                  <a:gd name="connsiteY10" fmla="*/ 123096 h 1002001"/>
                  <a:gd name="connsiteX11" fmla="*/ 48063 w 677702"/>
                  <a:gd name="connsiteY11" fmla="*/ 123096 h 1002001"/>
                  <a:gd name="connsiteX12" fmla="*/ 29537 w 677702"/>
                  <a:gd name="connsiteY12" fmla="*/ 115544 h 1002001"/>
                  <a:gd name="connsiteX13" fmla="*/ 0 w 677702"/>
                  <a:gd name="connsiteY13" fmla="*/ 83170 h 1002001"/>
                  <a:gd name="connsiteX14" fmla="*/ 375861 w 677702"/>
                  <a:gd name="connsiteY14" fmla="*/ 0 h 1002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7702" h="1002001">
                    <a:moveTo>
                      <a:pt x="375861" y="0"/>
                    </a:moveTo>
                    <a:cubicBezTo>
                      <a:pt x="479652" y="0"/>
                      <a:pt x="573617" y="9309"/>
                      <a:pt x="641635" y="24360"/>
                    </a:cubicBezTo>
                    <a:lnTo>
                      <a:pt x="677702" y="34033"/>
                    </a:lnTo>
                    <a:lnTo>
                      <a:pt x="672203" y="48038"/>
                    </a:lnTo>
                    <a:lnTo>
                      <a:pt x="670627" y="63676"/>
                    </a:lnTo>
                    <a:lnTo>
                      <a:pt x="667725" y="62898"/>
                    </a:lnTo>
                    <a:lnTo>
                      <a:pt x="551298" y="583677"/>
                    </a:lnTo>
                    <a:lnTo>
                      <a:pt x="551299" y="583677"/>
                    </a:lnTo>
                    <a:lnTo>
                      <a:pt x="457778" y="1002001"/>
                    </a:lnTo>
                    <a:lnTo>
                      <a:pt x="77769" y="1002001"/>
                    </a:lnTo>
                    <a:lnTo>
                      <a:pt x="31700" y="123096"/>
                    </a:lnTo>
                    <a:lnTo>
                      <a:pt x="48063" y="123096"/>
                    </a:lnTo>
                    <a:lnTo>
                      <a:pt x="29537" y="115544"/>
                    </a:lnTo>
                    <a:cubicBezTo>
                      <a:pt x="10518" y="105594"/>
                      <a:pt x="0" y="94654"/>
                      <a:pt x="0" y="83170"/>
                    </a:cubicBezTo>
                    <a:cubicBezTo>
                      <a:pt x="0" y="37236"/>
                      <a:pt x="168279" y="0"/>
                      <a:pt x="375861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83" name="円/楕円 1582">
                <a:extLst>
                  <a:ext uri="{FF2B5EF4-FFF2-40B4-BE49-F238E27FC236}">
                    <a16:creationId xmlns:a16="http://schemas.microsoft.com/office/drawing/2014/main" id="{3CD2C1C3-64D2-414E-9FD6-581E3081E1A5}"/>
                  </a:ext>
                </a:extLst>
              </p:cNvPr>
              <p:cNvSpPr/>
              <p:nvPr/>
            </p:nvSpPr>
            <p:spPr>
              <a:xfrm flipH="1">
                <a:off x="10984733" y="5479829"/>
                <a:ext cx="99161" cy="99161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84" name="円/楕円 1583">
                <a:extLst>
                  <a:ext uri="{FF2B5EF4-FFF2-40B4-BE49-F238E27FC236}">
                    <a16:creationId xmlns:a16="http://schemas.microsoft.com/office/drawing/2014/main" id="{C688EF05-8B48-284A-87A4-C5348A3CBE19}"/>
                  </a:ext>
                </a:extLst>
              </p:cNvPr>
              <p:cNvSpPr/>
              <p:nvPr/>
            </p:nvSpPr>
            <p:spPr>
              <a:xfrm rot="9900000" flipH="1">
                <a:off x="11095939" y="5784923"/>
                <a:ext cx="51655" cy="5165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10" name="フリーフォーム 1609">
                <a:extLst>
                  <a:ext uri="{FF2B5EF4-FFF2-40B4-BE49-F238E27FC236}">
                    <a16:creationId xmlns:a16="http://schemas.microsoft.com/office/drawing/2014/main" id="{89F459D4-2A15-0341-99AB-4D4461977C52}"/>
                  </a:ext>
                </a:extLst>
              </p:cNvPr>
              <p:cNvSpPr/>
              <p:nvPr/>
            </p:nvSpPr>
            <p:spPr>
              <a:xfrm rot="9900000" flipH="1">
                <a:off x="11047349" y="5528350"/>
                <a:ext cx="75958" cy="292815"/>
              </a:xfrm>
              <a:custGeom>
                <a:avLst/>
                <a:gdLst>
                  <a:gd name="connsiteX0" fmla="*/ 75958 w 75958"/>
                  <a:gd name="connsiteY0" fmla="*/ 292815 h 292815"/>
                  <a:gd name="connsiteX1" fmla="*/ 69812 w 75958"/>
                  <a:gd name="connsiteY1" fmla="*/ 146042 h 292815"/>
                  <a:gd name="connsiteX2" fmla="*/ 69812 w 75958"/>
                  <a:gd name="connsiteY2" fmla="*/ 146042 h 292815"/>
                  <a:gd name="connsiteX3" fmla="*/ 63696 w 75958"/>
                  <a:gd name="connsiteY3" fmla="*/ 0 h 292815"/>
                  <a:gd name="connsiteX4" fmla="*/ 12262 w 75958"/>
                  <a:gd name="connsiteY4" fmla="*/ 0 h 292815"/>
                  <a:gd name="connsiteX5" fmla="*/ 6146 w 75958"/>
                  <a:gd name="connsiteY5" fmla="*/ 146041 h 292815"/>
                  <a:gd name="connsiteX6" fmla="*/ 6146 w 75958"/>
                  <a:gd name="connsiteY6" fmla="*/ 146041 h 292815"/>
                  <a:gd name="connsiteX7" fmla="*/ 0 w 75958"/>
                  <a:gd name="connsiteY7" fmla="*/ 292815 h 292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958" h="292815">
                    <a:moveTo>
                      <a:pt x="75958" y="292815"/>
                    </a:moveTo>
                    <a:lnTo>
                      <a:pt x="69812" y="146042"/>
                    </a:lnTo>
                    <a:lnTo>
                      <a:pt x="69812" y="146042"/>
                    </a:lnTo>
                    <a:lnTo>
                      <a:pt x="63696" y="0"/>
                    </a:lnTo>
                    <a:lnTo>
                      <a:pt x="12262" y="0"/>
                    </a:lnTo>
                    <a:lnTo>
                      <a:pt x="6146" y="146041"/>
                    </a:lnTo>
                    <a:lnTo>
                      <a:pt x="6146" y="146041"/>
                    </a:lnTo>
                    <a:lnTo>
                      <a:pt x="0" y="292815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572" name="グループ化 1571">
              <a:extLst>
                <a:ext uri="{FF2B5EF4-FFF2-40B4-BE49-F238E27FC236}">
                  <a16:creationId xmlns:a16="http://schemas.microsoft.com/office/drawing/2014/main" id="{1AEE9337-0F29-734F-8C21-340485E1AFF5}"/>
                </a:ext>
              </a:extLst>
            </p:cNvPr>
            <p:cNvGrpSpPr/>
            <p:nvPr/>
          </p:nvGrpSpPr>
          <p:grpSpPr>
            <a:xfrm rot="2700000">
              <a:off x="9569365" y="4947702"/>
              <a:ext cx="1329434" cy="1225282"/>
              <a:chOff x="6415804" y="2874941"/>
              <a:chExt cx="3957559" cy="3647512"/>
            </a:xfrm>
            <a:solidFill>
              <a:srgbClr val="002060"/>
            </a:solidFill>
          </p:grpSpPr>
          <p:sp>
            <p:nvSpPr>
              <p:cNvPr id="1573" name="フリーフォーム 1572">
                <a:extLst>
                  <a:ext uri="{FF2B5EF4-FFF2-40B4-BE49-F238E27FC236}">
                    <a16:creationId xmlns:a16="http://schemas.microsoft.com/office/drawing/2014/main" id="{E7E9B55C-7FC1-DF40-9D95-81A95C261057}"/>
                  </a:ext>
                </a:extLst>
              </p:cNvPr>
              <p:cNvSpPr/>
              <p:nvPr/>
            </p:nvSpPr>
            <p:spPr>
              <a:xfrm>
                <a:off x="6579492" y="2874941"/>
                <a:ext cx="3603848" cy="1555935"/>
              </a:xfrm>
              <a:custGeom>
                <a:avLst/>
                <a:gdLst>
                  <a:gd name="connsiteX0" fmla="*/ 1801924 w 3603848"/>
                  <a:gd name="connsiteY0" fmla="*/ 0 h 1555935"/>
                  <a:gd name="connsiteX1" fmla="*/ 3588628 w 3603848"/>
                  <a:gd name="connsiteY1" fmla="*/ 1456205 h 1555935"/>
                  <a:gd name="connsiteX2" fmla="*/ 3603848 w 3603848"/>
                  <a:gd name="connsiteY2" fmla="*/ 1555935 h 1555935"/>
                  <a:gd name="connsiteX3" fmla="*/ 3431290 w 3603848"/>
                  <a:gd name="connsiteY3" fmla="*/ 1555935 h 1555935"/>
                  <a:gd name="connsiteX4" fmla="*/ 3421322 w 3603848"/>
                  <a:gd name="connsiteY4" fmla="*/ 1490623 h 1555935"/>
                  <a:gd name="connsiteX5" fmla="*/ 1801924 w 3603848"/>
                  <a:gd name="connsiteY5" fmla="*/ 170775 h 1555935"/>
                  <a:gd name="connsiteX6" fmla="*/ 182526 w 3603848"/>
                  <a:gd name="connsiteY6" fmla="*/ 1490623 h 1555935"/>
                  <a:gd name="connsiteX7" fmla="*/ 172558 w 3603848"/>
                  <a:gd name="connsiteY7" fmla="*/ 1555935 h 1555935"/>
                  <a:gd name="connsiteX8" fmla="*/ 0 w 3603848"/>
                  <a:gd name="connsiteY8" fmla="*/ 1555935 h 1555935"/>
                  <a:gd name="connsiteX9" fmla="*/ 15220 w 3603848"/>
                  <a:gd name="connsiteY9" fmla="*/ 1456205 h 1555935"/>
                  <a:gd name="connsiteX10" fmla="*/ 1801924 w 3603848"/>
                  <a:gd name="connsiteY10" fmla="*/ 0 h 155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3848" h="1555935">
                    <a:moveTo>
                      <a:pt x="1801924" y="0"/>
                    </a:moveTo>
                    <a:cubicBezTo>
                      <a:pt x="2683253" y="0"/>
                      <a:pt x="3418569" y="625150"/>
                      <a:pt x="3588628" y="1456205"/>
                    </a:cubicBezTo>
                    <a:lnTo>
                      <a:pt x="3603848" y="1555935"/>
                    </a:lnTo>
                    <a:lnTo>
                      <a:pt x="3431290" y="1555935"/>
                    </a:lnTo>
                    <a:lnTo>
                      <a:pt x="3421322" y="1490623"/>
                    </a:lnTo>
                    <a:cubicBezTo>
                      <a:pt x="3267188" y="737387"/>
                      <a:pt x="2600726" y="170775"/>
                      <a:pt x="1801924" y="170775"/>
                    </a:cubicBezTo>
                    <a:cubicBezTo>
                      <a:pt x="1003123" y="170775"/>
                      <a:pt x="336660" y="737387"/>
                      <a:pt x="182526" y="1490623"/>
                    </a:cubicBezTo>
                    <a:lnTo>
                      <a:pt x="172558" y="1555935"/>
                    </a:lnTo>
                    <a:lnTo>
                      <a:pt x="0" y="1555935"/>
                    </a:lnTo>
                    <a:lnTo>
                      <a:pt x="15220" y="1456205"/>
                    </a:lnTo>
                    <a:cubicBezTo>
                      <a:pt x="185279" y="625150"/>
                      <a:pt x="920595" y="0"/>
                      <a:pt x="18019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74" name="フリーフォーム 1573">
                <a:extLst>
                  <a:ext uri="{FF2B5EF4-FFF2-40B4-BE49-F238E27FC236}">
                    <a16:creationId xmlns:a16="http://schemas.microsoft.com/office/drawing/2014/main" id="{ED70301C-176C-BB4E-BEB7-164875F91DAB}"/>
                  </a:ext>
                </a:extLst>
              </p:cNvPr>
              <p:cNvSpPr/>
              <p:nvPr/>
            </p:nvSpPr>
            <p:spPr>
              <a:xfrm>
                <a:off x="6579492" y="4966518"/>
                <a:ext cx="3603848" cy="1555935"/>
              </a:xfrm>
              <a:custGeom>
                <a:avLst/>
                <a:gdLst>
                  <a:gd name="connsiteX0" fmla="*/ 0 w 3603848"/>
                  <a:gd name="connsiteY0" fmla="*/ 0 h 1555935"/>
                  <a:gd name="connsiteX1" fmla="*/ 172558 w 3603848"/>
                  <a:gd name="connsiteY1" fmla="*/ 0 h 1555935"/>
                  <a:gd name="connsiteX2" fmla="*/ 182526 w 3603848"/>
                  <a:gd name="connsiteY2" fmla="*/ 65312 h 1555935"/>
                  <a:gd name="connsiteX3" fmla="*/ 1801924 w 3603848"/>
                  <a:gd name="connsiteY3" fmla="*/ 1385160 h 1555935"/>
                  <a:gd name="connsiteX4" fmla="*/ 3421322 w 3603848"/>
                  <a:gd name="connsiteY4" fmla="*/ 65312 h 1555935"/>
                  <a:gd name="connsiteX5" fmla="*/ 3431290 w 3603848"/>
                  <a:gd name="connsiteY5" fmla="*/ 0 h 1555935"/>
                  <a:gd name="connsiteX6" fmla="*/ 3603848 w 3603848"/>
                  <a:gd name="connsiteY6" fmla="*/ 0 h 1555935"/>
                  <a:gd name="connsiteX7" fmla="*/ 3588628 w 3603848"/>
                  <a:gd name="connsiteY7" fmla="*/ 99730 h 1555935"/>
                  <a:gd name="connsiteX8" fmla="*/ 1801924 w 3603848"/>
                  <a:gd name="connsiteY8" fmla="*/ 1555935 h 1555935"/>
                  <a:gd name="connsiteX9" fmla="*/ 15220 w 3603848"/>
                  <a:gd name="connsiteY9" fmla="*/ 99730 h 1555935"/>
                  <a:gd name="connsiteX10" fmla="*/ 0 w 3603848"/>
                  <a:gd name="connsiteY10" fmla="*/ 0 h 155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3848" h="1555935">
                    <a:moveTo>
                      <a:pt x="0" y="0"/>
                    </a:moveTo>
                    <a:lnTo>
                      <a:pt x="172558" y="0"/>
                    </a:lnTo>
                    <a:lnTo>
                      <a:pt x="182526" y="65312"/>
                    </a:lnTo>
                    <a:cubicBezTo>
                      <a:pt x="336660" y="818548"/>
                      <a:pt x="1003123" y="1385160"/>
                      <a:pt x="1801924" y="1385160"/>
                    </a:cubicBezTo>
                    <a:cubicBezTo>
                      <a:pt x="2600726" y="1385160"/>
                      <a:pt x="3267188" y="818548"/>
                      <a:pt x="3421322" y="65312"/>
                    </a:cubicBezTo>
                    <a:lnTo>
                      <a:pt x="3431290" y="0"/>
                    </a:lnTo>
                    <a:lnTo>
                      <a:pt x="3603848" y="0"/>
                    </a:lnTo>
                    <a:lnTo>
                      <a:pt x="3588628" y="99730"/>
                    </a:lnTo>
                    <a:cubicBezTo>
                      <a:pt x="3418569" y="930785"/>
                      <a:pt x="2683253" y="1555935"/>
                      <a:pt x="1801924" y="1555935"/>
                    </a:cubicBezTo>
                    <a:cubicBezTo>
                      <a:pt x="920595" y="1555935"/>
                      <a:pt x="185279" y="930785"/>
                      <a:pt x="15220" y="9973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75" name="三角形 1574">
                <a:extLst>
                  <a:ext uri="{FF2B5EF4-FFF2-40B4-BE49-F238E27FC236}">
                    <a16:creationId xmlns:a16="http://schemas.microsoft.com/office/drawing/2014/main" id="{8FB3544C-5100-FA4C-BF79-FC146A1A15F9}"/>
                  </a:ext>
                </a:extLst>
              </p:cNvPr>
              <p:cNvSpPr/>
              <p:nvPr/>
            </p:nvSpPr>
            <p:spPr>
              <a:xfrm>
                <a:off x="9845347" y="4542710"/>
                <a:ext cx="528016" cy="45518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76" name="三角形 1575">
                <a:extLst>
                  <a:ext uri="{FF2B5EF4-FFF2-40B4-BE49-F238E27FC236}">
                    <a16:creationId xmlns:a16="http://schemas.microsoft.com/office/drawing/2014/main" id="{2FF37396-1BE5-584A-A7BE-AFAA1FF8905F}"/>
                  </a:ext>
                </a:extLst>
              </p:cNvPr>
              <p:cNvSpPr/>
              <p:nvPr/>
            </p:nvSpPr>
            <p:spPr>
              <a:xfrm rot="10800000">
                <a:off x="6415804" y="4430876"/>
                <a:ext cx="528016" cy="45518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613" name="ハート 1612">
              <a:extLst>
                <a:ext uri="{FF2B5EF4-FFF2-40B4-BE49-F238E27FC236}">
                  <a16:creationId xmlns:a16="http://schemas.microsoft.com/office/drawing/2014/main" id="{0F987237-BF96-E54D-B769-1FFDC3FA97EE}"/>
                </a:ext>
              </a:extLst>
            </p:cNvPr>
            <p:cNvSpPr/>
            <p:nvPr/>
          </p:nvSpPr>
          <p:spPr>
            <a:xfrm>
              <a:off x="10585900" y="5079754"/>
              <a:ext cx="289232" cy="289232"/>
            </a:xfrm>
            <a:prstGeom prst="hear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14" name="ハート 1613">
              <a:extLst>
                <a:ext uri="{FF2B5EF4-FFF2-40B4-BE49-F238E27FC236}">
                  <a16:creationId xmlns:a16="http://schemas.microsoft.com/office/drawing/2014/main" id="{C2CF8E65-DB0D-A942-8A46-B2125C2D8C7E}"/>
                </a:ext>
              </a:extLst>
            </p:cNvPr>
            <p:cNvSpPr/>
            <p:nvPr/>
          </p:nvSpPr>
          <p:spPr>
            <a:xfrm>
              <a:off x="9656591" y="5820071"/>
              <a:ext cx="289232" cy="289232"/>
            </a:xfrm>
            <a:prstGeom prst="hear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20" name="グループ化 2019">
            <a:extLst>
              <a:ext uri="{FF2B5EF4-FFF2-40B4-BE49-F238E27FC236}">
                <a16:creationId xmlns:a16="http://schemas.microsoft.com/office/drawing/2014/main" id="{BAC6887B-E6C9-1B4C-BD08-8E50413450B9}"/>
              </a:ext>
            </a:extLst>
          </p:cNvPr>
          <p:cNvGrpSpPr/>
          <p:nvPr/>
        </p:nvGrpSpPr>
        <p:grpSpPr>
          <a:xfrm>
            <a:off x="9163931" y="4895625"/>
            <a:ext cx="1225282" cy="1329434"/>
            <a:chOff x="8277523" y="4895625"/>
            <a:chExt cx="1225282" cy="1329434"/>
          </a:xfrm>
        </p:grpSpPr>
        <p:grpSp>
          <p:nvGrpSpPr>
            <p:cNvPr id="1617" name="グループ化 1616">
              <a:extLst>
                <a:ext uri="{FF2B5EF4-FFF2-40B4-BE49-F238E27FC236}">
                  <a16:creationId xmlns:a16="http://schemas.microsoft.com/office/drawing/2014/main" id="{D9FE4730-83FD-BA45-B9B6-5544D56303CC}"/>
                </a:ext>
              </a:extLst>
            </p:cNvPr>
            <p:cNvGrpSpPr/>
            <p:nvPr/>
          </p:nvGrpSpPr>
          <p:grpSpPr>
            <a:xfrm rot="2700000">
              <a:off x="8225447" y="4947701"/>
              <a:ext cx="1329434" cy="1225282"/>
              <a:chOff x="6415804" y="2874941"/>
              <a:chExt cx="3957559" cy="3647512"/>
            </a:xfrm>
            <a:solidFill>
              <a:srgbClr val="002060"/>
            </a:solidFill>
          </p:grpSpPr>
          <p:sp>
            <p:nvSpPr>
              <p:cNvPr id="1618" name="フリーフォーム 1617">
                <a:extLst>
                  <a:ext uri="{FF2B5EF4-FFF2-40B4-BE49-F238E27FC236}">
                    <a16:creationId xmlns:a16="http://schemas.microsoft.com/office/drawing/2014/main" id="{628857EE-3A72-8643-8EDC-4BDA473012CB}"/>
                  </a:ext>
                </a:extLst>
              </p:cNvPr>
              <p:cNvSpPr/>
              <p:nvPr/>
            </p:nvSpPr>
            <p:spPr>
              <a:xfrm>
                <a:off x="6579492" y="2874941"/>
                <a:ext cx="3603848" cy="1555935"/>
              </a:xfrm>
              <a:custGeom>
                <a:avLst/>
                <a:gdLst>
                  <a:gd name="connsiteX0" fmla="*/ 1801924 w 3603848"/>
                  <a:gd name="connsiteY0" fmla="*/ 0 h 1555935"/>
                  <a:gd name="connsiteX1" fmla="*/ 3588628 w 3603848"/>
                  <a:gd name="connsiteY1" fmla="*/ 1456205 h 1555935"/>
                  <a:gd name="connsiteX2" fmla="*/ 3603848 w 3603848"/>
                  <a:gd name="connsiteY2" fmla="*/ 1555935 h 1555935"/>
                  <a:gd name="connsiteX3" fmla="*/ 3431290 w 3603848"/>
                  <a:gd name="connsiteY3" fmla="*/ 1555935 h 1555935"/>
                  <a:gd name="connsiteX4" fmla="*/ 3421322 w 3603848"/>
                  <a:gd name="connsiteY4" fmla="*/ 1490623 h 1555935"/>
                  <a:gd name="connsiteX5" fmla="*/ 1801924 w 3603848"/>
                  <a:gd name="connsiteY5" fmla="*/ 170775 h 1555935"/>
                  <a:gd name="connsiteX6" fmla="*/ 182526 w 3603848"/>
                  <a:gd name="connsiteY6" fmla="*/ 1490623 h 1555935"/>
                  <a:gd name="connsiteX7" fmla="*/ 172558 w 3603848"/>
                  <a:gd name="connsiteY7" fmla="*/ 1555935 h 1555935"/>
                  <a:gd name="connsiteX8" fmla="*/ 0 w 3603848"/>
                  <a:gd name="connsiteY8" fmla="*/ 1555935 h 1555935"/>
                  <a:gd name="connsiteX9" fmla="*/ 15220 w 3603848"/>
                  <a:gd name="connsiteY9" fmla="*/ 1456205 h 1555935"/>
                  <a:gd name="connsiteX10" fmla="*/ 1801924 w 3603848"/>
                  <a:gd name="connsiteY10" fmla="*/ 0 h 155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3848" h="1555935">
                    <a:moveTo>
                      <a:pt x="1801924" y="0"/>
                    </a:moveTo>
                    <a:cubicBezTo>
                      <a:pt x="2683253" y="0"/>
                      <a:pt x="3418569" y="625150"/>
                      <a:pt x="3588628" y="1456205"/>
                    </a:cubicBezTo>
                    <a:lnTo>
                      <a:pt x="3603848" y="1555935"/>
                    </a:lnTo>
                    <a:lnTo>
                      <a:pt x="3431290" y="1555935"/>
                    </a:lnTo>
                    <a:lnTo>
                      <a:pt x="3421322" y="1490623"/>
                    </a:lnTo>
                    <a:cubicBezTo>
                      <a:pt x="3267188" y="737387"/>
                      <a:pt x="2600726" y="170775"/>
                      <a:pt x="1801924" y="170775"/>
                    </a:cubicBezTo>
                    <a:cubicBezTo>
                      <a:pt x="1003123" y="170775"/>
                      <a:pt x="336660" y="737387"/>
                      <a:pt x="182526" y="1490623"/>
                    </a:cubicBezTo>
                    <a:lnTo>
                      <a:pt x="172558" y="1555935"/>
                    </a:lnTo>
                    <a:lnTo>
                      <a:pt x="0" y="1555935"/>
                    </a:lnTo>
                    <a:lnTo>
                      <a:pt x="15220" y="1456205"/>
                    </a:lnTo>
                    <a:cubicBezTo>
                      <a:pt x="185279" y="625150"/>
                      <a:pt x="920595" y="0"/>
                      <a:pt x="18019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19" name="フリーフォーム 1618">
                <a:extLst>
                  <a:ext uri="{FF2B5EF4-FFF2-40B4-BE49-F238E27FC236}">
                    <a16:creationId xmlns:a16="http://schemas.microsoft.com/office/drawing/2014/main" id="{3D48F49C-3075-BB49-90F9-1565179AD917}"/>
                  </a:ext>
                </a:extLst>
              </p:cNvPr>
              <p:cNvSpPr/>
              <p:nvPr/>
            </p:nvSpPr>
            <p:spPr>
              <a:xfrm>
                <a:off x="6579492" y="4966518"/>
                <a:ext cx="3603848" cy="1555935"/>
              </a:xfrm>
              <a:custGeom>
                <a:avLst/>
                <a:gdLst>
                  <a:gd name="connsiteX0" fmla="*/ 0 w 3603848"/>
                  <a:gd name="connsiteY0" fmla="*/ 0 h 1555935"/>
                  <a:gd name="connsiteX1" fmla="*/ 172558 w 3603848"/>
                  <a:gd name="connsiteY1" fmla="*/ 0 h 1555935"/>
                  <a:gd name="connsiteX2" fmla="*/ 182526 w 3603848"/>
                  <a:gd name="connsiteY2" fmla="*/ 65312 h 1555935"/>
                  <a:gd name="connsiteX3" fmla="*/ 1801924 w 3603848"/>
                  <a:gd name="connsiteY3" fmla="*/ 1385160 h 1555935"/>
                  <a:gd name="connsiteX4" fmla="*/ 3421322 w 3603848"/>
                  <a:gd name="connsiteY4" fmla="*/ 65312 h 1555935"/>
                  <a:gd name="connsiteX5" fmla="*/ 3431290 w 3603848"/>
                  <a:gd name="connsiteY5" fmla="*/ 0 h 1555935"/>
                  <a:gd name="connsiteX6" fmla="*/ 3603848 w 3603848"/>
                  <a:gd name="connsiteY6" fmla="*/ 0 h 1555935"/>
                  <a:gd name="connsiteX7" fmla="*/ 3588628 w 3603848"/>
                  <a:gd name="connsiteY7" fmla="*/ 99730 h 1555935"/>
                  <a:gd name="connsiteX8" fmla="*/ 1801924 w 3603848"/>
                  <a:gd name="connsiteY8" fmla="*/ 1555935 h 1555935"/>
                  <a:gd name="connsiteX9" fmla="*/ 15220 w 3603848"/>
                  <a:gd name="connsiteY9" fmla="*/ 99730 h 1555935"/>
                  <a:gd name="connsiteX10" fmla="*/ 0 w 3603848"/>
                  <a:gd name="connsiteY10" fmla="*/ 0 h 155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3848" h="1555935">
                    <a:moveTo>
                      <a:pt x="0" y="0"/>
                    </a:moveTo>
                    <a:lnTo>
                      <a:pt x="172558" y="0"/>
                    </a:lnTo>
                    <a:lnTo>
                      <a:pt x="182526" y="65312"/>
                    </a:lnTo>
                    <a:cubicBezTo>
                      <a:pt x="336660" y="818548"/>
                      <a:pt x="1003123" y="1385160"/>
                      <a:pt x="1801924" y="1385160"/>
                    </a:cubicBezTo>
                    <a:cubicBezTo>
                      <a:pt x="2600726" y="1385160"/>
                      <a:pt x="3267188" y="818548"/>
                      <a:pt x="3421322" y="65312"/>
                    </a:cubicBezTo>
                    <a:lnTo>
                      <a:pt x="3431290" y="0"/>
                    </a:lnTo>
                    <a:lnTo>
                      <a:pt x="3603848" y="0"/>
                    </a:lnTo>
                    <a:lnTo>
                      <a:pt x="3588628" y="99730"/>
                    </a:lnTo>
                    <a:cubicBezTo>
                      <a:pt x="3418569" y="930785"/>
                      <a:pt x="2683253" y="1555935"/>
                      <a:pt x="1801924" y="1555935"/>
                    </a:cubicBezTo>
                    <a:cubicBezTo>
                      <a:pt x="920595" y="1555935"/>
                      <a:pt x="185279" y="930785"/>
                      <a:pt x="15220" y="9973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20" name="三角形 1619">
                <a:extLst>
                  <a:ext uri="{FF2B5EF4-FFF2-40B4-BE49-F238E27FC236}">
                    <a16:creationId xmlns:a16="http://schemas.microsoft.com/office/drawing/2014/main" id="{586B17E9-FBE2-754B-83EF-773B6897052B}"/>
                  </a:ext>
                </a:extLst>
              </p:cNvPr>
              <p:cNvSpPr/>
              <p:nvPr/>
            </p:nvSpPr>
            <p:spPr>
              <a:xfrm>
                <a:off x="9845347" y="4542710"/>
                <a:ext cx="528016" cy="45518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21" name="三角形 1620">
                <a:extLst>
                  <a:ext uri="{FF2B5EF4-FFF2-40B4-BE49-F238E27FC236}">
                    <a16:creationId xmlns:a16="http://schemas.microsoft.com/office/drawing/2014/main" id="{CC80A394-7D23-6D42-A7CF-225CBB26E5BA}"/>
                  </a:ext>
                </a:extLst>
              </p:cNvPr>
              <p:cNvSpPr/>
              <p:nvPr/>
            </p:nvSpPr>
            <p:spPr>
              <a:xfrm rot="10800000">
                <a:off x="6415804" y="4430876"/>
                <a:ext cx="528016" cy="45518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682" name="グループ化 1681">
              <a:extLst>
                <a:ext uri="{FF2B5EF4-FFF2-40B4-BE49-F238E27FC236}">
                  <a16:creationId xmlns:a16="http://schemas.microsoft.com/office/drawing/2014/main" id="{AC7C13ED-B2DB-AE4B-9B3A-71742B24393C}"/>
                </a:ext>
              </a:extLst>
            </p:cNvPr>
            <p:cNvGrpSpPr/>
            <p:nvPr/>
          </p:nvGrpSpPr>
          <p:grpSpPr>
            <a:xfrm>
              <a:off x="8537895" y="5198165"/>
              <a:ext cx="737471" cy="698085"/>
              <a:chOff x="8997950" y="5680050"/>
              <a:chExt cx="543396" cy="514375"/>
            </a:xfrm>
          </p:grpSpPr>
          <p:sp>
            <p:nvSpPr>
              <p:cNvPr id="1653" name="フリーフォーム 1652">
                <a:extLst>
                  <a:ext uri="{FF2B5EF4-FFF2-40B4-BE49-F238E27FC236}">
                    <a16:creationId xmlns:a16="http://schemas.microsoft.com/office/drawing/2014/main" id="{71DEA381-66D1-3F4E-8CB2-DEFDD9B2C391}"/>
                  </a:ext>
                </a:extLst>
              </p:cNvPr>
              <p:cNvSpPr/>
              <p:nvPr/>
            </p:nvSpPr>
            <p:spPr>
              <a:xfrm>
                <a:off x="9211146" y="5680050"/>
                <a:ext cx="330200" cy="330200"/>
              </a:xfrm>
              <a:custGeom>
                <a:avLst/>
                <a:gdLst>
                  <a:gd name="connsiteX0" fmla="*/ 165100 w 330200"/>
                  <a:gd name="connsiteY0" fmla="*/ 0 h 330200"/>
                  <a:gd name="connsiteX1" fmla="*/ 330200 w 330200"/>
                  <a:gd name="connsiteY1" fmla="*/ 165100 h 330200"/>
                  <a:gd name="connsiteX2" fmla="*/ 165100 w 330200"/>
                  <a:gd name="connsiteY2" fmla="*/ 330200 h 330200"/>
                  <a:gd name="connsiteX3" fmla="*/ 150039 w 330200"/>
                  <a:gd name="connsiteY3" fmla="*/ 327160 h 330200"/>
                  <a:gd name="connsiteX4" fmla="*/ 137268 w 330200"/>
                  <a:gd name="connsiteY4" fmla="*/ 263902 h 330200"/>
                  <a:gd name="connsiteX5" fmla="*/ 49406 w 330200"/>
                  <a:gd name="connsiteY5" fmla="*/ 176040 h 330200"/>
                  <a:gd name="connsiteX6" fmla="*/ 203 w 330200"/>
                  <a:gd name="connsiteY6" fmla="*/ 166107 h 330200"/>
                  <a:gd name="connsiteX7" fmla="*/ 0 w 330200"/>
                  <a:gd name="connsiteY7" fmla="*/ 165100 h 330200"/>
                  <a:gd name="connsiteX8" fmla="*/ 165100 w 330200"/>
                  <a:gd name="connsiteY8" fmla="*/ 0 h 33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200" h="330200">
                    <a:moveTo>
                      <a:pt x="165100" y="0"/>
                    </a:moveTo>
                    <a:cubicBezTo>
                      <a:pt x="256282" y="0"/>
                      <a:pt x="330200" y="73918"/>
                      <a:pt x="330200" y="165100"/>
                    </a:cubicBezTo>
                    <a:cubicBezTo>
                      <a:pt x="330200" y="256282"/>
                      <a:pt x="256282" y="330200"/>
                      <a:pt x="165100" y="330200"/>
                    </a:cubicBezTo>
                    <a:lnTo>
                      <a:pt x="150039" y="327160"/>
                    </a:lnTo>
                    <a:lnTo>
                      <a:pt x="137268" y="263902"/>
                    </a:lnTo>
                    <a:cubicBezTo>
                      <a:pt x="120559" y="224397"/>
                      <a:pt x="88911" y="192750"/>
                      <a:pt x="49406" y="176040"/>
                    </a:cubicBezTo>
                    <a:lnTo>
                      <a:pt x="203" y="166107"/>
                    </a:lnTo>
                    <a:lnTo>
                      <a:pt x="0" y="165100"/>
                    </a:lnTo>
                    <a:cubicBezTo>
                      <a:pt x="0" y="73918"/>
                      <a:pt x="73918" y="0"/>
                      <a:pt x="165100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47" name="円/楕円 1646">
                <a:extLst>
                  <a:ext uri="{FF2B5EF4-FFF2-40B4-BE49-F238E27FC236}">
                    <a16:creationId xmlns:a16="http://schemas.microsoft.com/office/drawing/2014/main" id="{4F730DE7-5B6B-4847-8F66-A7142909A514}"/>
                  </a:ext>
                </a:extLst>
              </p:cNvPr>
              <p:cNvSpPr/>
              <p:nvPr/>
            </p:nvSpPr>
            <p:spPr>
              <a:xfrm>
                <a:off x="8997950" y="5864225"/>
                <a:ext cx="330200" cy="33020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60" name="テキスト ボックス 1659">
                <a:extLst>
                  <a:ext uri="{FF2B5EF4-FFF2-40B4-BE49-F238E27FC236}">
                    <a16:creationId xmlns:a16="http://schemas.microsoft.com/office/drawing/2014/main" id="{E0A0D168-81F8-8142-9D58-2DA64B31743C}"/>
                  </a:ext>
                </a:extLst>
              </p:cNvPr>
              <p:cNvSpPr txBox="1"/>
              <p:nvPr/>
            </p:nvSpPr>
            <p:spPr>
              <a:xfrm>
                <a:off x="9100032" y="5970366"/>
                <a:ext cx="132867" cy="136328"/>
              </a:xfrm>
              <a:custGeom>
                <a:avLst/>
                <a:gdLst/>
                <a:ahLst/>
                <a:cxnLst/>
                <a:rect l="l" t="t" r="r" b="b"/>
                <a:pathLst>
                  <a:path w="175564" h="180137">
                    <a:moveTo>
                      <a:pt x="0" y="0"/>
                    </a:moveTo>
                    <a:lnTo>
                      <a:pt x="33375" y="0"/>
                    </a:lnTo>
                    <a:lnTo>
                      <a:pt x="87782" y="82296"/>
                    </a:lnTo>
                    <a:lnTo>
                      <a:pt x="142189" y="0"/>
                    </a:lnTo>
                    <a:lnTo>
                      <a:pt x="175564" y="0"/>
                    </a:lnTo>
                    <a:lnTo>
                      <a:pt x="126415" y="73381"/>
                    </a:lnTo>
                    <a:lnTo>
                      <a:pt x="170307" y="73381"/>
                    </a:lnTo>
                    <a:lnTo>
                      <a:pt x="170307" y="83897"/>
                    </a:lnTo>
                    <a:lnTo>
                      <a:pt x="119329" y="83897"/>
                    </a:lnTo>
                    <a:lnTo>
                      <a:pt x="102184" y="109500"/>
                    </a:lnTo>
                    <a:lnTo>
                      <a:pt x="170307" y="109500"/>
                    </a:lnTo>
                    <a:lnTo>
                      <a:pt x="170307" y="120015"/>
                    </a:lnTo>
                    <a:lnTo>
                      <a:pt x="102184" y="120015"/>
                    </a:lnTo>
                    <a:lnTo>
                      <a:pt x="102184" y="180137"/>
                    </a:lnTo>
                    <a:lnTo>
                      <a:pt x="73380" y="180137"/>
                    </a:lnTo>
                    <a:lnTo>
                      <a:pt x="73380" y="120015"/>
                    </a:lnTo>
                    <a:lnTo>
                      <a:pt x="5486" y="120015"/>
                    </a:lnTo>
                    <a:lnTo>
                      <a:pt x="5486" y="109500"/>
                    </a:lnTo>
                    <a:lnTo>
                      <a:pt x="73380" y="109500"/>
                    </a:lnTo>
                    <a:lnTo>
                      <a:pt x="56235" y="83897"/>
                    </a:lnTo>
                    <a:lnTo>
                      <a:pt x="5486" y="83897"/>
                    </a:lnTo>
                    <a:lnTo>
                      <a:pt x="5486" y="73381"/>
                    </a:lnTo>
                    <a:lnTo>
                      <a:pt x="49149" y="733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kumimoji="1" lang="ja-JP" altLang="en-US">
                  <a:latin typeface="A-OTF Gothic MB101 Pro M" panose="020B0400000000000000" pitchFamily="34" charset="-128"/>
                  <a:ea typeface="A-OTF Gothic MB101 Pro M" panose="020B0400000000000000" pitchFamily="34" charset="-128"/>
                </a:endParaRPr>
              </a:p>
            </p:txBody>
          </p:sp>
        </p:grpSp>
      </p:grpSp>
      <p:grpSp>
        <p:nvGrpSpPr>
          <p:cNvPr id="1808" name="グループ化 1807">
            <a:extLst>
              <a:ext uri="{FF2B5EF4-FFF2-40B4-BE49-F238E27FC236}">
                <a16:creationId xmlns:a16="http://schemas.microsoft.com/office/drawing/2014/main" id="{107F8188-7663-C548-9266-65A2996DC189}"/>
              </a:ext>
            </a:extLst>
          </p:cNvPr>
          <p:cNvGrpSpPr/>
          <p:nvPr/>
        </p:nvGrpSpPr>
        <p:grpSpPr>
          <a:xfrm>
            <a:off x="281203" y="4469280"/>
            <a:ext cx="1513912" cy="694084"/>
            <a:chOff x="225241" y="1483489"/>
            <a:chExt cx="1928689" cy="884247"/>
          </a:xfrm>
        </p:grpSpPr>
        <p:sp>
          <p:nvSpPr>
            <p:cNvPr id="492" name="正方形/長方形 491">
              <a:extLst>
                <a:ext uri="{FF2B5EF4-FFF2-40B4-BE49-F238E27FC236}">
                  <a16:creationId xmlns:a16="http://schemas.microsoft.com/office/drawing/2014/main" id="{C5FD5AC1-1E32-B047-AA1A-FA044053912A}"/>
                </a:ext>
              </a:extLst>
            </p:cNvPr>
            <p:cNvSpPr/>
            <p:nvPr/>
          </p:nvSpPr>
          <p:spPr>
            <a:xfrm>
              <a:off x="1617961" y="1851140"/>
              <a:ext cx="381205" cy="195164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93" name="正方形/長方形 492">
              <a:extLst>
                <a:ext uri="{FF2B5EF4-FFF2-40B4-BE49-F238E27FC236}">
                  <a16:creationId xmlns:a16="http://schemas.microsoft.com/office/drawing/2014/main" id="{FBC3A98E-39B8-914C-B19F-AE3CA0A86867}"/>
                </a:ext>
              </a:extLst>
            </p:cNvPr>
            <p:cNvSpPr/>
            <p:nvPr/>
          </p:nvSpPr>
          <p:spPr>
            <a:xfrm rot="5400000">
              <a:off x="1659400" y="1873206"/>
              <a:ext cx="821680" cy="16737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96" name="円/楕円 495">
              <a:extLst>
                <a:ext uri="{FF2B5EF4-FFF2-40B4-BE49-F238E27FC236}">
                  <a16:creationId xmlns:a16="http://schemas.microsoft.com/office/drawing/2014/main" id="{944A6D4E-D1C0-3F47-8703-E7F356C68019}"/>
                </a:ext>
              </a:extLst>
            </p:cNvPr>
            <p:cNvSpPr/>
            <p:nvPr/>
          </p:nvSpPr>
          <p:spPr>
            <a:xfrm>
              <a:off x="1668739" y="1522361"/>
              <a:ext cx="263447" cy="263447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4" name="片側の 2 つの角を丸めた四角形 523">
              <a:extLst>
                <a:ext uri="{FF2B5EF4-FFF2-40B4-BE49-F238E27FC236}">
                  <a16:creationId xmlns:a16="http://schemas.microsoft.com/office/drawing/2014/main" id="{ADF3B88B-89D1-0C4C-A3B2-83BA106BFEB2}"/>
                </a:ext>
              </a:extLst>
            </p:cNvPr>
            <p:cNvSpPr/>
            <p:nvPr/>
          </p:nvSpPr>
          <p:spPr>
            <a:xfrm>
              <a:off x="1986551" y="1483489"/>
              <a:ext cx="167379" cy="243461"/>
            </a:xfrm>
            <a:prstGeom prst="round2Same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25" name="角丸四角形 524">
              <a:extLst>
                <a:ext uri="{FF2B5EF4-FFF2-40B4-BE49-F238E27FC236}">
                  <a16:creationId xmlns:a16="http://schemas.microsoft.com/office/drawing/2014/main" id="{CC58AD3D-FBE5-8340-B2BE-E38E55D7924A}"/>
                </a:ext>
              </a:extLst>
            </p:cNvPr>
            <p:cNvSpPr/>
            <p:nvPr/>
          </p:nvSpPr>
          <p:spPr>
            <a:xfrm>
              <a:off x="425161" y="1582080"/>
              <a:ext cx="1102014" cy="558912"/>
            </a:xfrm>
            <a:prstGeom prst="roundRect">
              <a:avLst>
                <a:gd name="adj" fmla="val 7326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26" name="角丸四角形 525">
              <a:extLst>
                <a:ext uri="{FF2B5EF4-FFF2-40B4-BE49-F238E27FC236}">
                  <a16:creationId xmlns:a16="http://schemas.microsoft.com/office/drawing/2014/main" id="{7B2797B0-248C-1E4C-8DA7-A5DB2C9EB3B9}"/>
                </a:ext>
              </a:extLst>
            </p:cNvPr>
            <p:cNvSpPr/>
            <p:nvPr/>
          </p:nvSpPr>
          <p:spPr>
            <a:xfrm>
              <a:off x="1698504" y="1776896"/>
              <a:ext cx="313135" cy="83928"/>
            </a:xfrm>
            <a:prstGeom prst="roundRect">
              <a:avLst>
                <a:gd name="adj" fmla="val 23315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528" name="グループ化 527">
              <a:extLst>
                <a:ext uri="{FF2B5EF4-FFF2-40B4-BE49-F238E27FC236}">
                  <a16:creationId xmlns:a16="http://schemas.microsoft.com/office/drawing/2014/main" id="{67C029B9-F711-1346-AF9C-7F8BA43DFCA7}"/>
                </a:ext>
              </a:extLst>
            </p:cNvPr>
            <p:cNvGrpSpPr/>
            <p:nvPr/>
          </p:nvGrpSpPr>
          <p:grpSpPr>
            <a:xfrm>
              <a:off x="225241" y="1757580"/>
              <a:ext cx="167379" cy="580481"/>
              <a:chOff x="3431562" y="893869"/>
              <a:chExt cx="198000" cy="686676"/>
            </a:xfrm>
          </p:grpSpPr>
          <p:sp>
            <p:nvSpPr>
              <p:cNvPr id="494" name="正方形/長方形 493">
                <a:extLst>
                  <a:ext uri="{FF2B5EF4-FFF2-40B4-BE49-F238E27FC236}">
                    <a16:creationId xmlns:a16="http://schemas.microsoft.com/office/drawing/2014/main" id="{11AB05E1-57A9-2141-A0B5-10F7DE1B4DDF}"/>
                  </a:ext>
                </a:extLst>
              </p:cNvPr>
              <p:cNvSpPr/>
              <p:nvPr/>
            </p:nvSpPr>
            <p:spPr>
              <a:xfrm rot="5400000">
                <a:off x="3242562" y="1193545"/>
                <a:ext cx="576000" cy="198000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27" name="片側の 2 つの角を丸めた四角形 526">
                <a:extLst>
                  <a:ext uri="{FF2B5EF4-FFF2-40B4-BE49-F238E27FC236}">
                    <a16:creationId xmlns:a16="http://schemas.microsoft.com/office/drawing/2014/main" id="{FAA997F9-C06B-5D4B-8736-5E7D57153A61}"/>
                  </a:ext>
                </a:extLst>
              </p:cNvPr>
              <p:cNvSpPr/>
              <p:nvPr/>
            </p:nvSpPr>
            <p:spPr>
              <a:xfrm>
                <a:off x="3431562" y="893869"/>
                <a:ext cx="198000" cy="288000"/>
              </a:xfrm>
              <a:prstGeom prst="round2Same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688" name="フリーフォーム 1687">
              <a:extLst>
                <a:ext uri="{FF2B5EF4-FFF2-40B4-BE49-F238E27FC236}">
                  <a16:creationId xmlns:a16="http://schemas.microsoft.com/office/drawing/2014/main" id="{5AC48C71-A25A-644F-A318-D93D820CF4CC}"/>
                </a:ext>
              </a:extLst>
            </p:cNvPr>
            <p:cNvSpPr/>
            <p:nvPr/>
          </p:nvSpPr>
          <p:spPr>
            <a:xfrm>
              <a:off x="1560193" y="1585267"/>
              <a:ext cx="67676" cy="305727"/>
            </a:xfrm>
            <a:custGeom>
              <a:avLst/>
              <a:gdLst>
                <a:gd name="connsiteX0" fmla="*/ 0 w 67676"/>
                <a:gd name="connsiteY0" fmla="*/ 0 h 305727"/>
                <a:gd name="connsiteX1" fmla="*/ 6321 w 67676"/>
                <a:gd name="connsiteY1" fmla="*/ 5215 h 305727"/>
                <a:gd name="connsiteX2" fmla="*/ 67676 w 67676"/>
                <a:gd name="connsiteY2" fmla="*/ 153341 h 305727"/>
                <a:gd name="connsiteX3" fmla="*/ 6320 w 67676"/>
                <a:gd name="connsiteY3" fmla="*/ 301466 h 305727"/>
                <a:gd name="connsiteX4" fmla="*/ 0 w 67676"/>
                <a:gd name="connsiteY4" fmla="*/ 305727 h 305727"/>
                <a:gd name="connsiteX5" fmla="*/ 0 w 67676"/>
                <a:gd name="connsiteY5" fmla="*/ 0 h 30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676" h="305727">
                  <a:moveTo>
                    <a:pt x="0" y="0"/>
                  </a:moveTo>
                  <a:lnTo>
                    <a:pt x="6321" y="5215"/>
                  </a:lnTo>
                  <a:cubicBezTo>
                    <a:pt x="44229" y="43124"/>
                    <a:pt x="67676" y="95494"/>
                    <a:pt x="67676" y="153341"/>
                  </a:cubicBezTo>
                  <a:cubicBezTo>
                    <a:pt x="67676" y="211188"/>
                    <a:pt x="44229" y="263558"/>
                    <a:pt x="6320" y="301466"/>
                  </a:cubicBezTo>
                  <a:lnTo>
                    <a:pt x="0" y="3057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07" name="グループ化 1806">
            <a:extLst>
              <a:ext uri="{FF2B5EF4-FFF2-40B4-BE49-F238E27FC236}">
                <a16:creationId xmlns:a16="http://schemas.microsoft.com/office/drawing/2014/main" id="{9F642C74-7936-8444-A15C-C55204F5A7B3}"/>
              </a:ext>
            </a:extLst>
          </p:cNvPr>
          <p:cNvGrpSpPr/>
          <p:nvPr/>
        </p:nvGrpSpPr>
        <p:grpSpPr>
          <a:xfrm>
            <a:off x="2019694" y="3553966"/>
            <a:ext cx="1548156" cy="1805531"/>
            <a:chOff x="1497163" y="2627331"/>
            <a:chExt cx="1548156" cy="1805531"/>
          </a:xfrm>
        </p:grpSpPr>
        <p:grpSp>
          <p:nvGrpSpPr>
            <p:cNvPr id="1805" name="グループ化 1804">
              <a:extLst>
                <a:ext uri="{FF2B5EF4-FFF2-40B4-BE49-F238E27FC236}">
                  <a16:creationId xmlns:a16="http://schemas.microsoft.com/office/drawing/2014/main" id="{395C9FC1-4C38-D945-88B4-28C8C1F3541D}"/>
                </a:ext>
              </a:extLst>
            </p:cNvPr>
            <p:cNvGrpSpPr/>
            <p:nvPr/>
          </p:nvGrpSpPr>
          <p:grpSpPr>
            <a:xfrm>
              <a:off x="1497163" y="2690642"/>
              <a:ext cx="1068585" cy="1737888"/>
              <a:chOff x="1497163" y="2690642"/>
              <a:chExt cx="1068585" cy="1737888"/>
            </a:xfrm>
          </p:grpSpPr>
          <p:sp>
            <p:nvSpPr>
              <p:cNvPr id="1697" name="台形 1696">
                <a:extLst>
                  <a:ext uri="{FF2B5EF4-FFF2-40B4-BE49-F238E27FC236}">
                    <a16:creationId xmlns:a16="http://schemas.microsoft.com/office/drawing/2014/main" id="{AEE7F13D-1236-4A49-A199-00C0C306B913}"/>
                  </a:ext>
                </a:extLst>
              </p:cNvPr>
              <p:cNvSpPr/>
              <p:nvPr/>
            </p:nvSpPr>
            <p:spPr>
              <a:xfrm rot="10800000">
                <a:off x="1658147" y="3045257"/>
                <a:ext cx="414317" cy="529034"/>
              </a:xfrm>
              <a:prstGeom prst="trapezoid">
                <a:avLst>
                  <a:gd name="adj" fmla="val 6693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98" name="円/楕円 1697">
                <a:extLst>
                  <a:ext uri="{FF2B5EF4-FFF2-40B4-BE49-F238E27FC236}">
                    <a16:creationId xmlns:a16="http://schemas.microsoft.com/office/drawing/2014/main" id="{66A4BCB6-0A0A-E847-B348-4C929E923EB9}"/>
                  </a:ext>
                </a:extLst>
              </p:cNvPr>
              <p:cNvSpPr/>
              <p:nvPr/>
            </p:nvSpPr>
            <p:spPr>
              <a:xfrm>
                <a:off x="1746373" y="2690642"/>
                <a:ext cx="237865" cy="23786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99" name="円/楕円 1698">
                <a:extLst>
                  <a:ext uri="{FF2B5EF4-FFF2-40B4-BE49-F238E27FC236}">
                    <a16:creationId xmlns:a16="http://schemas.microsoft.com/office/drawing/2014/main" id="{DB3EABA6-1B9B-7A47-BCA0-8CD189D64112}"/>
                  </a:ext>
                </a:extLst>
              </p:cNvPr>
              <p:cNvSpPr/>
              <p:nvPr/>
            </p:nvSpPr>
            <p:spPr>
              <a:xfrm>
                <a:off x="1639066" y="2971163"/>
                <a:ext cx="452479" cy="100124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13" name="円/楕円 1712">
                <a:extLst>
                  <a:ext uri="{FF2B5EF4-FFF2-40B4-BE49-F238E27FC236}">
                    <a16:creationId xmlns:a16="http://schemas.microsoft.com/office/drawing/2014/main" id="{E7A9A9CE-B35E-764B-ABBD-F6A1D49D563D}"/>
                  </a:ext>
                </a:extLst>
              </p:cNvPr>
              <p:cNvSpPr/>
              <p:nvPr/>
            </p:nvSpPr>
            <p:spPr>
              <a:xfrm>
                <a:off x="1607162" y="2995532"/>
                <a:ext cx="171234" cy="171234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14" name="円/楕円 1713">
                <a:extLst>
                  <a:ext uri="{FF2B5EF4-FFF2-40B4-BE49-F238E27FC236}">
                    <a16:creationId xmlns:a16="http://schemas.microsoft.com/office/drawing/2014/main" id="{95008B3A-4CEA-CF49-B4D3-6748333075E5}"/>
                  </a:ext>
                </a:extLst>
              </p:cNvPr>
              <p:cNvSpPr/>
              <p:nvPr/>
            </p:nvSpPr>
            <p:spPr>
              <a:xfrm rot="11700000">
                <a:off x="1497163" y="3522375"/>
                <a:ext cx="89199" cy="8919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99" name="フリーフォーム 1798">
                <a:extLst>
                  <a:ext uri="{FF2B5EF4-FFF2-40B4-BE49-F238E27FC236}">
                    <a16:creationId xmlns:a16="http://schemas.microsoft.com/office/drawing/2014/main" id="{51ED2E31-58FB-7144-A813-E3AF9F7AF566}"/>
                  </a:ext>
                </a:extLst>
              </p:cNvPr>
              <p:cNvSpPr/>
              <p:nvPr/>
            </p:nvSpPr>
            <p:spPr>
              <a:xfrm rot="11700000">
                <a:off x="1539103" y="3079318"/>
                <a:ext cx="131167" cy="505641"/>
              </a:xfrm>
              <a:custGeom>
                <a:avLst/>
                <a:gdLst>
                  <a:gd name="connsiteX0" fmla="*/ 131167 w 131167"/>
                  <a:gd name="connsiteY0" fmla="*/ 505641 h 505641"/>
                  <a:gd name="connsiteX1" fmla="*/ 0 w 131167"/>
                  <a:gd name="connsiteY1" fmla="*/ 505640 h 505641"/>
                  <a:gd name="connsiteX2" fmla="*/ 10614 w 131167"/>
                  <a:gd name="connsiteY2" fmla="*/ 252189 h 505641"/>
                  <a:gd name="connsiteX3" fmla="*/ 10614 w 131167"/>
                  <a:gd name="connsiteY3" fmla="*/ 252189 h 505641"/>
                  <a:gd name="connsiteX4" fmla="*/ 21175 w 131167"/>
                  <a:gd name="connsiteY4" fmla="*/ 0 h 505641"/>
                  <a:gd name="connsiteX5" fmla="*/ 109992 w 131167"/>
                  <a:gd name="connsiteY5" fmla="*/ 0 h 505641"/>
                  <a:gd name="connsiteX6" fmla="*/ 120553 w 131167"/>
                  <a:gd name="connsiteY6" fmla="*/ 252189 h 505641"/>
                  <a:gd name="connsiteX7" fmla="*/ 120553 w 131167"/>
                  <a:gd name="connsiteY7" fmla="*/ 252189 h 505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1167" h="505641">
                    <a:moveTo>
                      <a:pt x="131167" y="505641"/>
                    </a:moveTo>
                    <a:lnTo>
                      <a:pt x="0" y="505640"/>
                    </a:lnTo>
                    <a:lnTo>
                      <a:pt x="10614" y="252189"/>
                    </a:lnTo>
                    <a:lnTo>
                      <a:pt x="10614" y="252189"/>
                    </a:lnTo>
                    <a:lnTo>
                      <a:pt x="21175" y="0"/>
                    </a:lnTo>
                    <a:lnTo>
                      <a:pt x="109992" y="0"/>
                    </a:lnTo>
                    <a:lnTo>
                      <a:pt x="120553" y="252189"/>
                    </a:lnTo>
                    <a:lnTo>
                      <a:pt x="120553" y="252189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10" name="円/楕円 1709">
                <a:extLst>
                  <a:ext uri="{FF2B5EF4-FFF2-40B4-BE49-F238E27FC236}">
                    <a16:creationId xmlns:a16="http://schemas.microsoft.com/office/drawing/2014/main" id="{DF2A4221-6C36-D04B-9703-400779EA1BE3}"/>
                  </a:ext>
                </a:extLst>
              </p:cNvPr>
              <p:cNvSpPr/>
              <p:nvPr/>
            </p:nvSpPr>
            <p:spPr>
              <a:xfrm rot="21284637" flipH="1">
                <a:off x="1971695" y="4329420"/>
                <a:ext cx="99111" cy="9911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03" name="フリーフォーム 1802">
                <a:extLst>
                  <a:ext uri="{FF2B5EF4-FFF2-40B4-BE49-F238E27FC236}">
                    <a16:creationId xmlns:a16="http://schemas.microsoft.com/office/drawing/2014/main" id="{3AE890B2-9E69-F04F-84AB-FF21E02D6402}"/>
                  </a:ext>
                </a:extLst>
              </p:cNvPr>
              <p:cNvSpPr/>
              <p:nvPr/>
            </p:nvSpPr>
            <p:spPr>
              <a:xfrm rot="10500000">
                <a:off x="1883430" y="3562244"/>
                <a:ext cx="197794" cy="827551"/>
              </a:xfrm>
              <a:custGeom>
                <a:avLst/>
                <a:gdLst>
                  <a:gd name="connsiteX0" fmla="*/ 22701 w 197794"/>
                  <a:gd name="connsiteY0" fmla="*/ 417165 h 827551"/>
                  <a:gd name="connsiteX1" fmla="*/ 45753 w 197794"/>
                  <a:gd name="connsiteY1" fmla="*/ 442 h 827551"/>
                  <a:gd name="connsiteX2" fmla="*/ 144651 w 197794"/>
                  <a:gd name="connsiteY2" fmla="*/ 0 h 827551"/>
                  <a:gd name="connsiteX3" fmla="*/ 171469 w 197794"/>
                  <a:gd name="connsiteY3" fmla="*/ 417165 h 827551"/>
                  <a:gd name="connsiteX4" fmla="*/ 0 w 197794"/>
                  <a:gd name="connsiteY4" fmla="*/ 827551 h 827551"/>
                  <a:gd name="connsiteX5" fmla="*/ 22701 w 197794"/>
                  <a:gd name="connsiteY5" fmla="*/ 417165 h 827551"/>
                  <a:gd name="connsiteX6" fmla="*/ 171468 w 197794"/>
                  <a:gd name="connsiteY6" fmla="*/ 417165 h 827551"/>
                  <a:gd name="connsiteX7" fmla="*/ 197794 w 197794"/>
                  <a:gd name="connsiteY7" fmla="*/ 826668 h 827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7794" h="827551">
                    <a:moveTo>
                      <a:pt x="22701" y="417165"/>
                    </a:moveTo>
                    <a:lnTo>
                      <a:pt x="45753" y="442"/>
                    </a:lnTo>
                    <a:lnTo>
                      <a:pt x="144651" y="0"/>
                    </a:lnTo>
                    <a:lnTo>
                      <a:pt x="171469" y="417165"/>
                    </a:lnTo>
                    <a:close/>
                    <a:moveTo>
                      <a:pt x="0" y="827551"/>
                    </a:moveTo>
                    <a:lnTo>
                      <a:pt x="22701" y="417165"/>
                    </a:lnTo>
                    <a:lnTo>
                      <a:pt x="171468" y="417165"/>
                    </a:lnTo>
                    <a:lnTo>
                      <a:pt x="197794" y="82666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07" name="円/楕円 1706">
                <a:extLst>
                  <a:ext uri="{FF2B5EF4-FFF2-40B4-BE49-F238E27FC236}">
                    <a16:creationId xmlns:a16="http://schemas.microsoft.com/office/drawing/2014/main" id="{23D7FE33-CB32-5F41-8072-38154CC99EBB}"/>
                  </a:ext>
                </a:extLst>
              </p:cNvPr>
              <p:cNvSpPr/>
              <p:nvPr/>
            </p:nvSpPr>
            <p:spPr>
              <a:xfrm rot="315363">
                <a:off x="1659750" y="4329420"/>
                <a:ext cx="99111" cy="99110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01" name="フリーフォーム 1800">
                <a:extLst>
                  <a:ext uri="{FF2B5EF4-FFF2-40B4-BE49-F238E27FC236}">
                    <a16:creationId xmlns:a16="http://schemas.microsoft.com/office/drawing/2014/main" id="{53BF7EF9-0C00-BB4A-A968-40128B865AC9}"/>
                  </a:ext>
                </a:extLst>
              </p:cNvPr>
              <p:cNvSpPr/>
              <p:nvPr/>
            </p:nvSpPr>
            <p:spPr>
              <a:xfrm rot="11100000" flipH="1">
                <a:off x="1649333" y="3562244"/>
                <a:ext cx="197794" cy="827551"/>
              </a:xfrm>
              <a:custGeom>
                <a:avLst/>
                <a:gdLst>
                  <a:gd name="connsiteX0" fmla="*/ 22701 w 197794"/>
                  <a:gd name="connsiteY0" fmla="*/ 417165 h 827551"/>
                  <a:gd name="connsiteX1" fmla="*/ 171469 w 197794"/>
                  <a:gd name="connsiteY1" fmla="*/ 417165 h 827551"/>
                  <a:gd name="connsiteX2" fmla="*/ 144651 w 197794"/>
                  <a:gd name="connsiteY2" fmla="*/ 0 h 827551"/>
                  <a:gd name="connsiteX3" fmla="*/ 45753 w 197794"/>
                  <a:gd name="connsiteY3" fmla="*/ 442 h 827551"/>
                  <a:gd name="connsiteX4" fmla="*/ 0 w 197794"/>
                  <a:gd name="connsiteY4" fmla="*/ 827551 h 827551"/>
                  <a:gd name="connsiteX5" fmla="*/ 197794 w 197794"/>
                  <a:gd name="connsiteY5" fmla="*/ 826668 h 827551"/>
                  <a:gd name="connsiteX6" fmla="*/ 171468 w 197794"/>
                  <a:gd name="connsiteY6" fmla="*/ 417165 h 827551"/>
                  <a:gd name="connsiteX7" fmla="*/ 22701 w 197794"/>
                  <a:gd name="connsiteY7" fmla="*/ 417165 h 827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7794" h="827551">
                    <a:moveTo>
                      <a:pt x="22701" y="417165"/>
                    </a:moveTo>
                    <a:lnTo>
                      <a:pt x="171469" y="417165"/>
                    </a:lnTo>
                    <a:lnTo>
                      <a:pt x="144651" y="0"/>
                    </a:lnTo>
                    <a:lnTo>
                      <a:pt x="45753" y="442"/>
                    </a:lnTo>
                    <a:close/>
                    <a:moveTo>
                      <a:pt x="0" y="827551"/>
                    </a:moveTo>
                    <a:lnTo>
                      <a:pt x="197794" y="826668"/>
                    </a:lnTo>
                    <a:lnTo>
                      <a:pt x="171468" y="417165"/>
                    </a:lnTo>
                    <a:lnTo>
                      <a:pt x="22701" y="417165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04" name="円/楕円 1703">
                <a:extLst>
                  <a:ext uri="{FF2B5EF4-FFF2-40B4-BE49-F238E27FC236}">
                    <a16:creationId xmlns:a16="http://schemas.microsoft.com/office/drawing/2014/main" id="{4158DC51-6E90-F44B-B28A-9C2CD69091AA}"/>
                  </a:ext>
                </a:extLst>
              </p:cNvPr>
              <p:cNvSpPr/>
              <p:nvPr/>
            </p:nvSpPr>
            <p:spPr>
              <a:xfrm rot="5400000" flipH="1">
                <a:off x="2476549" y="3007590"/>
                <a:ext cx="89199" cy="89199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05" name="フリーフォーム 1704">
                <a:extLst>
                  <a:ext uri="{FF2B5EF4-FFF2-40B4-BE49-F238E27FC236}">
                    <a16:creationId xmlns:a16="http://schemas.microsoft.com/office/drawing/2014/main" id="{CE2F0586-FDBE-8946-9BBE-F820CCA27E18}"/>
                  </a:ext>
                </a:extLst>
              </p:cNvPr>
              <p:cNvSpPr/>
              <p:nvPr/>
            </p:nvSpPr>
            <p:spPr>
              <a:xfrm rot="5400000" flipH="1">
                <a:off x="2086351" y="2925464"/>
                <a:ext cx="131167" cy="253452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06" name="フリーフォーム 1705">
                <a:extLst>
                  <a:ext uri="{FF2B5EF4-FFF2-40B4-BE49-F238E27FC236}">
                    <a16:creationId xmlns:a16="http://schemas.microsoft.com/office/drawing/2014/main" id="{0DB59F19-AF08-5746-9B45-5719619C8354}"/>
                  </a:ext>
                </a:extLst>
              </p:cNvPr>
              <p:cNvSpPr/>
              <p:nvPr/>
            </p:nvSpPr>
            <p:spPr>
              <a:xfrm rot="5400000" flipH="1">
                <a:off x="2349785" y="2926096"/>
                <a:ext cx="109939" cy="252189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806" name="グループ化 1805">
              <a:extLst>
                <a:ext uri="{FF2B5EF4-FFF2-40B4-BE49-F238E27FC236}">
                  <a16:creationId xmlns:a16="http://schemas.microsoft.com/office/drawing/2014/main" id="{570D8F76-154F-924A-8B07-1DDE7287FD6D}"/>
                </a:ext>
              </a:extLst>
            </p:cNvPr>
            <p:cNvGrpSpPr/>
            <p:nvPr/>
          </p:nvGrpSpPr>
          <p:grpSpPr>
            <a:xfrm>
              <a:off x="2468299" y="2627331"/>
              <a:ext cx="577020" cy="1805531"/>
              <a:chOff x="2468299" y="2627331"/>
              <a:chExt cx="577020" cy="1805531"/>
            </a:xfrm>
          </p:grpSpPr>
          <p:sp>
            <p:nvSpPr>
              <p:cNvPr id="1693" name="正方形/長方形 1692">
                <a:extLst>
                  <a:ext uri="{FF2B5EF4-FFF2-40B4-BE49-F238E27FC236}">
                    <a16:creationId xmlns:a16="http://schemas.microsoft.com/office/drawing/2014/main" id="{5A3F52E7-EFDB-EC44-833D-A729E7ED95A2}"/>
                  </a:ext>
                </a:extLst>
              </p:cNvPr>
              <p:cNvSpPr/>
              <p:nvPr/>
            </p:nvSpPr>
            <p:spPr>
              <a:xfrm>
                <a:off x="2468299" y="2627979"/>
                <a:ext cx="28800" cy="180488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95" name="フリーフォーム 1694">
                <a:extLst>
                  <a:ext uri="{FF2B5EF4-FFF2-40B4-BE49-F238E27FC236}">
                    <a16:creationId xmlns:a16="http://schemas.microsoft.com/office/drawing/2014/main" id="{27C031FF-DC3E-D846-A63A-C46B34318210}"/>
                  </a:ext>
                </a:extLst>
              </p:cNvPr>
              <p:cNvSpPr/>
              <p:nvPr/>
            </p:nvSpPr>
            <p:spPr>
              <a:xfrm>
                <a:off x="2531880" y="2806640"/>
                <a:ext cx="513439" cy="165008"/>
              </a:xfrm>
              <a:custGeom>
                <a:avLst/>
                <a:gdLst>
                  <a:gd name="connsiteX0" fmla="*/ 653085 w 932485"/>
                  <a:gd name="connsiteY0" fmla="*/ 0 h 299680"/>
                  <a:gd name="connsiteX1" fmla="*/ 653908 w 932485"/>
                  <a:gd name="connsiteY1" fmla="*/ 880 h 299680"/>
                  <a:gd name="connsiteX2" fmla="*/ 657521 w 932485"/>
                  <a:gd name="connsiteY2" fmla="*/ 880 h 299680"/>
                  <a:gd name="connsiteX3" fmla="*/ 657521 w 932485"/>
                  <a:gd name="connsiteY3" fmla="*/ 4744 h 299680"/>
                  <a:gd name="connsiteX4" fmla="*/ 932485 w 932485"/>
                  <a:gd name="connsiteY4" fmla="*/ 298800 h 299680"/>
                  <a:gd name="connsiteX5" fmla="*/ 657521 w 932485"/>
                  <a:gd name="connsiteY5" fmla="*/ 298800 h 299680"/>
                  <a:gd name="connsiteX6" fmla="*/ 657521 w 932485"/>
                  <a:gd name="connsiteY6" fmla="*/ 299680 h 299680"/>
                  <a:gd name="connsiteX7" fmla="*/ 0 w 932485"/>
                  <a:gd name="connsiteY7" fmla="*/ 299680 h 299680"/>
                  <a:gd name="connsiteX8" fmla="*/ 0 w 932485"/>
                  <a:gd name="connsiteY8" fmla="*/ 880 h 299680"/>
                  <a:gd name="connsiteX9" fmla="*/ 653085 w 932485"/>
                  <a:gd name="connsiteY9" fmla="*/ 880 h 299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32485" h="299680">
                    <a:moveTo>
                      <a:pt x="653085" y="0"/>
                    </a:moveTo>
                    <a:lnTo>
                      <a:pt x="653908" y="880"/>
                    </a:lnTo>
                    <a:lnTo>
                      <a:pt x="657521" y="880"/>
                    </a:lnTo>
                    <a:lnTo>
                      <a:pt x="657521" y="4744"/>
                    </a:lnTo>
                    <a:lnTo>
                      <a:pt x="932485" y="298800"/>
                    </a:lnTo>
                    <a:lnTo>
                      <a:pt x="657521" y="298800"/>
                    </a:lnTo>
                    <a:lnTo>
                      <a:pt x="657521" y="299680"/>
                    </a:lnTo>
                    <a:lnTo>
                      <a:pt x="0" y="299680"/>
                    </a:lnTo>
                    <a:lnTo>
                      <a:pt x="0" y="880"/>
                    </a:lnTo>
                    <a:lnTo>
                      <a:pt x="653085" y="88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96" name="フリーフォーム 1695">
                <a:extLst>
                  <a:ext uri="{FF2B5EF4-FFF2-40B4-BE49-F238E27FC236}">
                    <a16:creationId xmlns:a16="http://schemas.microsoft.com/office/drawing/2014/main" id="{25635A0B-06F3-0141-AB75-F6C429DB9321}"/>
                  </a:ext>
                </a:extLst>
              </p:cNvPr>
              <p:cNvSpPr/>
              <p:nvPr/>
            </p:nvSpPr>
            <p:spPr>
              <a:xfrm flipV="1">
                <a:off x="2531880" y="2627331"/>
                <a:ext cx="513439" cy="165008"/>
              </a:xfrm>
              <a:custGeom>
                <a:avLst/>
                <a:gdLst>
                  <a:gd name="connsiteX0" fmla="*/ 653085 w 932485"/>
                  <a:gd name="connsiteY0" fmla="*/ 0 h 299680"/>
                  <a:gd name="connsiteX1" fmla="*/ 653908 w 932485"/>
                  <a:gd name="connsiteY1" fmla="*/ 880 h 299680"/>
                  <a:gd name="connsiteX2" fmla="*/ 657521 w 932485"/>
                  <a:gd name="connsiteY2" fmla="*/ 880 h 299680"/>
                  <a:gd name="connsiteX3" fmla="*/ 657521 w 932485"/>
                  <a:gd name="connsiteY3" fmla="*/ 4744 h 299680"/>
                  <a:gd name="connsiteX4" fmla="*/ 932485 w 932485"/>
                  <a:gd name="connsiteY4" fmla="*/ 298800 h 299680"/>
                  <a:gd name="connsiteX5" fmla="*/ 657521 w 932485"/>
                  <a:gd name="connsiteY5" fmla="*/ 298800 h 299680"/>
                  <a:gd name="connsiteX6" fmla="*/ 657521 w 932485"/>
                  <a:gd name="connsiteY6" fmla="*/ 299680 h 299680"/>
                  <a:gd name="connsiteX7" fmla="*/ 0 w 932485"/>
                  <a:gd name="connsiteY7" fmla="*/ 299680 h 299680"/>
                  <a:gd name="connsiteX8" fmla="*/ 0 w 932485"/>
                  <a:gd name="connsiteY8" fmla="*/ 880 h 299680"/>
                  <a:gd name="connsiteX9" fmla="*/ 653085 w 932485"/>
                  <a:gd name="connsiteY9" fmla="*/ 880 h 299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32485" h="299680">
                    <a:moveTo>
                      <a:pt x="653085" y="0"/>
                    </a:moveTo>
                    <a:lnTo>
                      <a:pt x="653908" y="880"/>
                    </a:lnTo>
                    <a:lnTo>
                      <a:pt x="657521" y="880"/>
                    </a:lnTo>
                    <a:lnTo>
                      <a:pt x="657521" y="4744"/>
                    </a:lnTo>
                    <a:lnTo>
                      <a:pt x="932485" y="298800"/>
                    </a:lnTo>
                    <a:lnTo>
                      <a:pt x="657521" y="298800"/>
                    </a:lnTo>
                    <a:lnTo>
                      <a:pt x="657521" y="299680"/>
                    </a:lnTo>
                    <a:lnTo>
                      <a:pt x="0" y="299680"/>
                    </a:lnTo>
                    <a:lnTo>
                      <a:pt x="0" y="880"/>
                    </a:lnTo>
                    <a:lnTo>
                      <a:pt x="653085" y="880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798" name="グループ化 1797">
            <a:extLst>
              <a:ext uri="{FF2B5EF4-FFF2-40B4-BE49-F238E27FC236}">
                <a16:creationId xmlns:a16="http://schemas.microsoft.com/office/drawing/2014/main" id="{6A05979F-E9C9-F141-8B47-D0305A335C46}"/>
              </a:ext>
            </a:extLst>
          </p:cNvPr>
          <p:cNvGrpSpPr/>
          <p:nvPr/>
        </p:nvGrpSpPr>
        <p:grpSpPr>
          <a:xfrm>
            <a:off x="1426228" y="3190328"/>
            <a:ext cx="748448" cy="748448"/>
            <a:chOff x="456876" y="3975651"/>
            <a:chExt cx="924340" cy="924340"/>
          </a:xfrm>
        </p:grpSpPr>
        <p:grpSp>
          <p:nvGrpSpPr>
            <p:cNvPr id="1717" name="グループ化 1716">
              <a:extLst>
                <a:ext uri="{FF2B5EF4-FFF2-40B4-BE49-F238E27FC236}">
                  <a16:creationId xmlns:a16="http://schemas.microsoft.com/office/drawing/2014/main" id="{891270BE-079D-144D-B2BD-C11E82DE893F}"/>
                </a:ext>
              </a:extLst>
            </p:cNvPr>
            <p:cNvGrpSpPr/>
            <p:nvPr/>
          </p:nvGrpSpPr>
          <p:grpSpPr>
            <a:xfrm>
              <a:off x="797425" y="4060228"/>
              <a:ext cx="424631" cy="424988"/>
              <a:chOff x="4572810" y="848253"/>
              <a:chExt cx="1517488" cy="1518763"/>
            </a:xfrm>
          </p:grpSpPr>
          <p:grpSp>
            <p:nvGrpSpPr>
              <p:cNvPr id="1718" name="グループ化 1717">
                <a:extLst>
                  <a:ext uri="{FF2B5EF4-FFF2-40B4-BE49-F238E27FC236}">
                    <a16:creationId xmlns:a16="http://schemas.microsoft.com/office/drawing/2014/main" id="{42EB91B1-2962-ED43-8F8D-04CC516768A8}"/>
                  </a:ext>
                </a:extLst>
              </p:cNvPr>
              <p:cNvGrpSpPr/>
              <p:nvPr/>
            </p:nvGrpSpPr>
            <p:grpSpPr>
              <a:xfrm rot="2700000">
                <a:off x="5558843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751" name="円/楕円 1750">
                  <a:extLst>
                    <a:ext uri="{FF2B5EF4-FFF2-40B4-BE49-F238E27FC236}">
                      <a16:creationId xmlns:a16="http://schemas.microsoft.com/office/drawing/2014/main" id="{F2AFF009-3A24-4342-B029-87691DDE718B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52" name="正方形/長方形 1751">
                  <a:extLst>
                    <a:ext uri="{FF2B5EF4-FFF2-40B4-BE49-F238E27FC236}">
                      <a16:creationId xmlns:a16="http://schemas.microsoft.com/office/drawing/2014/main" id="{D3AFC467-1129-BB47-B9C2-EC9E922D89A0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53" name="三角形 1752">
                  <a:extLst>
                    <a:ext uri="{FF2B5EF4-FFF2-40B4-BE49-F238E27FC236}">
                      <a16:creationId xmlns:a16="http://schemas.microsoft.com/office/drawing/2014/main" id="{C724D39C-CC6D-424A-8F94-A7751B56059B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719" name="グループ化 1718">
                <a:extLst>
                  <a:ext uri="{FF2B5EF4-FFF2-40B4-BE49-F238E27FC236}">
                    <a16:creationId xmlns:a16="http://schemas.microsoft.com/office/drawing/2014/main" id="{6E6ABE08-42F1-1C41-971F-3A99B6542026}"/>
                  </a:ext>
                </a:extLst>
              </p:cNvPr>
              <p:cNvGrpSpPr/>
              <p:nvPr/>
            </p:nvGrpSpPr>
            <p:grpSpPr>
              <a:xfrm>
                <a:off x="4572810" y="848253"/>
                <a:ext cx="1517488" cy="1518763"/>
                <a:chOff x="4572810" y="848253"/>
                <a:chExt cx="1517488" cy="1518763"/>
              </a:xfrm>
            </p:grpSpPr>
            <p:grpSp>
              <p:nvGrpSpPr>
                <p:cNvPr id="1733" name="グループ化 1732">
                  <a:extLst>
                    <a:ext uri="{FF2B5EF4-FFF2-40B4-BE49-F238E27FC236}">
                      <a16:creationId xmlns:a16="http://schemas.microsoft.com/office/drawing/2014/main" id="{609E61BE-6688-EE44-B5A8-1CBC05B37983}"/>
                    </a:ext>
                  </a:extLst>
                </p:cNvPr>
                <p:cNvGrpSpPr/>
                <p:nvPr/>
              </p:nvGrpSpPr>
              <p:grpSpPr>
                <a:xfrm>
                  <a:off x="5225354" y="848253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748" name="円/楕円 1747">
                    <a:extLst>
                      <a:ext uri="{FF2B5EF4-FFF2-40B4-BE49-F238E27FC236}">
                        <a16:creationId xmlns:a16="http://schemas.microsoft.com/office/drawing/2014/main" id="{774A4FE8-F014-F442-8FF2-D3C87D2067B6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49" name="正方形/長方形 1748">
                    <a:extLst>
                      <a:ext uri="{FF2B5EF4-FFF2-40B4-BE49-F238E27FC236}">
                        <a16:creationId xmlns:a16="http://schemas.microsoft.com/office/drawing/2014/main" id="{48C55E72-7A17-2543-9A76-F3A70F69D7B2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50" name="三角形 1749">
                    <a:extLst>
                      <a:ext uri="{FF2B5EF4-FFF2-40B4-BE49-F238E27FC236}">
                        <a16:creationId xmlns:a16="http://schemas.microsoft.com/office/drawing/2014/main" id="{63C09613-D923-3D45-A0F6-BE86D77F5B5B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734" name="グループ化 1733">
                  <a:extLst>
                    <a:ext uri="{FF2B5EF4-FFF2-40B4-BE49-F238E27FC236}">
                      <a16:creationId xmlns:a16="http://schemas.microsoft.com/office/drawing/2014/main" id="{23731101-ABEB-E147-8A2A-2F10287A2745}"/>
                    </a:ext>
                  </a:extLst>
                </p:cNvPr>
                <p:cNvGrpSpPr/>
                <p:nvPr/>
              </p:nvGrpSpPr>
              <p:grpSpPr>
                <a:xfrm>
                  <a:off x="4572810" y="1130907"/>
                  <a:ext cx="1517488" cy="953455"/>
                  <a:chOff x="4572810" y="1130907"/>
                  <a:chExt cx="1517488" cy="953455"/>
                </a:xfrm>
              </p:grpSpPr>
              <p:sp>
                <p:nvSpPr>
                  <p:cNvPr id="1739" name="円/楕円 1738">
                    <a:extLst>
                      <a:ext uri="{FF2B5EF4-FFF2-40B4-BE49-F238E27FC236}">
                        <a16:creationId xmlns:a16="http://schemas.microsoft.com/office/drawing/2014/main" id="{3EEEB599-89A9-E443-B429-2CA1587C64D4}"/>
                      </a:ext>
                    </a:extLst>
                  </p:cNvPr>
                  <p:cNvSpPr/>
                  <p:nvPr/>
                </p:nvSpPr>
                <p:spPr>
                  <a:xfrm>
                    <a:off x="4851699" y="1130907"/>
                    <a:ext cx="953455" cy="953455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1740" name="グループ化 1739">
                    <a:extLst>
                      <a:ext uri="{FF2B5EF4-FFF2-40B4-BE49-F238E27FC236}">
                        <a16:creationId xmlns:a16="http://schemas.microsoft.com/office/drawing/2014/main" id="{B3FB9364-2BF9-1546-BA19-88BDAB7D8E51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717948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745" name="円/楕円 1744">
                      <a:extLst>
                        <a:ext uri="{FF2B5EF4-FFF2-40B4-BE49-F238E27FC236}">
                          <a16:creationId xmlns:a16="http://schemas.microsoft.com/office/drawing/2014/main" id="{BFAD3E28-4C4E-4440-922F-659BE1292C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46" name="正方形/長方形 1745">
                      <a:extLst>
                        <a:ext uri="{FF2B5EF4-FFF2-40B4-BE49-F238E27FC236}">
                          <a16:creationId xmlns:a16="http://schemas.microsoft.com/office/drawing/2014/main" id="{2D65D34C-81AB-BB4C-96B0-3D32292AC8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47" name="三角形 1746">
                      <a:extLst>
                        <a:ext uri="{FF2B5EF4-FFF2-40B4-BE49-F238E27FC236}">
                          <a16:creationId xmlns:a16="http://schemas.microsoft.com/office/drawing/2014/main" id="{2694617F-03B8-6843-919A-5D38B406A3FD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1741" name="グループ化 1740">
                    <a:extLst>
                      <a:ext uri="{FF2B5EF4-FFF2-40B4-BE49-F238E27FC236}">
                        <a16:creationId xmlns:a16="http://schemas.microsoft.com/office/drawing/2014/main" id="{9C38CE10-9739-DE4D-876E-878883319471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4732760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742" name="円/楕円 1741">
                      <a:extLst>
                        <a:ext uri="{FF2B5EF4-FFF2-40B4-BE49-F238E27FC236}">
                          <a16:creationId xmlns:a16="http://schemas.microsoft.com/office/drawing/2014/main" id="{735A22A6-5E8A-1D47-ABCD-E6D36CB531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43" name="正方形/長方形 1742">
                      <a:extLst>
                        <a:ext uri="{FF2B5EF4-FFF2-40B4-BE49-F238E27FC236}">
                          <a16:creationId xmlns:a16="http://schemas.microsoft.com/office/drawing/2014/main" id="{67ABF773-29C6-524E-AEDE-E4F7435857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44" name="三角形 1743">
                      <a:extLst>
                        <a:ext uri="{FF2B5EF4-FFF2-40B4-BE49-F238E27FC236}">
                          <a16:creationId xmlns:a16="http://schemas.microsoft.com/office/drawing/2014/main" id="{CF6C6604-96E5-B44A-B37D-AF876D41806D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grpSp>
              <p:nvGrpSpPr>
                <p:cNvPr id="1735" name="グループ化 1734">
                  <a:extLst>
                    <a:ext uri="{FF2B5EF4-FFF2-40B4-BE49-F238E27FC236}">
                      <a16:creationId xmlns:a16="http://schemas.microsoft.com/office/drawing/2014/main" id="{DC75F815-D904-3F48-A02F-7B75E5F19F5D}"/>
                    </a:ext>
                  </a:extLst>
                </p:cNvPr>
                <p:cNvGrpSpPr/>
                <p:nvPr/>
              </p:nvGrpSpPr>
              <p:grpSpPr>
                <a:xfrm rot="10800000">
                  <a:off x="5225354" y="1834716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736" name="円/楕円 1735">
                    <a:extLst>
                      <a:ext uri="{FF2B5EF4-FFF2-40B4-BE49-F238E27FC236}">
                        <a16:creationId xmlns:a16="http://schemas.microsoft.com/office/drawing/2014/main" id="{03D3F08F-19E5-0B45-A878-9F047000823E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37" name="正方形/長方形 1736">
                    <a:extLst>
                      <a:ext uri="{FF2B5EF4-FFF2-40B4-BE49-F238E27FC236}">
                        <a16:creationId xmlns:a16="http://schemas.microsoft.com/office/drawing/2014/main" id="{E0F50088-A60A-C94B-9646-68B5EEC9211F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38" name="三角形 1737">
                    <a:extLst>
                      <a:ext uri="{FF2B5EF4-FFF2-40B4-BE49-F238E27FC236}">
                        <a16:creationId xmlns:a16="http://schemas.microsoft.com/office/drawing/2014/main" id="{06957DDB-D38F-7643-9753-64246DFE0AA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720" name="グループ化 1719">
                <a:extLst>
                  <a:ext uri="{FF2B5EF4-FFF2-40B4-BE49-F238E27FC236}">
                    <a16:creationId xmlns:a16="http://schemas.microsoft.com/office/drawing/2014/main" id="{55FD49B1-D589-954F-B326-AE0CB3DDB19F}"/>
                  </a:ext>
                </a:extLst>
              </p:cNvPr>
              <p:cNvGrpSpPr/>
              <p:nvPr/>
            </p:nvGrpSpPr>
            <p:grpSpPr>
              <a:xfrm rot="18900000">
                <a:off x="4885769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730" name="円/楕円 1729">
                  <a:extLst>
                    <a:ext uri="{FF2B5EF4-FFF2-40B4-BE49-F238E27FC236}">
                      <a16:creationId xmlns:a16="http://schemas.microsoft.com/office/drawing/2014/main" id="{F9719E24-AC02-0A4C-A99A-1F0D7FD2A903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31" name="正方形/長方形 1730">
                  <a:extLst>
                    <a:ext uri="{FF2B5EF4-FFF2-40B4-BE49-F238E27FC236}">
                      <a16:creationId xmlns:a16="http://schemas.microsoft.com/office/drawing/2014/main" id="{720A57C6-5862-5D42-8124-3B3BC96D6E69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32" name="三角形 1731">
                  <a:extLst>
                    <a:ext uri="{FF2B5EF4-FFF2-40B4-BE49-F238E27FC236}">
                      <a16:creationId xmlns:a16="http://schemas.microsoft.com/office/drawing/2014/main" id="{4CA6D88A-FC68-EE4F-A077-0C111455EABC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721" name="グループ化 1720">
                <a:extLst>
                  <a:ext uri="{FF2B5EF4-FFF2-40B4-BE49-F238E27FC236}">
                    <a16:creationId xmlns:a16="http://schemas.microsoft.com/office/drawing/2014/main" id="{A93E249E-B1FC-0744-A7A6-6F296A1A82F2}"/>
                  </a:ext>
                </a:extLst>
              </p:cNvPr>
              <p:cNvGrpSpPr/>
              <p:nvPr/>
            </p:nvGrpSpPr>
            <p:grpSpPr>
              <a:xfrm>
                <a:off x="4700059" y="1656487"/>
                <a:ext cx="1112590" cy="532300"/>
                <a:chOff x="4700059" y="1656487"/>
                <a:chExt cx="1112590" cy="532300"/>
              </a:xfrm>
            </p:grpSpPr>
            <p:grpSp>
              <p:nvGrpSpPr>
                <p:cNvPr id="1722" name="グループ化 1721">
                  <a:extLst>
                    <a:ext uri="{FF2B5EF4-FFF2-40B4-BE49-F238E27FC236}">
                      <a16:creationId xmlns:a16="http://schemas.microsoft.com/office/drawing/2014/main" id="{06D22408-3234-754F-91D0-24C1D2A6B8F4}"/>
                    </a:ext>
                  </a:extLst>
                </p:cNvPr>
                <p:cNvGrpSpPr/>
                <p:nvPr/>
              </p:nvGrpSpPr>
              <p:grpSpPr>
                <a:xfrm rot="13500000">
                  <a:off x="486000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727" name="円/楕円 1726">
                    <a:extLst>
                      <a:ext uri="{FF2B5EF4-FFF2-40B4-BE49-F238E27FC236}">
                        <a16:creationId xmlns:a16="http://schemas.microsoft.com/office/drawing/2014/main" id="{2DE562E7-6990-2945-9A2D-D3DEB9D846F9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28" name="正方形/長方形 1727">
                    <a:extLst>
                      <a:ext uri="{FF2B5EF4-FFF2-40B4-BE49-F238E27FC236}">
                        <a16:creationId xmlns:a16="http://schemas.microsoft.com/office/drawing/2014/main" id="{EFD9C564-D4F8-0C4A-BAEB-610A97E26A8B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29" name="三角形 1728">
                    <a:extLst>
                      <a:ext uri="{FF2B5EF4-FFF2-40B4-BE49-F238E27FC236}">
                        <a16:creationId xmlns:a16="http://schemas.microsoft.com/office/drawing/2014/main" id="{A2684C82-A2F4-164C-BD0E-E314201E7C6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723" name="グループ化 1722">
                  <a:extLst>
                    <a:ext uri="{FF2B5EF4-FFF2-40B4-BE49-F238E27FC236}">
                      <a16:creationId xmlns:a16="http://schemas.microsoft.com/office/drawing/2014/main" id="{DC7C131E-3BDC-294D-B16D-AB3FB24EFF97}"/>
                    </a:ext>
                  </a:extLst>
                </p:cNvPr>
                <p:cNvGrpSpPr/>
                <p:nvPr/>
              </p:nvGrpSpPr>
              <p:grpSpPr>
                <a:xfrm rot="8100000">
                  <a:off x="560024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724" name="円/楕円 1723">
                    <a:extLst>
                      <a:ext uri="{FF2B5EF4-FFF2-40B4-BE49-F238E27FC236}">
                        <a16:creationId xmlns:a16="http://schemas.microsoft.com/office/drawing/2014/main" id="{5EED1058-6767-4245-B999-72A046D41156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25" name="正方形/長方形 1724">
                    <a:extLst>
                      <a:ext uri="{FF2B5EF4-FFF2-40B4-BE49-F238E27FC236}">
                        <a16:creationId xmlns:a16="http://schemas.microsoft.com/office/drawing/2014/main" id="{63D0F146-94B6-0F44-A438-22EFB1FA69BD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26" name="三角形 1725">
                    <a:extLst>
                      <a:ext uri="{FF2B5EF4-FFF2-40B4-BE49-F238E27FC236}">
                        <a16:creationId xmlns:a16="http://schemas.microsoft.com/office/drawing/2014/main" id="{1538828B-5121-7747-B45C-244DBE62FAF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grpSp>
          <p:nvGrpSpPr>
            <p:cNvPr id="1754" name="グループ化 1753">
              <a:extLst>
                <a:ext uri="{FF2B5EF4-FFF2-40B4-BE49-F238E27FC236}">
                  <a16:creationId xmlns:a16="http://schemas.microsoft.com/office/drawing/2014/main" id="{183E6406-5BDE-FC4D-87F9-B0D5BEE2F040}"/>
                </a:ext>
              </a:extLst>
            </p:cNvPr>
            <p:cNvGrpSpPr/>
            <p:nvPr/>
          </p:nvGrpSpPr>
          <p:grpSpPr>
            <a:xfrm>
              <a:off x="617014" y="4438788"/>
              <a:ext cx="292624" cy="292870"/>
              <a:chOff x="4572810" y="848253"/>
              <a:chExt cx="1517488" cy="1518763"/>
            </a:xfrm>
          </p:grpSpPr>
          <p:grpSp>
            <p:nvGrpSpPr>
              <p:cNvPr id="1755" name="グループ化 1754">
                <a:extLst>
                  <a:ext uri="{FF2B5EF4-FFF2-40B4-BE49-F238E27FC236}">
                    <a16:creationId xmlns:a16="http://schemas.microsoft.com/office/drawing/2014/main" id="{F33DB65C-203D-0A4A-8DA2-C8BCDD4A4E47}"/>
                  </a:ext>
                </a:extLst>
              </p:cNvPr>
              <p:cNvGrpSpPr/>
              <p:nvPr/>
            </p:nvGrpSpPr>
            <p:grpSpPr>
              <a:xfrm rot="2700000">
                <a:off x="5558843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788" name="円/楕円 1787">
                  <a:extLst>
                    <a:ext uri="{FF2B5EF4-FFF2-40B4-BE49-F238E27FC236}">
                      <a16:creationId xmlns:a16="http://schemas.microsoft.com/office/drawing/2014/main" id="{27B28CF9-1908-E542-AE41-0CA39C7DDD9F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89" name="正方形/長方形 1788">
                  <a:extLst>
                    <a:ext uri="{FF2B5EF4-FFF2-40B4-BE49-F238E27FC236}">
                      <a16:creationId xmlns:a16="http://schemas.microsoft.com/office/drawing/2014/main" id="{C1C699D6-2D6E-4D4C-BE07-726B97F5FDCF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90" name="三角形 1789">
                  <a:extLst>
                    <a:ext uri="{FF2B5EF4-FFF2-40B4-BE49-F238E27FC236}">
                      <a16:creationId xmlns:a16="http://schemas.microsoft.com/office/drawing/2014/main" id="{A68E23E3-C6AA-A144-865E-D8E2E5DADDE1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756" name="グループ化 1755">
                <a:extLst>
                  <a:ext uri="{FF2B5EF4-FFF2-40B4-BE49-F238E27FC236}">
                    <a16:creationId xmlns:a16="http://schemas.microsoft.com/office/drawing/2014/main" id="{D94DC673-4F6C-F144-BEFF-722D82B03429}"/>
                  </a:ext>
                </a:extLst>
              </p:cNvPr>
              <p:cNvGrpSpPr/>
              <p:nvPr/>
            </p:nvGrpSpPr>
            <p:grpSpPr>
              <a:xfrm>
                <a:off x="4572810" y="848253"/>
                <a:ext cx="1517488" cy="1518763"/>
                <a:chOff x="4572810" y="848253"/>
                <a:chExt cx="1517488" cy="1518763"/>
              </a:xfrm>
            </p:grpSpPr>
            <p:grpSp>
              <p:nvGrpSpPr>
                <p:cNvPr id="1770" name="グループ化 1769">
                  <a:extLst>
                    <a:ext uri="{FF2B5EF4-FFF2-40B4-BE49-F238E27FC236}">
                      <a16:creationId xmlns:a16="http://schemas.microsoft.com/office/drawing/2014/main" id="{573F7DB6-123D-CE4A-87A7-7AB629810183}"/>
                    </a:ext>
                  </a:extLst>
                </p:cNvPr>
                <p:cNvGrpSpPr/>
                <p:nvPr/>
              </p:nvGrpSpPr>
              <p:grpSpPr>
                <a:xfrm>
                  <a:off x="5225354" y="848253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785" name="円/楕円 1784">
                    <a:extLst>
                      <a:ext uri="{FF2B5EF4-FFF2-40B4-BE49-F238E27FC236}">
                        <a16:creationId xmlns:a16="http://schemas.microsoft.com/office/drawing/2014/main" id="{E53517D0-30D9-7640-B504-F666E853C5C8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86" name="正方形/長方形 1785">
                    <a:extLst>
                      <a:ext uri="{FF2B5EF4-FFF2-40B4-BE49-F238E27FC236}">
                        <a16:creationId xmlns:a16="http://schemas.microsoft.com/office/drawing/2014/main" id="{C8A06CCC-4B84-CE42-AF93-BD024B2EAAD8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87" name="三角形 1786">
                    <a:extLst>
                      <a:ext uri="{FF2B5EF4-FFF2-40B4-BE49-F238E27FC236}">
                        <a16:creationId xmlns:a16="http://schemas.microsoft.com/office/drawing/2014/main" id="{1A4F77C3-4512-7543-82D2-A139A48399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771" name="グループ化 1770">
                  <a:extLst>
                    <a:ext uri="{FF2B5EF4-FFF2-40B4-BE49-F238E27FC236}">
                      <a16:creationId xmlns:a16="http://schemas.microsoft.com/office/drawing/2014/main" id="{71FEED05-5AC6-C849-A096-B5E7792B7995}"/>
                    </a:ext>
                  </a:extLst>
                </p:cNvPr>
                <p:cNvGrpSpPr/>
                <p:nvPr/>
              </p:nvGrpSpPr>
              <p:grpSpPr>
                <a:xfrm>
                  <a:off x="4572810" y="1130907"/>
                  <a:ext cx="1517488" cy="953455"/>
                  <a:chOff x="4572810" y="1130907"/>
                  <a:chExt cx="1517488" cy="953455"/>
                </a:xfrm>
              </p:grpSpPr>
              <p:sp>
                <p:nvSpPr>
                  <p:cNvPr id="1776" name="円/楕円 1775">
                    <a:extLst>
                      <a:ext uri="{FF2B5EF4-FFF2-40B4-BE49-F238E27FC236}">
                        <a16:creationId xmlns:a16="http://schemas.microsoft.com/office/drawing/2014/main" id="{3F03B290-C4FD-0E4C-B7FE-9DCB4BCA95B7}"/>
                      </a:ext>
                    </a:extLst>
                  </p:cNvPr>
                  <p:cNvSpPr/>
                  <p:nvPr/>
                </p:nvSpPr>
                <p:spPr>
                  <a:xfrm>
                    <a:off x="4851699" y="1130907"/>
                    <a:ext cx="953455" cy="953455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grpSp>
                <p:nvGrpSpPr>
                  <p:cNvPr id="1777" name="グループ化 1776">
                    <a:extLst>
                      <a:ext uri="{FF2B5EF4-FFF2-40B4-BE49-F238E27FC236}">
                        <a16:creationId xmlns:a16="http://schemas.microsoft.com/office/drawing/2014/main" id="{2EB2A40A-00B9-8444-AE4E-BBD23A58A0A2}"/>
                      </a:ext>
                    </a:extLst>
                  </p:cNvPr>
                  <p:cNvGrpSpPr/>
                  <p:nvPr/>
                </p:nvGrpSpPr>
                <p:grpSpPr>
                  <a:xfrm rot="5400000">
                    <a:off x="5717948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782" name="円/楕円 1781">
                      <a:extLst>
                        <a:ext uri="{FF2B5EF4-FFF2-40B4-BE49-F238E27FC236}">
                          <a16:creationId xmlns:a16="http://schemas.microsoft.com/office/drawing/2014/main" id="{BB80E61D-15F7-4B4C-B83E-19F11DE3B6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83" name="正方形/長方形 1782">
                      <a:extLst>
                        <a:ext uri="{FF2B5EF4-FFF2-40B4-BE49-F238E27FC236}">
                          <a16:creationId xmlns:a16="http://schemas.microsoft.com/office/drawing/2014/main" id="{3CB35046-995D-8A40-8B85-FF78B61A1E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84" name="三角形 1783">
                      <a:extLst>
                        <a:ext uri="{FF2B5EF4-FFF2-40B4-BE49-F238E27FC236}">
                          <a16:creationId xmlns:a16="http://schemas.microsoft.com/office/drawing/2014/main" id="{DD18858F-7002-2743-AF6B-8A28AED35C7F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grpSp>
                <p:nvGrpSpPr>
                  <p:cNvPr id="1778" name="グループ化 1777">
                    <a:extLst>
                      <a:ext uri="{FF2B5EF4-FFF2-40B4-BE49-F238E27FC236}">
                        <a16:creationId xmlns:a16="http://schemas.microsoft.com/office/drawing/2014/main" id="{A50D062E-9D70-3949-8B6B-0FC263A8A7C9}"/>
                      </a:ext>
                    </a:extLst>
                  </p:cNvPr>
                  <p:cNvGrpSpPr/>
                  <p:nvPr/>
                </p:nvGrpSpPr>
                <p:grpSpPr>
                  <a:xfrm rot="16200000">
                    <a:off x="4732760" y="1341484"/>
                    <a:ext cx="212400" cy="532300"/>
                    <a:chOff x="5222226" y="848253"/>
                    <a:chExt cx="212400" cy="532300"/>
                  </a:xfrm>
                </p:grpSpPr>
                <p:sp>
                  <p:nvSpPr>
                    <p:cNvPr id="1779" name="円/楕円 1778">
                      <a:extLst>
                        <a:ext uri="{FF2B5EF4-FFF2-40B4-BE49-F238E27FC236}">
                          <a16:creationId xmlns:a16="http://schemas.microsoft.com/office/drawing/2014/main" id="{F966A6C1-5BC7-1B4B-A702-D626BB9AA2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22226" y="848253"/>
                      <a:ext cx="212400" cy="213539"/>
                    </a:xfrm>
                    <a:prstGeom prst="ellips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80" name="正方形/長方形 1779">
                      <a:extLst>
                        <a:ext uri="{FF2B5EF4-FFF2-40B4-BE49-F238E27FC236}">
                          <a16:creationId xmlns:a16="http://schemas.microsoft.com/office/drawing/2014/main" id="{7913FCF7-0871-BB49-AD6D-A5A08CCD06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2947" y="1006924"/>
                      <a:ext cx="90958" cy="373629"/>
                    </a:xfrm>
                    <a:prstGeom prst="rect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781" name="三角形 1780">
                      <a:extLst>
                        <a:ext uri="{FF2B5EF4-FFF2-40B4-BE49-F238E27FC236}">
                          <a16:creationId xmlns:a16="http://schemas.microsoft.com/office/drawing/2014/main" id="{84A5A436-920A-D243-9C0E-E0F0221E4987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5254603" y="1006924"/>
                      <a:ext cx="147647" cy="147647"/>
                    </a:xfrm>
                    <a:prstGeom prst="triangle">
                      <a:avLst/>
                    </a:prstGeom>
                    <a:solidFill>
                      <a:srgbClr val="00206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</p:grpSp>
            <p:grpSp>
              <p:nvGrpSpPr>
                <p:cNvPr id="1772" name="グループ化 1771">
                  <a:extLst>
                    <a:ext uri="{FF2B5EF4-FFF2-40B4-BE49-F238E27FC236}">
                      <a16:creationId xmlns:a16="http://schemas.microsoft.com/office/drawing/2014/main" id="{1949EB9C-CA1A-D74C-A9B0-F298889549D9}"/>
                    </a:ext>
                  </a:extLst>
                </p:cNvPr>
                <p:cNvGrpSpPr/>
                <p:nvPr/>
              </p:nvGrpSpPr>
              <p:grpSpPr>
                <a:xfrm rot="10800000">
                  <a:off x="5225354" y="1834716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773" name="円/楕円 1772">
                    <a:extLst>
                      <a:ext uri="{FF2B5EF4-FFF2-40B4-BE49-F238E27FC236}">
                        <a16:creationId xmlns:a16="http://schemas.microsoft.com/office/drawing/2014/main" id="{4E26DF6A-F8ED-5A4E-82ED-E6F4AFB4E0EA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74" name="正方形/長方形 1773">
                    <a:extLst>
                      <a:ext uri="{FF2B5EF4-FFF2-40B4-BE49-F238E27FC236}">
                        <a16:creationId xmlns:a16="http://schemas.microsoft.com/office/drawing/2014/main" id="{3F4F5E59-18DF-1A4C-983C-DAF7E0707272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75" name="三角形 1774">
                    <a:extLst>
                      <a:ext uri="{FF2B5EF4-FFF2-40B4-BE49-F238E27FC236}">
                        <a16:creationId xmlns:a16="http://schemas.microsoft.com/office/drawing/2014/main" id="{AF6D44CC-594B-5A42-8659-5CA7A4D9D5C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grpSp>
            <p:nvGrpSpPr>
              <p:cNvPr id="1757" name="グループ化 1756">
                <a:extLst>
                  <a:ext uri="{FF2B5EF4-FFF2-40B4-BE49-F238E27FC236}">
                    <a16:creationId xmlns:a16="http://schemas.microsoft.com/office/drawing/2014/main" id="{627CF03C-3330-A44A-9F8B-2BC056ED65C0}"/>
                  </a:ext>
                </a:extLst>
              </p:cNvPr>
              <p:cNvGrpSpPr/>
              <p:nvPr/>
            </p:nvGrpSpPr>
            <p:grpSpPr>
              <a:xfrm rot="18900000">
                <a:off x="4885769" y="990127"/>
                <a:ext cx="212400" cy="532300"/>
                <a:chOff x="5222226" y="848253"/>
                <a:chExt cx="212400" cy="532300"/>
              </a:xfrm>
            </p:grpSpPr>
            <p:sp>
              <p:nvSpPr>
                <p:cNvPr id="1767" name="円/楕円 1766">
                  <a:extLst>
                    <a:ext uri="{FF2B5EF4-FFF2-40B4-BE49-F238E27FC236}">
                      <a16:creationId xmlns:a16="http://schemas.microsoft.com/office/drawing/2014/main" id="{70631245-9064-4343-85B9-5ECB666F2B47}"/>
                    </a:ext>
                  </a:extLst>
                </p:cNvPr>
                <p:cNvSpPr/>
                <p:nvPr/>
              </p:nvSpPr>
              <p:spPr>
                <a:xfrm>
                  <a:off x="5222226" y="848253"/>
                  <a:ext cx="212400" cy="213539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68" name="正方形/長方形 1767">
                  <a:extLst>
                    <a:ext uri="{FF2B5EF4-FFF2-40B4-BE49-F238E27FC236}">
                      <a16:creationId xmlns:a16="http://schemas.microsoft.com/office/drawing/2014/main" id="{6196E4FC-539D-1A4F-9CD4-858D6501BF2C}"/>
                    </a:ext>
                  </a:extLst>
                </p:cNvPr>
                <p:cNvSpPr/>
                <p:nvPr/>
              </p:nvSpPr>
              <p:spPr>
                <a:xfrm>
                  <a:off x="5282947" y="1006924"/>
                  <a:ext cx="90958" cy="373629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69" name="三角形 1768">
                  <a:extLst>
                    <a:ext uri="{FF2B5EF4-FFF2-40B4-BE49-F238E27FC236}">
                      <a16:creationId xmlns:a16="http://schemas.microsoft.com/office/drawing/2014/main" id="{DC293522-BD8F-014A-BEB4-DBBEDB8755A8}"/>
                    </a:ext>
                  </a:extLst>
                </p:cNvPr>
                <p:cNvSpPr/>
                <p:nvPr/>
              </p:nvSpPr>
              <p:spPr>
                <a:xfrm rot="10800000">
                  <a:off x="5254603" y="1006924"/>
                  <a:ext cx="147647" cy="147647"/>
                </a:xfrm>
                <a:prstGeom prst="triangl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758" name="グループ化 1757">
                <a:extLst>
                  <a:ext uri="{FF2B5EF4-FFF2-40B4-BE49-F238E27FC236}">
                    <a16:creationId xmlns:a16="http://schemas.microsoft.com/office/drawing/2014/main" id="{28DE53BE-531B-8845-A67C-99A6FA7E1A67}"/>
                  </a:ext>
                </a:extLst>
              </p:cNvPr>
              <p:cNvGrpSpPr/>
              <p:nvPr/>
            </p:nvGrpSpPr>
            <p:grpSpPr>
              <a:xfrm>
                <a:off x="4700059" y="1656487"/>
                <a:ext cx="1112590" cy="532300"/>
                <a:chOff x="4700059" y="1656487"/>
                <a:chExt cx="1112590" cy="532300"/>
              </a:xfrm>
            </p:grpSpPr>
            <p:grpSp>
              <p:nvGrpSpPr>
                <p:cNvPr id="1759" name="グループ化 1758">
                  <a:extLst>
                    <a:ext uri="{FF2B5EF4-FFF2-40B4-BE49-F238E27FC236}">
                      <a16:creationId xmlns:a16="http://schemas.microsoft.com/office/drawing/2014/main" id="{18D5D6EB-46C8-3743-A8C5-EC06E8DA6665}"/>
                    </a:ext>
                  </a:extLst>
                </p:cNvPr>
                <p:cNvGrpSpPr/>
                <p:nvPr/>
              </p:nvGrpSpPr>
              <p:grpSpPr>
                <a:xfrm rot="13500000">
                  <a:off x="486000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764" name="円/楕円 1763">
                    <a:extLst>
                      <a:ext uri="{FF2B5EF4-FFF2-40B4-BE49-F238E27FC236}">
                        <a16:creationId xmlns:a16="http://schemas.microsoft.com/office/drawing/2014/main" id="{60E564EB-0D9E-2C44-A77D-310E10F7D91E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65" name="正方形/長方形 1764">
                    <a:extLst>
                      <a:ext uri="{FF2B5EF4-FFF2-40B4-BE49-F238E27FC236}">
                        <a16:creationId xmlns:a16="http://schemas.microsoft.com/office/drawing/2014/main" id="{CB9CED08-2B45-CC42-A364-E210C0C31E29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66" name="三角形 1765">
                    <a:extLst>
                      <a:ext uri="{FF2B5EF4-FFF2-40B4-BE49-F238E27FC236}">
                        <a16:creationId xmlns:a16="http://schemas.microsoft.com/office/drawing/2014/main" id="{C752C722-8E1B-DB4E-8572-C4FF2E9DEE8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760" name="グループ化 1759">
                  <a:extLst>
                    <a:ext uri="{FF2B5EF4-FFF2-40B4-BE49-F238E27FC236}">
                      <a16:creationId xmlns:a16="http://schemas.microsoft.com/office/drawing/2014/main" id="{8D58C8CB-1A97-C545-8650-1CF1FF481670}"/>
                    </a:ext>
                  </a:extLst>
                </p:cNvPr>
                <p:cNvGrpSpPr/>
                <p:nvPr/>
              </p:nvGrpSpPr>
              <p:grpSpPr>
                <a:xfrm rot="8100000">
                  <a:off x="5600249" y="1656487"/>
                  <a:ext cx="212400" cy="532300"/>
                  <a:chOff x="5222226" y="848253"/>
                  <a:chExt cx="212400" cy="532300"/>
                </a:xfrm>
              </p:grpSpPr>
              <p:sp>
                <p:nvSpPr>
                  <p:cNvPr id="1761" name="円/楕円 1760">
                    <a:extLst>
                      <a:ext uri="{FF2B5EF4-FFF2-40B4-BE49-F238E27FC236}">
                        <a16:creationId xmlns:a16="http://schemas.microsoft.com/office/drawing/2014/main" id="{70D3BADE-3D37-3B43-9008-E51F2BE10C50}"/>
                      </a:ext>
                    </a:extLst>
                  </p:cNvPr>
                  <p:cNvSpPr/>
                  <p:nvPr/>
                </p:nvSpPr>
                <p:spPr>
                  <a:xfrm>
                    <a:off x="5222226" y="848253"/>
                    <a:ext cx="212400" cy="213539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62" name="正方形/長方形 1761">
                    <a:extLst>
                      <a:ext uri="{FF2B5EF4-FFF2-40B4-BE49-F238E27FC236}">
                        <a16:creationId xmlns:a16="http://schemas.microsoft.com/office/drawing/2014/main" id="{DAB273AA-CC71-2646-89C0-88126CC75E42}"/>
                      </a:ext>
                    </a:extLst>
                  </p:cNvPr>
                  <p:cNvSpPr/>
                  <p:nvPr/>
                </p:nvSpPr>
                <p:spPr>
                  <a:xfrm>
                    <a:off x="5282947" y="1006924"/>
                    <a:ext cx="90958" cy="373629"/>
                  </a:xfrm>
                  <a:prstGeom prst="rect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63" name="三角形 1762">
                    <a:extLst>
                      <a:ext uri="{FF2B5EF4-FFF2-40B4-BE49-F238E27FC236}">
                        <a16:creationId xmlns:a16="http://schemas.microsoft.com/office/drawing/2014/main" id="{D1270679-88EB-7E41-9BE1-CBD4E8409DE3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5254603" y="1006924"/>
                    <a:ext cx="147647" cy="147647"/>
                  </a:xfrm>
                  <a:prstGeom prst="triangle">
                    <a:avLst/>
                  </a:pr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</p:grpSp>
        <p:grpSp>
          <p:nvGrpSpPr>
            <p:cNvPr id="1797" name="グループ化 1796">
              <a:extLst>
                <a:ext uri="{FF2B5EF4-FFF2-40B4-BE49-F238E27FC236}">
                  <a16:creationId xmlns:a16="http://schemas.microsoft.com/office/drawing/2014/main" id="{DC9462D8-CA26-9140-BC09-BD4558298F8E}"/>
                </a:ext>
              </a:extLst>
            </p:cNvPr>
            <p:cNvGrpSpPr/>
            <p:nvPr/>
          </p:nvGrpSpPr>
          <p:grpSpPr>
            <a:xfrm>
              <a:off x="456876" y="3975651"/>
              <a:ext cx="924340" cy="924340"/>
              <a:chOff x="647376" y="3975651"/>
              <a:chExt cx="924340" cy="924340"/>
            </a:xfrm>
          </p:grpSpPr>
          <p:sp>
            <p:nvSpPr>
              <p:cNvPr id="1795" name="フリーフォーム 1794">
                <a:extLst>
                  <a:ext uri="{FF2B5EF4-FFF2-40B4-BE49-F238E27FC236}">
                    <a16:creationId xmlns:a16="http://schemas.microsoft.com/office/drawing/2014/main" id="{68F6C38B-809F-4345-A6D4-5D0EA24A43C1}"/>
                  </a:ext>
                </a:extLst>
              </p:cNvPr>
              <p:cNvSpPr/>
              <p:nvPr/>
            </p:nvSpPr>
            <p:spPr>
              <a:xfrm>
                <a:off x="647376" y="3975651"/>
                <a:ext cx="924340" cy="924340"/>
              </a:xfrm>
              <a:custGeom>
                <a:avLst/>
                <a:gdLst>
                  <a:gd name="connsiteX0" fmla="*/ 462170 w 924340"/>
                  <a:gd name="connsiteY0" fmla="*/ 65753 h 924340"/>
                  <a:gd name="connsiteX1" fmla="*/ 65753 w 924340"/>
                  <a:gd name="connsiteY1" fmla="*/ 462170 h 924340"/>
                  <a:gd name="connsiteX2" fmla="*/ 462170 w 924340"/>
                  <a:gd name="connsiteY2" fmla="*/ 858587 h 924340"/>
                  <a:gd name="connsiteX3" fmla="*/ 858587 w 924340"/>
                  <a:gd name="connsiteY3" fmla="*/ 462170 h 924340"/>
                  <a:gd name="connsiteX4" fmla="*/ 462170 w 924340"/>
                  <a:gd name="connsiteY4" fmla="*/ 65753 h 924340"/>
                  <a:gd name="connsiteX5" fmla="*/ 462170 w 924340"/>
                  <a:gd name="connsiteY5" fmla="*/ 0 h 924340"/>
                  <a:gd name="connsiteX6" fmla="*/ 924340 w 924340"/>
                  <a:gd name="connsiteY6" fmla="*/ 462170 h 924340"/>
                  <a:gd name="connsiteX7" fmla="*/ 462170 w 924340"/>
                  <a:gd name="connsiteY7" fmla="*/ 924340 h 924340"/>
                  <a:gd name="connsiteX8" fmla="*/ 0 w 924340"/>
                  <a:gd name="connsiteY8" fmla="*/ 462170 h 924340"/>
                  <a:gd name="connsiteX9" fmla="*/ 462170 w 924340"/>
                  <a:gd name="connsiteY9" fmla="*/ 0 h 924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4340" h="924340">
                    <a:moveTo>
                      <a:pt x="462170" y="65753"/>
                    </a:moveTo>
                    <a:cubicBezTo>
                      <a:pt x="243235" y="65753"/>
                      <a:pt x="65753" y="243235"/>
                      <a:pt x="65753" y="462170"/>
                    </a:cubicBezTo>
                    <a:cubicBezTo>
                      <a:pt x="65753" y="681105"/>
                      <a:pt x="243235" y="858587"/>
                      <a:pt x="462170" y="858587"/>
                    </a:cubicBezTo>
                    <a:cubicBezTo>
                      <a:pt x="681105" y="858587"/>
                      <a:pt x="858587" y="681105"/>
                      <a:pt x="858587" y="462170"/>
                    </a:cubicBezTo>
                    <a:cubicBezTo>
                      <a:pt x="858587" y="243235"/>
                      <a:pt x="681105" y="65753"/>
                      <a:pt x="462170" y="65753"/>
                    </a:cubicBezTo>
                    <a:close/>
                    <a:moveTo>
                      <a:pt x="462170" y="0"/>
                    </a:moveTo>
                    <a:cubicBezTo>
                      <a:pt x="717419" y="0"/>
                      <a:pt x="924340" y="206921"/>
                      <a:pt x="924340" y="462170"/>
                    </a:cubicBezTo>
                    <a:cubicBezTo>
                      <a:pt x="924340" y="717419"/>
                      <a:pt x="717419" y="924340"/>
                      <a:pt x="462170" y="924340"/>
                    </a:cubicBezTo>
                    <a:cubicBezTo>
                      <a:pt x="206921" y="924340"/>
                      <a:pt x="0" y="717419"/>
                      <a:pt x="0" y="462170"/>
                    </a:cubicBezTo>
                    <a:cubicBezTo>
                      <a:pt x="0" y="206921"/>
                      <a:pt x="206921" y="0"/>
                      <a:pt x="462170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94" name="正方形/長方形 1793">
                <a:extLst>
                  <a:ext uri="{FF2B5EF4-FFF2-40B4-BE49-F238E27FC236}">
                    <a16:creationId xmlns:a16="http://schemas.microsoft.com/office/drawing/2014/main" id="{574B8093-5DBC-3443-A6D4-816942D865D5}"/>
                  </a:ext>
                </a:extLst>
              </p:cNvPr>
              <p:cNvSpPr/>
              <p:nvPr/>
            </p:nvSpPr>
            <p:spPr>
              <a:xfrm rot="2700000">
                <a:off x="680547" y="4396901"/>
                <a:ext cx="857998" cy="67352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96" name="正方形/長方形 1795">
                <a:extLst>
                  <a:ext uri="{FF2B5EF4-FFF2-40B4-BE49-F238E27FC236}">
                    <a16:creationId xmlns:a16="http://schemas.microsoft.com/office/drawing/2014/main" id="{462AF8E0-B9B0-6848-B281-B93715870C80}"/>
                  </a:ext>
                </a:extLst>
              </p:cNvPr>
              <p:cNvSpPr/>
              <p:nvPr/>
            </p:nvSpPr>
            <p:spPr>
              <a:xfrm rot="18900000" flipH="1">
                <a:off x="680547" y="4396901"/>
                <a:ext cx="857998" cy="67352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960" name="グループ化 1959">
            <a:extLst>
              <a:ext uri="{FF2B5EF4-FFF2-40B4-BE49-F238E27FC236}">
                <a16:creationId xmlns:a16="http://schemas.microsoft.com/office/drawing/2014/main" id="{5BD5A6A5-E255-DA44-95A1-4EADBBC17EC5}"/>
              </a:ext>
            </a:extLst>
          </p:cNvPr>
          <p:cNvGrpSpPr/>
          <p:nvPr/>
        </p:nvGrpSpPr>
        <p:grpSpPr>
          <a:xfrm>
            <a:off x="208996" y="1686905"/>
            <a:ext cx="796466" cy="1259495"/>
            <a:chOff x="282886" y="144432"/>
            <a:chExt cx="1111125" cy="1757082"/>
          </a:xfrm>
        </p:grpSpPr>
        <p:sp>
          <p:nvSpPr>
            <p:cNvPr id="1813" name="フリーフォーム 1812">
              <a:extLst>
                <a:ext uri="{FF2B5EF4-FFF2-40B4-BE49-F238E27FC236}">
                  <a16:creationId xmlns:a16="http://schemas.microsoft.com/office/drawing/2014/main" id="{A7344E93-EA7D-C34C-BF2E-D5770DAE38F5}"/>
                </a:ext>
              </a:extLst>
            </p:cNvPr>
            <p:cNvSpPr/>
            <p:nvPr/>
          </p:nvSpPr>
          <p:spPr>
            <a:xfrm>
              <a:off x="282886" y="292350"/>
              <a:ext cx="896471" cy="1488142"/>
            </a:xfrm>
            <a:custGeom>
              <a:avLst/>
              <a:gdLst>
                <a:gd name="connsiteX0" fmla="*/ 85967 w 896471"/>
                <a:gd name="connsiteY0" fmla="*/ 120115 h 1488142"/>
                <a:gd name="connsiteX1" fmla="*/ 85967 w 896471"/>
                <a:gd name="connsiteY1" fmla="*/ 1380563 h 1488142"/>
                <a:gd name="connsiteX2" fmla="*/ 810504 w 896471"/>
                <a:gd name="connsiteY2" fmla="*/ 1380563 h 1488142"/>
                <a:gd name="connsiteX3" fmla="*/ 810504 w 896471"/>
                <a:gd name="connsiteY3" fmla="*/ 120115 h 1488142"/>
                <a:gd name="connsiteX4" fmla="*/ 0 w 896471"/>
                <a:gd name="connsiteY4" fmla="*/ 0 h 1488142"/>
                <a:gd name="connsiteX5" fmla="*/ 896471 w 896471"/>
                <a:gd name="connsiteY5" fmla="*/ 0 h 1488142"/>
                <a:gd name="connsiteX6" fmla="*/ 896471 w 896471"/>
                <a:gd name="connsiteY6" fmla="*/ 1488142 h 1488142"/>
                <a:gd name="connsiteX7" fmla="*/ 0 w 896471"/>
                <a:gd name="connsiteY7" fmla="*/ 1488142 h 148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6471" h="1488142">
                  <a:moveTo>
                    <a:pt x="85967" y="120115"/>
                  </a:moveTo>
                  <a:lnTo>
                    <a:pt x="85967" y="1380563"/>
                  </a:lnTo>
                  <a:lnTo>
                    <a:pt x="810504" y="1380563"/>
                  </a:lnTo>
                  <a:lnTo>
                    <a:pt x="810504" y="120115"/>
                  </a:lnTo>
                  <a:close/>
                  <a:moveTo>
                    <a:pt x="0" y="0"/>
                  </a:moveTo>
                  <a:lnTo>
                    <a:pt x="896471" y="0"/>
                  </a:lnTo>
                  <a:lnTo>
                    <a:pt x="896471" y="1488142"/>
                  </a:lnTo>
                  <a:lnTo>
                    <a:pt x="0" y="148814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863" name="フリーフォーム 1862">
              <a:extLst>
                <a:ext uri="{FF2B5EF4-FFF2-40B4-BE49-F238E27FC236}">
                  <a16:creationId xmlns:a16="http://schemas.microsoft.com/office/drawing/2014/main" id="{CA255C13-C5E2-2248-AF8F-66936CB670B6}"/>
                </a:ext>
              </a:extLst>
            </p:cNvPr>
            <p:cNvSpPr/>
            <p:nvPr/>
          </p:nvSpPr>
          <p:spPr>
            <a:xfrm>
              <a:off x="865093" y="144432"/>
              <a:ext cx="528918" cy="1757082"/>
            </a:xfrm>
            <a:custGeom>
              <a:avLst/>
              <a:gdLst>
                <a:gd name="connsiteX0" fmla="*/ 138953 w 528918"/>
                <a:gd name="connsiteY0" fmla="*/ 748553 h 1757082"/>
                <a:gd name="connsiteX1" fmla="*/ 58271 w 528918"/>
                <a:gd name="connsiteY1" fmla="*/ 829235 h 1757082"/>
                <a:gd name="connsiteX2" fmla="*/ 138953 w 528918"/>
                <a:gd name="connsiteY2" fmla="*/ 909917 h 1757082"/>
                <a:gd name="connsiteX3" fmla="*/ 219635 w 528918"/>
                <a:gd name="connsiteY3" fmla="*/ 829235 h 1757082"/>
                <a:gd name="connsiteX4" fmla="*/ 138953 w 528918"/>
                <a:gd name="connsiteY4" fmla="*/ 748553 h 1757082"/>
                <a:gd name="connsiteX5" fmla="*/ 0 w 528918"/>
                <a:gd name="connsiteY5" fmla="*/ 0 h 1757082"/>
                <a:gd name="connsiteX6" fmla="*/ 528918 w 528918"/>
                <a:gd name="connsiteY6" fmla="*/ 132230 h 1757082"/>
                <a:gd name="connsiteX7" fmla="*/ 528918 w 528918"/>
                <a:gd name="connsiteY7" fmla="*/ 1624853 h 1757082"/>
                <a:gd name="connsiteX8" fmla="*/ 0 w 528918"/>
                <a:gd name="connsiteY8" fmla="*/ 1757082 h 1757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8918" h="1757082">
                  <a:moveTo>
                    <a:pt x="138953" y="748553"/>
                  </a:moveTo>
                  <a:cubicBezTo>
                    <a:pt x="94394" y="748553"/>
                    <a:pt x="58271" y="784676"/>
                    <a:pt x="58271" y="829235"/>
                  </a:cubicBezTo>
                  <a:cubicBezTo>
                    <a:pt x="58271" y="873794"/>
                    <a:pt x="94394" y="909917"/>
                    <a:pt x="138953" y="909917"/>
                  </a:cubicBezTo>
                  <a:cubicBezTo>
                    <a:pt x="183512" y="909917"/>
                    <a:pt x="219635" y="873794"/>
                    <a:pt x="219635" y="829235"/>
                  </a:cubicBezTo>
                  <a:cubicBezTo>
                    <a:pt x="219635" y="784676"/>
                    <a:pt x="183512" y="748553"/>
                    <a:pt x="138953" y="748553"/>
                  </a:cubicBezTo>
                  <a:close/>
                  <a:moveTo>
                    <a:pt x="0" y="0"/>
                  </a:moveTo>
                  <a:lnTo>
                    <a:pt x="528918" y="132230"/>
                  </a:lnTo>
                  <a:lnTo>
                    <a:pt x="528918" y="1624853"/>
                  </a:lnTo>
                  <a:lnTo>
                    <a:pt x="0" y="1757082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61" name="グループ化 1960">
            <a:extLst>
              <a:ext uri="{FF2B5EF4-FFF2-40B4-BE49-F238E27FC236}">
                <a16:creationId xmlns:a16="http://schemas.microsoft.com/office/drawing/2014/main" id="{F58F7D4F-C0B1-8749-AD07-EF189989E48F}"/>
              </a:ext>
            </a:extLst>
          </p:cNvPr>
          <p:cNvGrpSpPr/>
          <p:nvPr/>
        </p:nvGrpSpPr>
        <p:grpSpPr>
          <a:xfrm flipH="1">
            <a:off x="1128656" y="2128229"/>
            <a:ext cx="427421" cy="522997"/>
            <a:chOff x="1165602" y="1647937"/>
            <a:chExt cx="427421" cy="522997"/>
          </a:xfrm>
        </p:grpSpPr>
        <p:grpSp>
          <p:nvGrpSpPr>
            <p:cNvPr id="1817" name="グループ化 1816">
              <a:extLst>
                <a:ext uri="{FF2B5EF4-FFF2-40B4-BE49-F238E27FC236}">
                  <a16:creationId xmlns:a16="http://schemas.microsoft.com/office/drawing/2014/main" id="{F53D6433-E2BE-254C-B8B4-7C963B868250}"/>
                </a:ext>
              </a:extLst>
            </p:cNvPr>
            <p:cNvGrpSpPr/>
            <p:nvPr/>
          </p:nvGrpSpPr>
          <p:grpSpPr>
            <a:xfrm rot="16200000">
              <a:off x="1380848" y="1657250"/>
              <a:ext cx="221488" cy="202862"/>
              <a:chOff x="3466174" y="4121836"/>
              <a:chExt cx="1039510" cy="952095"/>
            </a:xfrm>
          </p:grpSpPr>
          <p:grpSp>
            <p:nvGrpSpPr>
              <p:cNvPr id="1818" name="グループ化 1817">
                <a:extLst>
                  <a:ext uri="{FF2B5EF4-FFF2-40B4-BE49-F238E27FC236}">
                    <a16:creationId xmlns:a16="http://schemas.microsoft.com/office/drawing/2014/main" id="{A97A2DCA-14C0-BC4C-BF1E-C60EB6722205}"/>
                  </a:ext>
                </a:extLst>
              </p:cNvPr>
              <p:cNvGrpSpPr/>
              <p:nvPr/>
            </p:nvGrpSpPr>
            <p:grpSpPr>
              <a:xfrm>
                <a:off x="390871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1829" name="円/楕円 1828">
                  <a:extLst>
                    <a:ext uri="{FF2B5EF4-FFF2-40B4-BE49-F238E27FC236}">
                      <a16:creationId xmlns:a16="http://schemas.microsoft.com/office/drawing/2014/main" id="{9BC518DD-AC63-6E40-9A65-59CED7906990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30" name="円/楕円 1829">
                  <a:extLst>
                    <a:ext uri="{FF2B5EF4-FFF2-40B4-BE49-F238E27FC236}">
                      <a16:creationId xmlns:a16="http://schemas.microsoft.com/office/drawing/2014/main" id="{E03924C2-6629-F74C-8264-45F1CE03A787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31" name="円/楕円 1830">
                  <a:extLst>
                    <a:ext uri="{FF2B5EF4-FFF2-40B4-BE49-F238E27FC236}">
                      <a16:creationId xmlns:a16="http://schemas.microsoft.com/office/drawing/2014/main" id="{B097BB9C-4913-C448-88EF-D1732263F216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32" name="円/楕円 1831">
                  <a:extLst>
                    <a:ext uri="{FF2B5EF4-FFF2-40B4-BE49-F238E27FC236}">
                      <a16:creationId xmlns:a16="http://schemas.microsoft.com/office/drawing/2014/main" id="{1E5F8EAF-E1B8-9148-948F-678CA48BC919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819" name="グループ化 1818">
                <a:extLst>
                  <a:ext uri="{FF2B5EF4-FFF2-40B4-BE49-F238E27FC236}">
                    <a16:creationId xmlns:a16="http://schemas.microsoft.com/office/drawing/2014/main" id="{78CCA75A-B6CB-BB4A-AE81-AFE088F868BD}"/>
                  </a:ext>
                </a:extLst>
              </p:cNvPr>
              <p:cNvGrpSpPr/>
              <p:nvPr/>
            </p:nvGrpSpPr>
            <p:grpSpPr>
              <a:xfrm rot="900000">
                <a:off x="3466174" y="4121837"/>
                <a:ext cx="154430" cy="952094"/>
                <a:chOff x="3903918" y="4121837"/>
                <a:chExt cx="154430" cy="952094"/>
              </a:xfrm>
            </p:grpSpPr>
            <p:sp>
              <p:nvSpPr>
                <p:cNvPr id="1825" name="円/楕円 1824">
                  <a:extLst>
                    <a:ext uri="{FF2B5EF4-FFF2-40B4-BE49-F238E27FC236}">
                      <a16:creationId xmlns:a16="http://schemas.microsoft.com/office/drawing/2014/main" id="{1E9C6626-F36A-0143-B72F-168213351B81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26" name="円/楕円 1825">
                  <a:extLst>
                    <a:ext uri="{FF2B5EF4-FFF2-40B4-BE49-F238E27FC236}">
                      <a16:creationId xmlns:a16="http://schemas.microsoft.com/office/drawing/2014/main" id="{94E810B4-C519-E845-BAEB-61B8E65CAE15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27" name="円/楕円 1826">
                  <a:extLst>
                    <a:ext uri="{FF2B5EF4-FFF2-40B4-BE49-F238E27FC236}">
                      <a16:creationId xmlns:a16="http://schemas.microsoft.com/office/drawing/2014/main" id="{B29F8D4C-58F7-944D-B672-C5C2DB67321C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28" name="円/楕円 1827">
                  <a:extLst>
                    <a:ext uri="{FF2B5EF4-FFF2-40B4-BE49-F238E27FC236}">
                      <a16:creationId xmlns:a16="http://schemas.microsoft.com/office/drawing/2014/main" id="{DDFFAE54-817C-C741-A0A1-0235714F36F6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820" name="グループ化 1819">
                <a:extLst>
                  <a:ext uri="{FF2B5EF4-FFF2-40B4-BE49-F238E27FC236}">
                    <a16:creationId xmlns:a16="http://schemas.microsoft.com/office/drawing/2014/main" id="{B1BD6480-AAD3-B940-9D68-E5A8F1763992}"/>
                  </a:ext>
                </a:extLst>
              </p:cNvPr>
              <p:cNvGrpSpPr/>
              <p:nvPr/>
            </p:nvGrpSpPr>
            <p:grpSpPr>
              <a:xfrm rot="20700000" flipH="1">
                <a:off x="4351254" y="4121836"/>
                <a:ext cx="154430" cy="952094"/>
                <a:chOff x="3903918" y="4121837"/>
                <a:chExt cx="154430" cy="952094"/>
              </a:xfrm>
            </p:grpSpPr>
            <p:sp>
              <p:nvSpPr>
                <p:cNvPr id="1821" name="円/楕円 1820">
                  <a:extLst>
                    <a:ext uri="{FF2B5EF4-FFF2-40B4-BE49-F238E27FC236}">
                      <a16:creationId xmlns:a16="http://schemas.microsoft.com/office/drawing/2014/main" id="{10E13819-F0F3-1946-BE23-0F9ACC92B562}"/>
                    </a:ext>
                  </a:extLst>
                </p:cNvPr>
                <p:cNvSpPr/>
                <p:nvPr/>
              </p:nvSpPr>
              <p:spPr>
                <a:xfrm>
                  <a:off x="3903918" y="4121837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22" name="円/楕円 1821">
                  <a:extLst>
                    <a:ext uri="{FF2B5EF4-FFF2-40B4-BE49-F238E27FC236}">
                      <a16:creationId xmlns:a16="http://schemas.microsoft.com/office/drawing/2014/main" id="{DCDB13CF-01B4-C54C-BEEF-75D6FB17168F}"/>
                    </a:ext>
                  </a:extLst>
                </p:cNvPr>
                <p:cNvSpPr/>
                <p:nvPr/>
              </p:nvSpPr>
              <p:spPr>
                <a:xfrm>
                  <a:off x="3903918" y="4387725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23" name="円/楕円 1822">
                  <a:extLst>
                    <a:ext uri="{FF2B5EF4-FFF2-40B4-BE49-F238E27FC236}">
                      <a16:creationId xmlns:a16="http://schemas.microsoft.com/office/drawing/2014/main" id="{B36E8406-4A3B-4D46-8E1A-2DC7A155E7CB}"/>
                    </a:ext>
                  </a:extLst>
                </p:cNvPr>
                <p:cNvSpPr/>
                <p:nvPr/>
              </p:nvSpPr>
              <p:spPr>
                <a:xfrm>
                  <a:off x="3903918" y="4653613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24" name="円/楕円 1823">
                  <a:extLst>
                    <a:ext uri="{FF2B5EF4-FFF2-40B4-BE49-F238E27FC236}">
                      <a16:creationId xmlns:a16="http://schemas.microsoft.com/office/drawing/2014/main" id="{D206CD18-F27B-D14B-9B27-82215A7A00C3}"/>
                    </a:ext>
                  </a:extLst>
                </p:cNvPr>
                <p:cNvSpPr/>
                <p:nvPr/>
              </p:nvSpPr>
              <p:spPr>
                <a:xfrm>
                  <a:off x="3903918" y="4919501"/>
                  <a:ext cx="154430" cy="154430"/>
                </a:xfrm>
                <a:prstGeom prst="ellipse">
                  <a:avLst/>
                </a:prstGeom>
                <a:solidFill>
                  <a:srgbClr val="0020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859" name="グループ化 1858">
              <a:extLst>
                <a:ext uri="{FF2B5EF4-FFF2-40B4-BE49-F238E27FC236}">
                  <a16:creationId xmlns:a16="http://schemas.microsoft.com/office/drawing/2014/main" id="{6C376455-21A8-1D46-A699-C12D9F87EDFD}"/>
                </a:ext>
              </a:extLst>
            </p:cNvPr>
            <p:cNvGrpSpPr/>
            <p:nvPr/>
          </p:nvGrpSpPr>
          <p:grpSpPr>
            <a:xfrm>
              <a:off x="1165602" y="1693140"/>
              <a:ext cx="205644" cy="477794"/>
              <a:chOff x="1708676" y="118412"/>
              <a:chExt cx="465043" cy="1080483"/>
            </a:xfrm>
          </p:grpSpPr>
          <p:sp>
            <p:nvSpPr>
              <p:cNvPr id="1837" name="正方形/長方形 1836">
                <a:extLst>
                  <a:ext uri="{FF2B5EF4-FFF2-40B4-BE49-F238E27FC236}">
                    <a16:creationId xmlns:a16="http://schemas.microsoft.com/office/drawing/2014/main" id="{54065B26-A804-EF45-AE05-64013BDF966D}"/>
                  </a:ext>
                </a:extLst>
              </p:cNvPr>
              <p:cNvSpPr/>
              <p:nvPr/>
            </p:nvSpPr>
            <p:spPr>
              <a:xfrm>
                <a:off x="1844737" y="292330"/>
                <a:ext cx="192921" cy="119158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38" name="正方形/長方形 1837">
                <a:extLst>
                  <a:ext uri="{FF2B5EF4-FFF2-40B4-BE49-F238E27FC236}">
                    <a16:creationId xmlns:a16="http://schemas.microsoft.com/office/drawing/2014/main" id="{946E13A9-9A21-F649-B670-E80072A9950B}"/>
                  </a:ext>
                </a:extLst>
              </p:cNvPr>
              <p:cNvSpPr/>
              <p:nvPr/>
            </p:nvSpPr>
            <p:spPr>
              <a:xfrm>
                <a:off x="1880857" y="164460"/>
                <a:ext cx="120680" cy="156241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42" name="フリーフォーム 1841">
                <a:extLst>
                  <a:ext uri="{FF2B5EF4-FFF2-40B4-BE49-F238E27FC236}">
                    <a16:creationId xmlns:a16="http://schemas.microsoft.com/office/drawing/2014/main" id="{5EBC8DC9-F2F3-5042-94FD-2FBB450957FD}"/>
                  </a:ext>
                </a:extLst>
              </p:cNvPr>
              <p:cNvSpPr/>
              <p:nvPr/>
            </p:nvSpPr>
            <p:spPr>
              <a:xfrm>
                <a:off x="1708676" y="389409"/>
                <a:ext cx="465043" cy="809486"/>
              </a:xfrm>
              <a:custGeom>
                <a:avLst/>
                <a:gdLst>
                  <a:gd name="connsiteX0" fmla="*/ 77962 w 402917"/>
                  <a:gd name="connsiteY0" fmla="*/ 181193 h 701345"/>
                  <a:gd name="connsiteX1" fmla="*/ 77962 w 402917"/>
                  <a:gd name="connsiteY1" fmla="*/ 543800 h 701345"/>
                  <a:gd name="connsiteX2" fmla="*/ 324954 w 402917"/>
                  <a:gd name="connsiteY2" fmla="*/ 543800 h 701345"/>
                  <a:gd name="connsiteX3" fmla="*/ 324954 w 402917"/>
                  <a:gd name="connsiteY3" fmla="*/ 181193 h 701345"/>
                  <a:gd name="connsiteX4" fmla="*/ 67154 w 402917"/>
                  <a:gd name="connsiteY4" fmla="*/ 0 h 701345"/>
                  <a:gd name="connsiteX5" fmla="*/ 335763 w 402917"/>
                  <a:gd name="connsiteY5" fmla="*/ 0 h 701345"/>
                  <a:gd name="connsiteX6" fmla="*/ 402917 w 402917"/>
                  <a:gd name="connsiteY6" fmla="*/ 67154 h 701345"/>
                  <a:gd name="connsiteX7" fmla="*/ 402917 w 402917"/>
                  <a:gd name="connsiteY7" fmla="*/ 701345 h 701345"/>
                  <a:gd name="connsiteX8" fmla="*/ 0 w 402917"/>
                  <a:gd name="connsiteY8" fmla="*/ 701345 h 701345"/>
                  <a:gd name="connsiteX9" fmla="*/ 0 w 402917"/>
                  <a:gd name="connsiteY9" fmla="*/ 67154 h 701345"/>
                  <a:gd name="connsiteX10" fmla="*/ 67154 w 402917"/>
                  <a:gd name="connsiteY10" fmla="*/ 0 h 701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02917" h="701345">
                    <a:moveTo>
                      <a:pt x="77962" y="181193"/>
                    </a:moveTo>
                    <a:lnTo>
                      <a:pt x="77962" y="543800"/>
                    </a:lnTo>
                    <a:lnTo>
                      <a:pt x="324954" y="543800"/>
                    </a:lnTo>
                    <a:lnTo>
                      <a:pt x="324954" y="181193"/>
                    </a:lnTo>
                    <a:close/>
                    <a:moveTo>
                      <a:pt x="67154" y="0"/>
                    </a:moveTo>
                    <a:lnTo>
                      <a:pt x="335763" y="0"/>
                    </a:lnTo>
                    <a:cubicBezTo>
                      <a:pt x="372851" y="0"/>
                      <a:pt x="402917" y="30066"/>
                      <a:pt x="402917" y="67154"/>
                    </a:cubicBezTo>
                    <a:lnTo>
                      <a:pt x="402917" y="701345"/>
                    </a:lnTo>
                    <a:lnTo>
                      <a:pt x="0" y="701345"/>
                    </a:lnTo>
                    <a:lnTo>
                      <a:pt x="0" y="67154"/>
                    </a:lnTo>
                    <a:cubicBezTo>
                      <a:pt x="0" y="30066"/>
                      <a:pt x="30066" y="0"/>
                      <a:pt x="67154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58" name="正方形/長方形 1857">
                <a:extLst>
                  <a:ext uri="{FF2B5EF4-FFF2-40B4-BE49-F238E27FC236}">
                    <a16:creationId xmlns:a16="http://schemas.microsoft.com/office/drawing/2014/main" id="{7056304F-77EA-974D-83D3-E8561B8CF67F}"/>
                  </a:ext>
                </a:extLst>
              </p:cNvPr>
              <p:cNvSpPr/>
              <p:nvPr/>
            </p:nvSpPr>
            <p:spPr>
              <a:xfrm>
                <a:off x="1856996" y="118412"/>
                <a:ext cx="244808" cy="82453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910" name="グループ化 1909">
            <a:extLst>
              <a:ext uri="{FF2B5EF4-FFF2-40B4-BE49-F238E27FC236}">
                <a16:creationId xmlns:a16="http://schemas.microsoft.com/office/drawing/2014/main" id="{4F1E77D8-91B5-DD4C-8C14-FA8B6355C6A1}"/>
              </a:ext>
            </a:extLst>
          </p:cNvPr>
          <p:cNvGrpSpPr/>
          <p:nvPr/>
        </p:nvGrpSpPr>
        <p:grpSpPr>
          <a:xfrm>
            <a:off x="3341686" y="3692681"/>
            <a:ext cx="1304204" cy="1404895"/>
            <a:chOff x="3787167" y="3697180"/>
            <a:chExt cx="948231" cy="1021439"/>
          </a:xfrm>
        </p:grpSpPr>
        <p:grpSp>
          <p:nvGrpSpPr>
            <p:cNvPr id="1905" name="グループ化 1904">
              <a:extLst>
                <a:ext uri="{FF2B5EF4-FFF2-40B4-BE49-F238E27FC236}">
                  <a16:creationId xmlns:a16="http://schemas.microsoft.com/office/drawing/2014/main" id="{7F524E2F-DE1A-DB4C-9801-786C95894544}"/>
                </a:ext>
              </a:extLst>
            </p:cNvPr>
            <p:cNvGrpSpPr/>
            <p:nvPr/>
          </p:nvGrpSpPr>
          <p:grpSpPr>
            <a:xfrm>
              <a:off x="4213738" y="3697180"/>
              <a:ext cx="521660" cy="1021439"/>
              <a:chOff x="2040654" y="1987646"/>
              <a:chExt cx="521660" cy="1021439"/>
            </a:xfrm>
          </p:grpSpPr>
          <p:sp>
            <p:nvSpPr>
              <p:cNvPr id="1869" name="台形 1868">
                <a:extLst>
                  <a:ext uri="{FF2B5EF4-FFF2-40B4-BE49-F238E27FC236}">
                    <a16:creationId xmlns:a16="http://schemas.microsoft.com/office/drawing/2014/main" id="{3E47BC96-1094-234B-AC25-DA914D49AFC2}"/>
                  </a:ext>
                </a:extLst>
              </p:cNvPr>
              <p:cNvSpPr/>
              <p:nvPr/>
            </p:nvSpPr>
            <p:spPr>
              <a:xfrm rot="10800000" flipH="1">
                <a:off x="2286449" y="2229177"/>
                <a:ext cx="274624" cy="366271"/>
              </a:xfrm>
              <a:prstGeom prst="trapezoid">
                <a:avLst>
                  <a:gd name="adj" fmla="val 6693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70" name="円/楕円 1869">
                <a:extLst>
                  <a:ext uri="{FF2B5EF4-FFF2-40B4-BE49-F238E27FC236}">
                    <a16:creationId xmlns:a16="http://schemas.microsoft.com/office/drawing/2014/main" id="{91D909AA-6BBA-9743-8794-F7761ED1BFB7}"/>
                  </a:ext>
                </a:extLst>
              </p:cNvPr>
              <p:cNvSpPr/>
              <p:nvPr/>
            </p:nvSpPr>
            <p:spPr>
              <a:xfrm flipH="1">
                <a:off x="2304648" y="1987646"/>
                <a:ext cx="164683" cy="164683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71" name="フリーフォーム 1870">
                <a:extLst>
                  <a:ext uri="{FF2B5EF4-FFF2-40B4-BE49-F238E27FC236}">
                    <a16:creationId xmlns:a16="http://schemas.microsoft.com/office/drawing/2014/main" id="{5046B3EB-F87A-BF47-BC18-F3D8F9990163}"/>
                  </a:ext>
                </a:extLst>
              </p:cNvPr>
              <p:cNvSpPr/>
              <p:nvPr/>
            </p:nvSpPr>
            <p:spPr>
              <a:xfrm flipH="1">
                <a:off x="2260799" y="2187020"/>
                <a:ext cx="301515" cy="69320"/>
              </a:xfrm>
              <a:custGeom>
                <a:avLst/>
                <a:gdLst>
                  <a:gd name="connsiteX0" fmla="*/ 380053 w 790940"/>
                  <a:gd name="connsiteY0" fmla="*/ 0 h 181842"/>
                  <a:gd name="connsiteX1" fmla="*/ 790940 w 790940"/>
                  <a:gd name="connsiteY1" fmla="*/ 90921 h 181842"/>
                  <a:gd name="connsiteX2" fmla="*/ 380053 w 790940"/>
                  <a:gd name="connsiteY2" fmla="*/ 181842 h 181842"/>
                  <a:gd name="connsiteX3" fmla="*/ 39339 w 790940"/>
                  <a:gd name="connsiteY3" fmla="*/ 141756 h 181842"/>
                  <a:gd name="connsiteX4" fmla="*/ 6100 w 790940"/>
                  <a:gd name="connsiteY4" fmla="*/ 128205 h 181842"/>
                  <a:gd name="connsiteX5" fmla="*/ 0 w 790940"/>
                  <a:gd name="connsiteY5" fmla="*/ 56569 h 181842"/>
                  <a:gd name="connsiteX6" fmla="*/ 1455 w 790940"/>
                  <a:gd name="connsiteY6" fmla="*/ 55531 h 181842"/>
                  <a:gd name="connsiteX7" fmla="*/ 380053 w 790940"/>
                  <a:gd name="connsiteY7" fmla="*/ 0 h 181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0940" h="181842">
                    <a:moveTo>
                      <a:pt x="380053" y="0"/>
                    </a:moveTo>
                    <a:cubicBezTo>
                      <a:pt x="606980" y="0"/>
                      <a:pt x="790940" y="40707"/>
                      <a:pt x="790940" y="90921"/>
                    </a:cubicBezTo>
                    <a:cubicBezTo>
                      <a:pt x="790940" y="141135"/>
                      <a:pt x="606980" y="181842"/>
                      <a:pt x="380053" y="181842"/>
                    </a:cubicBezTo>
                    <a:cubicBezTo>
                      <a:pt x="238224" y="181842"/>
                      <a:pt x="113178" y="165941"/>
                      <a:pt x="39339" y="141756"/>
                    </a:cubicBezTo>
                    <a:lnTo>
                      <a:pt x="6100" y="128205"/>
                    </a:lnTo>
                    <a:lnTo>
                      <a:pt x="0" y="56569"/>
                    </a:lnTo>
                    <a:lnTo>
                      <a:pt x="1455" y="55531"/>
                    </a:lnTo>
                    <a:cubicBezTo>
                      <a:pt x="63832" y="22898"/>
                      <a:pt x="209858" y="0"/>
                      <a:pt x="380053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72" name="フリーフォーム 1871">
                <a:extLst>
                  <a:ext uri="{FF2B5EF4-FFF2-40B4-BE49-F238E27FC236}">
                    <a16:creationId xmlns:a16="http://schemas.microsoft.com/office/drawing/2014/main" id="{B5F56B7D-1C1D-DE46-AB27-87E7041F1B88}"/>
                  </a:ext>
                </a:extLst>
              </p:cNvPr>
              <p:cNvSpPr/>
              <p:nvPr/>
            </p:nvSpPr>
            <p:spPr>
              <a:xfrm rot="15501685" flipH="1">
                <a:off x="2230871" y="2481542"/>
                <a:ext cx="136940" cy="340387"/>
              </a:xfrm>
              <a:custGeom>
                <a:avLst/>
                <a:gdLst>
                  <a:gd name="connsiteX0" fmla="*/ 0 w 359224"/>
                  <a:gd name="connsiteY0" fmla="*/ 745326 h 745326"/>
                  <a:gd name="connsiteX1" fmla="*/ 41228 w 359224"/>
                  <a:gd name="connsiteY1" fmla="*/ 0 h 745326"/>
                  <a:gd name="connsiteX2" fmla="*/ 311413 w 359224"/>
                  <a:gd name="connsiteY2" fmla="*/ 0 h 745326"/>
                  <a:gd name="connsiteX3" fmla="*/ 359224 w 359224"/>
                  <a:gd name="connsiteY3" fmla="*/ 743721 h 745326"/>
                  <a:gd name="connsiteX4" fmla="*/ 0 w 359224"/>
                  <a:gd name="connsiteY4" fmla="*/ 745326 h 745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224" h="745326">
                    <a:moveTo>
                      <a:pt x="0" y="745326"/>
                    </a:moveTo>
                    <a:lnTo>
                      <a:pt x="41228" y="0"/>
                    </a:lnTo>
                    <a:lnTo>
                      <a:pt x="311413" y="0"/>
                    </a:lnTo>
                    <a:lnTo>
                      <a:pt x="359224" y="743721"/>
                    </a:lnTo>
                    <a:lnTo>
                      <a:pt x="0" y="745326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873" name="グループ化 1872">
                <a:extLst>
                  <a:ext uri="{FF2B5EF4-FFF2-40B4-BE49-F238E27FC236}">
                    <a16:creationId xmlns:a16="http://schemas.microsoft.com/office/drawing/2014/main" id="{EE029EA8-F4B3-B94A-AD43-A3321E3B1F6F}"/>
                  </a:ext>
                </a:extLst>
              </p:cNvPr>
              <p:cNvGrpSpPr/>
              <p:nvPr/>
            </p:nvGrpSpPr>
            <p:grpSpPr>
              <a:xfrm flipH="1">
                <a:off x="2064717" y="2692798"/>
                <a:ext cx="102998" cy="316287"/>
                <a:chOff x="5622492" y="3679651"/>
                <a:chExt cx="270185" cy="829690"/>
              </a:xfrm>
              <a:solidFill>
                <a:srgbClr val="002060"/>
              </a:solidFill>
            </p:grpSpPr>
            <p:sp>
              <p:nvSpPr>
                <p:cNvPr id="1887" name="円/楕円 1886">
                  <a:extLst>
                    <a:ext uri="{FF2B5EF4-FFF2-40B4-BE49-F238E27FC236}">
                      <a16:creationId xmlns:a16="http://schemas.microsoft.com/office/drawing/2014/main" id="{1F322B8A-36C9-DD4E-9BA3-2DFF0BE9B73A}"/>
                    </a:ext>
                  </a:extLst>
                </p:cNvPr>
                <p:cNvSpPr/>
                <p:nvPr/>
              </p:nvSpPr>
              <p:spPr>
                <a:xfrm rot="21284637" flipH="1">
                  <a:off x="5702519" y="4329341"/>
                  <a:ext cx="180000" cy="180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88" name="フリーフォーム 1887">
                  <a:extLst>
                    <a:ext uri="{FF2B5EF4-FFF2-40B4-BE49-F238E27FC236}">
                      <a16:creationId xmlns:a16="http://schemas.microsoft.com/office/drawing/2014/main" id="{9BC39BDC-A768-114E-A7BA-D6B9B8B69E65}"/>
                    </a:ext>
                  </a:extLst>
                </p:cNvPr>
                <p:cNvSpPr/>
                <p:nvPr/>
              </p:nvSpPr>
              <p:spPr>
                <a:xfrm rot="10500000">
                  <a:off x="5622492" y="3679651"/>
                  <a:ext cx="270185" cy="757638"/>
                </a:xfrm>
                <a:custGeom>
                  <a:avLst/>
                  <a:gdLst>
                    <a:gd name="connsiteX0" fmla="*/ 0 w 270185"/>
                    <a:gd name="connsiteY0" fmla="*/ 757638 h 757638"/>
                    <a:gd name="connsiteX1" fmla="*/ 41866 w 270185"/>
                    <a:gd name="connsiteY1" fmla="*/ 803 h 757638"/>
                    <a:gd name="connsiteX2" fmla="*/ 221479 w 270185"/>
                    <a:gd name="connsiteY2" fmla="*/ 0 h 757638"/>
                    <a:gd name="connsiteX3" fmla="*/ 270185 w 270185"/>
                    <a:gd name="connsiteY3" fmla="*/ 757638 h 757638"/>
                    <a:gd name="connsiteX4" fmla="*/ 0 w 270185"/>
                    <a:gd name="connsiteY4" fmla="*/ 757638 h 757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0185" h="757638">
                      <a:moveTo>
                        <a:pt x="0" y="757638"/>
                      </a:moveTo>
                      <a:lnTo>
                        <a:pt x="41866" y="803"/>
                      </a:lnTo>
                      <a:lnTo>
                        <a:pt x="221479" y="0"/>
                      </a:lnTo>
                      <a:lnTo>
                        <a:pt x="270185" y="757638"/>
                      </a:lnTo>
                      <a:lnTo>
                        <a:pt x="0" y="7576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874" name="円/楕円 1873">
                <a:extLst>
                  <a:ext uri="{FF2B5EF4-FFF2-40B4-BE49-F238E27FC236}">
                    <a16:creationId xmlns:a16="http://schemas.microsoft.com/office/drawing/2014/main" id="{98A82482-0F37-4B49-B804-09E9E75354B6}"/>
                  </a:ext>
                </a:extLst>
              </p:cNvPr>
              <p:cNvSpPr/>
              <p:nvPr/>
            </p:nvSpPr>
            <p:spPr>
              <a:xfrm>
                <a:off x="2245372" y="2199682"/>
                <a:ext cx="118552" cy="11855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75" name="フリーフォーム 1874">
                <a:extLst>
                  <a:ext uri="{FF2B5EF4-FFF2-40B4-BE49-F238E27FC236}">
                    <a16:creationId xmlns:a16="http://schemas.microsoft.com/office/drawing/2014/main" id="{833CD5FF-00DA-5140-AFC4-AF99D15F5440}"/>
                  </a:ext>
                </a:extLst>
              </p:cNvPr>
              <p:cNvSpPr/>
              <p:nvPr/>
            </p:nvSpPr>
            <p:spPr>
              <a:xfrm rot="11700000">
                <a:off x="2220847" y="2263086"/>
                <a:ext cx="90812" cy="175475"/>
              </a:xfrm>
              <a:custGeom>
                <a:avLst/>
                <a:gdLst>
                  <a:gd name="connsiteX0" fmla="*/ 238220 w 238220"/>
                  <a:gd name="connsiteY0" fmla="*/ 460308 h 460308"/>
                  <a:gd name="connsiteX1" fmla="*/ 0 w 238220"/>
                  <a:gd name="connsiteY1" fmla="*/ 460307 h 460308"/>
                  <a:gd name="connsiteX2" fmla="*/ 19277 w 238220"/>
                  <a:gd name="connsiteY2" fmla="*/ 0 h 460308"/>
                  <a:gd name="connsiteX3" fmla="*/ 218943 w 238220"/>
                  <a:gd name="connsiteY3" fmla="*/ 0 h 460308"/>
                  <a:gd name="connsiteX4" fmla="*/ 238220 w 238220"/>
                  <a:gd name="connsiteY4" fmla="*/ 460308 h 46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220" h="460308">
                    <a:moveTo>
                      <a:pt x="238220" y="460308"/>
                    </a:moveTo>
                    <a:lnTo>
                      <a:pt x="0" y="460307"/>
                    </a:lnTo>
                    <a:lnTo>
                      <a:pt x="19277" y="0"/>
                    </a:lnTo>
                    <a:lnTo>
                      <a:pt x="218943" y="0"/>
                    </a:lnTo>
                    <a:lnTo>
                      <a:pt x="238220" y="460308"/>
                    </a:ln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876" name="グループ化 1875">
                <a:extLst>
                  <a:ext uri="{FF2B5EF4-FFF2-40B4-BE49-F238E27FC236}">
                    <a16:creationId xmlns:a16="http://schemas.microsoft.com/office/drawing/2014/main" id="{6C1814D2-42DD-AA43-8CF3-1D8F996F598E}"/>
                  </a:ext>
                </a:extLst>
              </p:cNvPr>
              <p:cNvGrpSpPr/>
              <p:nvPr/>
            </p:nvGrpSpPr>
            <p:grpSpPr>
              <a:xfrm rot="4500000" flipH="1">
                <a:off x="2093767" y="2335074"/>
                <a:ext cx="89792" cy="196017"/>
                <a:chOff x="5412258" y="2927846"/>
                <a:chExt cx="235545" cy="514194"/>
              </a:xfrm>
              <a:solidFill>
                <a:srgbClr val="002060"/>
              </a:solidFill>
            </p:grpSpPr>
            <p:sp>
              <p:nvSpPr>
                <p:cNvPr id="1885" name="円/楕円 1884">
                  <a:extLst>
                    <a:ext uri="{FF2B5EF4-FFF2-40B4-BE49-F238E27FC236}">
                      <a16:creationId xmlns:a16="http://schemas.microsoft.com/office/drawing/2014/main" id="{80281D54-9D27-8048-B89C-2E141FB50240}"/>
                    </a:ext>
                  </a:extLst>
                </p:cNvPr>
                <p:cNvSpPr/>
                <p:nvPr/>
              </p:nvSpPr>
              <p:spPr>
                <a:xfrm rot="9900000" flipH="1">
                  <a:off x="5485803" y="3280040"/>
                  <a:ext cx="162000" cy="16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86" name="フリーフォーム 1885">
                  <a:extLst>
                    <a:ext uri="{FF2B5EF4-FFF2-40B4-BE49-F238E27FC236}">
                      <a16:creationId xmlns:a16="http://schemas.microsoft.com/office/drawing/2014/main" id="{77C6888A-CF28-3D45-90D8-B54C3F479EFC}"/>
                    </a:ext>
                  </a:extLst>
                </p:cNvPr>
                <p:cNvSpPr/>
                <p:nvPr/>
              </p:nvSpPr>
              <p:spPr>
                <a:xfrm rot="9900000" flipH="1">
                  <a:off x="5412258" y="2927846"/>
                  <a:ext cx="199666" cy="458014"/>
                </a:xfrm>
                <a:custGeom>
                  <a:avLst/>
                  <a:gdLst>
                    <a:gd name="connsiteX0" fmla="*/ 199666 w 199666"/>
                    <a:gd name="connsiteY0" fmla="*/ 458014 h 458014"/>
                    <a:gd name="connsiteX1" fmla="*/ 0 w 199666"/>
                    <a:gd name="connsiteY1" fmla="*/ 458014 h 458014"/>
                    <a:gd name="connsiteX2" fmla="*/ 19181 w 199666"/>
                    <a:gd name="connsiteY2" fmla="*/ 0 h 458014"/>
                    <a:gd name="connsiteX3" fmla="*/ 180485 w 199666"/>
                    <a:gd name="connsiteY3" fmla="*/ 0 h 458014"/>
                    <a:gd name="connsiteX4" fmla="*/ 199666 w 199666"/>
                    <a:gd name="connsiteY4" fmla="*/ 458014 h 4580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666" h="458014">
                      <a:moveTo>
                        <a:pt x="199666" y="458014"/>
                      </a:moveTo>
                      <a:lnTo>
                        <a:pt x="0" y="458014"/>
                      </a:lnTo>
                      <a:lnTo>
                        <a:pt x="19181" y="0"/>
                      </a:lnTo>
                      <a:lnTo>
                        <a:pt x="180485" y="0"/>
                      </a:lnTo>
                      <a:lnTo>
                        <a:pt x="199666" y="4580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877" name="円/楕円 1876">
                <a:extLst>
                  <a:ext uri="{FF2B5EF4-FFF2-40B4-BE49-F238E27FC236}">
                    <a16:creationId xmlns:a16="http://schemas.microsoft.com/office/drawing/2014/main" id="{7FE81A3B-CBCE-FA45-A3AA-74003683A986}"/>
                  </a:ext>
                </a:extLst>
              </p:cNvPr>
              <p:cNvSpPr/>
              <p:nvPr/>
            </p:nvSpPr>
            <p:spPr>
              <a:xfrm flipH="1">
                <a:off x="2204073" y="2397373"/>
                <a:ext cx="77392" cy="77392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78" name="円/楕円 1877">
                <a:extLst>
                  <a:ext uri="{FF2B5EF4-FFF2-40B4-BE49-F238E27FC236}">
                    <a16:creationId xmlns:a16="http://schemas.microsoft.com/office/drawing/2014/main" id="{F5B1B408-ADAB-0E45-B30D-DF8CAA56EEE8}"/>
                  </a:ext>
                </a:extLst>
              </p:cNvPr>
              <p:cNvSpPr/>
              <p:nvPr/>
            </p:nvSpPr>
            <p:spPr>
              <a:xfrm flipH="1">
                <a:off x="2077485" y="2633921"/>
                <a:ext cx="102927" cy="102927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79" name="円/楕円 1878">
                <a:extLst>
                  <a:ext uri="{FF2B5EF4-FFF2-40B4-BE49-F238E27FC236}">
                    <a16:creationId xmlns:a16="http://schemas.microsoft.com/office/drawing/2014/main" id="{818768BD-2814-D44B-82EA-93DF7EFEEBE7}"/>
                  </a:ext>
                </a:extLst>
              </p:cNvPr>
              <p:cNvSpPr/>
              <p:nvPr/>
            </p:nvSpPr>
            <p:spPr>
              <a:xfrm flipH="1">
                <a:off x="2369211" y="2514276"/>
                <a:ext cx="173365" cy="17336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909" name="グループ化 1908">
              <a:extLst>
                <a:ext uri="{FF2B5EF4-FFF2-40B4-BE49-F238E27FC236}">
                  <a16:creationId xmlns:a16="http://schemas.microsoft.com/office/drawing/2014/main" id="{980647CC-DFEF-4747-A43B-28857918AD6D}"/>
                </a:ext>
              </a:extLst>
            </p:cNvPr>
            <p:cNvGrpSpPr/>
            <p:nvPr/>
          </p:nvGrpSpPr>
          <p:grpSpPr>
            <a:xfrm>
              <a:off x="3787167" y="4217305"/>
              <a:ext cx="626261" cy="429697"/>
              <a:chOff x="1614083" y="2507771"/>
              <a:chExt cx="626261" cy="429697"/>
            </a:xfrm>
          </p:grpSpPr>
          <p:sp>
            <p:nvSpPr>
              <p:cNvPr id="1867" name="角丸四角形 1866">
                <a:extLst>
                  <a:ext uri="{FF2B5EF4-FFF2-40B4-BE49-F238E27FC236}">
                    <a16:creationId xmlns:a16="http://schemas.microsoft.com/office/drawing/2014/main" id="{83F11B69-6C35-EF4F-8FD7-AB0287715B8D}"/>
                  </a:ext>
                </a:extLst>
              </p:cNvPr>
              <p:cNvSpPr/>
              <p:nvPr/>
            </p:nvSpPr>
            <p:spPr>
              <a:xfrm>
                <a:off x="1614083" y="2507771"/>
                <a:ext cx="626261" cy="82294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80" name="角丸四角形 1879">
                <a:extLst>
                  <a:ext uri="{FF2B5EF4-FFF2-40B4-BE49-F238E27FC236}">
                    <a16:creationId xmlns:a16="http://schemas.microsoft.com/office/drawing/2014/main" id="{5A6A0709-6418-C04B-B2D3-14ED50FC5EC6}"/>
                  </a:ext>
                </a:extLst>
              </p:cNvPr>
              <p:cNvSpPr/>
              <p:nvPr/>
            </p:nvSpPr>
            <p:spPr>
              <a:xfrm rot="5400000">
                <a:off x="1735563" y="2708510"/>
                <a:ext cx="383301" cy="74616"/>
              </a:xfrm>
              <a:prstGeom prst="round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1908" name="グループ化 1907">
              <a:extLst>
                <a:ext uri="{FF2B5EF4-FFF2-40B4-BE49-F238E27FC236}">
                  <a16:creationId xmlns:a16="http://schemas.microsoft.com/office/drawing/2014/main" id="{1728D33E-CC89-CE4F-903A-D991D55B347D}"/>
                </a:ext>
              </a:extLst>
            </p:cNvPr>
            <p:cNvGrpSpPr/>
            <p:nvPr/>
          </p:nvGrpSpPr>
          <p:grpSpPr>
            <a:xfrm>
              <a:off x="3833046" y="3944811"/>
              <a:ext cx="346638" cy="226617"/>
              <a:chOff x="1698062" y="1873327"/>
              <a:chExt cx="346638" cy="226617"/>
            </a:xfrm>
          </p:grpSpPr>
          <p:sp>
            <p:nvSpPr>
              <p:cNvPr id="1906" name="正方形/長方形 1905">
                <a:extLst>
                  <a:ext uri="{FF2B5EF4-FFF2-40B4-BE49-F238E27FC236}">
                    <a16:creationId xmlns:a16="http://schemas.microsoft.com/office/drawing/2014/main" id="{D2E4DEB4-2F03-FD48-B3A9-D640BEA27A8B}"/>
                  </a:ext>
                </a:extLst>
              </p:cNvPr>
              <p:cNvSpPr/>
              <p:nvPr/>
            </p:nvSpPr>
            <p:spPr>
              <a:xfrm>
                <a:off x="1746250" y="2054225"/>
                <a:ext cx="298450" cy="4571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07" name="正方形/長方形 1906">
                <a:extLst>
                  <a:ext uri="{FF2B5EF4-FFF2-40B4-BE49-F238E27FC236}">
                    <a16:creationId xmlns:a16="http://schemas.microsoft.com/office/drawing/2014/main" id="{5B16C946-0CF3-5B41-94CC-CC05A00E95EE}"/>
                  </a:ext>
                </a:extLst>
              </p:cNvPr>
              <p:cNvSpPr/>
              <p:nvPr/>
            </p:nvSpPr>
            <p:spPr>
              <a:xfrm rot="3592922">
                <a:off x="1612721" y="1958668"/>
                <a:ext cx="216401" cy="45719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919" name="グループ化 1918">
            <a:extLst>
              <a:ext uri="{FF2B5EF4-FFF2-40B4-BE49-F238E27FC236}">
                <a16:creationId xmlns:a16="http://schemas.microsoft.com/office/drawing/2014/main" id="{22DAEF96-9E86-D94E-B023-493DBCB092DA}"/>
              </a:ext>
            </a:extLst>
          </p:cNvPr>
          <p:cNvGrpSpPr/>
          <p:nvPr/>
        </p:nvGrpSpPr>
        <p:grpSpPr>
          <a:xfrm>
            <a:off x="2873556" y="1793819"/>
            <a:ext cx="509572" cy="552887"/>
            <a:chOff x="2112775" y="2488763"/>
            <a:chExt cx="842264" cy="913858"/>
          </a:xfrm>
        </p:grpSpPr>
        <p:grpSp>
          <p:nvGrpSpPr>
            <p:cNvPr id="1911" name="グループ化 1910">
              <a:extLst>
                <a:ext uri="{FF2B5EF4-FFF2-40B4-BE49-F238E27FC236}">
                  <a16:creationId xmlns:a16="http://schemas.microsoft.com/office/drawing/2014/main" id="{8A927B8F-52A3-464D-91A4-AFB4E92B18E4}"/>
                </a:ext>
              </a:extLst>
            </p:cNvPr>
            <p:cNvGrpSpPr/>
            <p:nvPr/>
          </p:nvGrpSpPr>
          <p:grpSpPr>
            <a:xfrm rot="2700000">
              <a:off x="2076978" y="2524560"/>
              <a:ext cx="913858" cy="842264"/>
              <a:chOff x="6415804" y="2874941"/>
              <a:chExt cx="3957559" cy="3647512"/>
            </a:xfrm>
            <a:solidFill>
              <a:srgbClr val="002060"/>
            </a:solidFill>
          </p:grpSpPr>
          <p:sp>
            <p:nvSpPr>
              <p:cNvPr id="1912" name="フリーフォーム 1911">
                <a:extLst>
                  <a:ext uri="{FF2B5EF4-FFF2-40B4-BE49-F238E27FC236}">
                    <a16:creationId xmlns:a16="http://schemas.microsoft.com/office/drawing/2014/main" id="{3DCC6EB5-FE37-AF49-8052-1AB6E7CF7EF3}"/>
                  </a:ext>
                </a:extLst>
              </p:cNvPr>
              <p:cNvSpPr/>
              <p:nvPr/>
            </p:nvSpPr>
            <p:spPr>
              <a:xfrm>
                <a:off x="6579492" y="2874941"/>
                <a:ext cx="3603848" cy="1555935"/>
              </a:xfrm>
              <a:custGeom>
                <a:avLst/>
                <a:gdLst>
                  <a:gd name="connsiteX0" fmla="*/ 1801924 w 3603848"/>
                  <a:gd name="connsiteY0" fmla="*/ 0 h 1555935"/>
                  <a:gd name="connsiteX1" fmla="*/ 3588628 w 3603848"/>
                  <a:gd name="connsiteY1" fmla="*/ 1456205 h 1555935"/>
                  <a:gd name="connsiteX2" fmla="*/ 3603848 w 3603848"/>
                  <a:gd name="connsiteY2" fmla="*/ 1555935 h 1555935"/>
                  <a:gd name="connsiteX3" fmla="*/ 3431290 w 3603848"/>
                  <a:gd name="connsiteY3" fmla="*/ 1555935 h 1555935"/>
                  <a:gd name="connsiteX4" fmla="*/ 3421322 w 3603848"/>
                  <a:gd name="connsiteY4" fmla="*/ 1490623 h 1555935"/>
                  <a:gd name="connsiteX5" fmla="*/ 1801924 w 3603848"/>
                  <a:gd name="connsiteY5" fmla="*/ 170775 h 1555935"/>
                  <a:gd name="connsiteX6" fmla="*/ 182526 w 3603848"/>
                  <a:gd name="connsiteY6" fmla="*/ 1490623 h 1555935"/>
                  <a:gd name="connsiteX7" fmla="*/ 172558 w 3603848"/>
                  <a:gd name="connsiteY7" fmla="*/ 1555935 h 1555935"/>
                  <a:gd name="connsiteX8" fmla="*/ 0 w 3603848"/>
                  <a:gd name="connsiteY8" fmla="*/ 1555935 h 1555935"/>
                  <a:gd name="connsiteX9" fmla="*/ 15220 w 3603848"/>
                  <a:gd name="connsiteY9" fmla="*/ 1456205 h 1555935"/>
                  <a:gd name="connsiteX10" fmla="*/ 1801924 w 3603848"/>
                  <a:gd name="connsiteY10" fmla="*/ 0 h 155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3848" h="1555935">
                    <a:moveTo>
                      <a:pt x="1801924" y="0"/>
                    </a:moveTo>
                    <a:cubicBezTo>
                      <a:pt x="2683253" y="0"/>
                      <a:pt x="3418569" y="625150"/>
                      <a:pt x="3588628" y="1456205"/>
                    </a:cubicBezTo>
                    <a:lnTo>
                      <a:pt x="3603848" y="1555935"/>
                    </a:lnTo>
                    <a:lnTo>
                      <a:pt x="3431290" y="1555935"/>
                    </a:lnTo>
                    <a:lnTo>
                      <a:pt x="3421322" y="1490623"/>
                    </a:lnTo>
                    <a:cubicBezTo>
                      <a:pt x="3267188" y="737387"/>
                      <a:pt x="2600726" y="170775"/>
                      <a:pt x="1801924" y="170775"/>
                    </a:cubicBezTo>
                    <a:cubicBezTo>
                      <a:pt x="1003123" y="170775"/>
                      <a:pt x="336660" y="737387"/>
                      <a:pt x="182526" y="1490623"/>
                    </a:cubicBezTo>
                    <a:lnTo>
                      <a:pt x="172558" y="1555935"/>
                    </a:lnTo>
                    <a:lnTo>
                      <a:pt x="0" y="1555935"/>
                    </a:lnTo>
                    <a:lnTo>
                      <a:pt x="15220" y="1456205"/>
                    </a:lnTo>
                    <a:cubicBezTo>
                      <a:pt x="185279" y="625150"/>
                      <a:pt x="920595" y="0"/>
                      <a:pt x="18019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13" name="フリーフォーム 1912">
                <a:extLst>
                  <a:ext uri="{FF2B5EF4-FFF2-40B4-BE49-F238E27FC236}">
                    <a16:creationId xmlns:a16="http://schemas.microsoft.com/office/drawing/2014/main" id="{C5FC60A9-CC7D-2645-A506-8594E5D6D568}"/>
                  </a:ext>
                </a:extLst>
              </p:cNvPr>
              <p:cNvSpPr/>
              <p:nvPr/>
            </p:nvSpPr>
            <p:spPr>
              <a:xfrm>
                <a:off x="6579492" y="4966518"/>
                <a:ext cx="3603848" cy="1555935"/>
              </a:xfrm>
              <a:custGeom>
                <a:avLst/>
                <a:gdLst>
                  <a:gd name="connsiteX0" fmla="*/ 0 w 3603848"/>
                  <a:gd name="connsiteY0" fmla="*/ 0 h 1555935"/>
                  <a:gd name="connsiteX1" fmla="*/ 172558 w 3603848"/>
                  <a:gd name="connsiteY1" fmla="*/ 0 h 1555935"/>
                  <a:gd name="connsiteX2" fmla="*/ 182526 w 3603848"/>
                  <a:gd name="connsiteY2" fmla="*/ 65312 h 1555935"/>
                  <a:gd name="connsiteX3" fmla="*/ 1801924 w 3603848"/>
                  <a:gd name="connsiteY3" fmla="*/ 1385160 h 1555935"/>
                  <a:gd name="connsiteX4" fmla="*/ 3421322 w 3603848"/>
                  <a:gd name="connsiteY4" fmla="*/ 65312 h 1555935"/>
                  <a:gd name="connsiteX5" fmla="*/ 3431290 w 3603848"/>
                  <a:gd name="connsiteY5" fmla="*/ 0 h 1555935"/>
                  <a:gd name="connsiteX6" fmla="*/ 3603848 w 3603848"/>
                  <a:gd name="connsiteY6" fmla="*/ 0 h 1555935"/>
                  <a:gd name="connsiteX7" fmla="*/ 3588628 w 3603848"/>
                  <a:gd name="connsiteY7" fmla="*/ 99730 h 1555935"/>
                  <a:gd name="connsiteX8" fmla="*/ 1801924 w 3603848"/>
                  <a:gd name="connsiteY8" fmla="*/ 1555935 h 1555935"/>
                  <a:gd name="connsiteX9" fmla="*/ 15220 w 3603848"/>
                  <a:gd name="connsiteY9" fmla="*/ 99730 h 1555935"/>
                  <a:gd name="connsiteX10" fmla="*/ 0 w 3603848"/>
                  <a:gd name="connsiteY10" fmla="*/ 0 h 1555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603848" h="1555935">
                    <a:moveTo>
                      <a:pt x="0" y="0"/>
                    </a:moveTo>
                    <a:lnTo>
                      <a:pt x="172558" y="0"/>
                    </a:lnTo>
                    <a:lnTo>
                      <a:pt x="182526" y="65312"/>
                    </a:lnTo>
                    <a:cubicBezTo>
                      <a:pt x="336660" y="818548"/>
                      <a:pt x="1003123" y="1385160"/>
                      <a:pt x="1801924" y="1385160"/>
                    </a:cubicBezTo>
                    <a:cubicBezTo>
                      <a:pt x="2600726" y="1385160"/>
                      <a:pt x="3267188" y="818548"/>
                      <a:pt x="3421322" y="65312"/>
                    </a:cubicBezTo>
                    <a:lnTo>
                      <a:pt x="3431290" y="0"/>
                    </a:lnTo>
                    <a:lnTo>
                      <a:pt x="3603848" y="0"/>
                    </a:lnTo>
                    <a:lnTo>
                      <a:pt x="3588628" y="99730"/>
                    </a:lnTo>
                    <a:cubicBezTo>
                      <a:pt x="3418569" y="930785"/>
                      <a:pt x="2683253" y="1555935"/>
                      <a:pt x="1801924" y="1555935"/>
                    </a:cubicBezTo>
                    <a:cubicBezTo>
                      <a:pt x="920595" y="1555935"/>
                      <a:pt x="185279" y="930785"/>
                      <a:pt x="15220" y="9973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14" name="三角形 1913">
                <a:extLst>
                  <a:ext uri="{FF2B5EF4-FFF2-40B4-BE49-F238E27FC236}">
                    <a16:creationId xmlns:a16="http://schemas.microsoft.com/office/drawing/2014/main" id="{026630CE-D007-8444-8942-6748DEA3987E}"/>
                  </a:ext>
                </a:extLst>
              </p:cNvPr>
              <p:cNvSpPr/>
              <p:nvPr/>
            </p:nvSpPr>
            <p:spPr>
              <a:xfrm>
                <a:off x="9845347" y="4542710"/>
                <a:ext cx="528016" cy="45518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15" name="三角形 1914">
                <a:extLst>
                  <a:ext uri="{FF2B5EF4-FFF2-40B4-BE49-F238E27FC236}">
                    <a16:creationId xmlns:a16="http://schemas.microsoft.com/office/drawing/2014/main" id="{8D5C0AF8-5F2F-D240-AD8A-D1C0FF640987}"/>
                  </a:ext>
                </a:extLst>
              </p:cNvPr>
              <p:cNvSpPr/>
              <p:nvPr/>
            </p:nvSpPr>
            <p:spPr>
              <a:xfrm rot="10800000">
                <a:off x="6415804" y="4430876"/>
                <a:ext cx="528016" cy="45518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16" name="円/楕円 1915">
              <a:extLst>
                <a:ext uri="{FF2B5EF4-FFF2-40B4-BE49-F238E27FC236}">
                  <a16:creationId xmlns:a16="http://schemas.microsoft.com/office/drawing/2014/main" id="{EA639728-5FD0-0F41-AA0E-9138F9FAF78C}"/>
                </a:ext>
              </a:extLst>
            </p:cNvPr>
            <p:cNvSpPr/>
            <p:nvPr/>
          </p:nvSpPr>
          <p:spPr>
            <a:xfrm>
              <a:off x="2482343" y="2894128"/>
              <a:ext cx="103128" cy="10312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917" name="角丸四角形 1916">
              <a:extLst>
                <a:ext uri="{FF2B5EF4-FFF2-40B4-BE49-F238E27FC236}">
                  <a16:creationId xmlns:a16="http://schemas.microsoft.com/office/drawing/2014/main" id="{C53EB76F-97F7-7142-8F52-A97EC83B18F9}"/>
                </a:ext>
              </a:extLst>
            </p:cNvPr>
            <p:cNvSpPr/>
            <p:nvPr/>
          </p:nvSpPr>
          <p:spPr>
            <a:xfrm rot="3055841">
              <a:off x="2684146" y="2669160"/>
              <a:ext cx="45719" cy="28800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918" name="角丸四角形 1917">
              <a:extLst>
                <a:ext uri="{FF2B5EF4-FFF2-40B4-BE49-F238E27FC236}">
                  <a16:creationId xmlns:a16="http://schemas.microsoft.com/office/drawing/2014/main" id="{93D6EC29-C978-A14D-8546-CA21C2E935ED}"/>
                </a:ext>
              </a:extLst>
            </p:cNvPr>
            <p:cNvSpPr/>
            <p:nvPr/>
          </p:nvSpPr>
          <p:spPr>
            <a:xfrm rot="7743742">
              <a:off x="2353868" y="2736849"/>
              <a:ext cx="45719" cy="213743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20" name="グループ化 1919">
            <a:extLst>
              <a:ext uri="{FF2B5EF4-FFF2-40B4-BE49-F238E27FC236}">
                <a16:creationId xmlns:a16="http://schemas.microsoft.com/office/drawing/2014/main" id="{7C10BF5A-8022-E740-B389-0B5A76F79269}"/>
              </a:ext>
            </a:extLst>
          </p:cNvPr>
          <p:cNvGrpSpPr/>
          <p:nvPr/>
        </p:nvGrpSpPr>
        <p:grpSpPr>
          <a:xfrm>
            <a:off x="3318098" y="1876881"/>
            <a:ext cx="841213" cy="1669274"/>
            <a:chOff x="1704103" y="2413477"/>
            <a:chExt cx="1500202" cy="2976948"/>
          </a:xfrm>
          <a:solidFill>
            <a:srgbClr val="002060"/>
          </a:solidFill>
        </p:grpSpPr>
        <p:sp>
          <p:nvSpPr>
            <p:cNvPr id="1921" name="台形 1920">
              <a:extLst>
                <a:ext uri="{FF2B5EF4-FFF2-40B4-BE49-F238E27FC236}">
                  <a16:creationId xmlns:a16="http://schemas.microsoft.com/office/drawing/2014/main" id="{12387157-C1AB-D749-BD77-1F43ED43F495}"/>
                </a:ext>
              </a:extLst>
            </p:cNvPr>
            <p:cNvSpPr/>
            <p:nvPr/>
          </p:nvSpPr>
          <p:spPr>
            <a:xfrm rot="10800000">
              <a:off x="1949169" y="3040888"/>
              <a:ext cx="752465" cy="960808"/>
            </a:xfrm>
            <a:prstGeom prst="trapezoid">
              <a:avLst>
                <a:gd name="adj" fmla="val 669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2" name="円/楕円 1921">
              <a:extLst>
                <a:ext uri="{FF2B5EF4-FFF2-40B4-BE49-F238E27FC236}">
                  <a16:creationId xmlns:a16="http://schemas.microsoft.com/office/drawing/2014/main" id="{19CA3304-812D-B445-B28E-DD452D17664C}"/>
                </a:ext>
              </a:extLst>
            </p:cNvPr>
            <p:cNvSpPr/>
            <p:nvPr/>
          </p:nvSpPr>
          <p:spPr>
            <a:xfrm>
              <a:off x="2192531" y="2413477"/>
              <a:ext cx="432000" cy="432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3" name="円/楕円 1922">
              <a:extLst>
                <a:ext uri="{FF2B5EF4-FFF2-40B4-BE49-F238E27FC236}">
                  <a16:creationId xmlns:a16="http://schemas.microsoft.com/office/drawing/2014/main" id="{3D8CE36C-D09D-834D-A057-A24174F990E6}"/>
                </a:ext>
              </a:extLst>
            </p:cNvPr>
            <p:cNvSpPr/>
            <p:nvPr/>
          </p:nvSpPr>
          <p:spPr>
            <a:xfrm>
              <a:off x="1914515" y="2906321"/>
              <a:ext cx="821773" cy="1818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924" name="円/楕円 1923">
              <a:extLst>
                <a:ext uri="{FF2B5EF4-FFF2-40B4-BE49-F238E27FC236}">
                  <a16:creationId xmlns:a16="http://schemas.microsoft.com/office/drawing/2014/main" id="{5DB5EBAE-E7F1-3044-9112-9FE98D146FB0}"/>
                </a:ext>
              </a:extLst>
            </p:cNvPr>
            <p:cNvSpPr/>
            <p:nvPr/>
          </p:nvSpPr>
          <p:spPr>
            <a:xfrm>
              <a:off x="1972658" y="4452400"/>
              <a:ext cx="270000" cy="27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5" name="フリーフォーム 1924">
              <a:extLst>
                <a:ext uri="{FF2B5EF4-FFF2-40B4-BE49-F238E27FC236}">
                  <a16:creationId xmlns:a16="http://schemas.microsoft.com/office/drawing/2014/main" id="{FCD1AD07-3F61-6A4F-8BDC-956E04B899AA}"/>
                </a:ext>
              </a:extLst>
            </p:cNvPr>
            <p:cNvSpPr/>
            <p:nvPr/>
          </p:nvSpPr>
          <p:spPr>
            <a:xfrm rot="12477244">
              <a:off x="1801126" y="3005556"/>
              <a:ext cx="238220" cy="460308"/>
            </a:xfrm>
            <a:custGeom>
              <a:avLst/>
              <a:gdLst>
                <a:gd name="connsiteX0" fmla="*/ 238220 w 238220"/>
                <a:gd name="connsiteY0" fmla="*/ 460308 h 460308"/>
                <a:gd name="connsiteX1" fmla="*/ 0 w 238220"/>
                <a:gd name="connsiteY1" fmla="*/ 460307 h 460308"/>
                <a:gd name="connsiteX2" fmla="*/ 19277 w 238220"/>
                <a:gd name="connsiteY2" fmla="*/ 0 h 460308"/>
                <a:gd name="connsiteX3" fmla="*/ 218943 w 238220"/>
                <a:gd name="connsiteY3" fmla="*/ 0 h 460308"/>
                <a:gd name="connsiteX4" fmla="*/ 238220 w 238220"/>
                <a:gd name="connsiteY4" fmla="*/ 460308 h 46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220" h="460308">
                  <a:moveTo>
                    <a:pt x="238220" y="460308"/>
                  </a:moveTo>
                  <a:lnTo>
                    <a:pt x="0" y="460307"/>
                  </a:lnTo>
                  <a:lnTo>
                    <a:pt x="19277" y="0"/>
                  </a:lnTo>
                  <a:lnTo>
                    <a:pt x="218943" y="0"/>
                  </a:lnTo>
                  <a:lnTo>
                    <a:pt x="238220" y="4603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1926" name="グループ化 1925">
              <a:extLst>
                <a:ext uri="{FF2B5EF4-FFF2-40B4-BE49-F238E27FC236}">
                  <a16:creationId xmlns:a16="http://schemas.microsoft.com/office/drawing/2014/main" id="{E1BBDAC0-3D7F-304E-A486-5D0F35020FA2}"/>
                </a:ext>
              </a:extLst>
            </p:cNvPr>
            <p:cNvGrpSpPr/>
            <p:nvPr/>
          </p:nvGrpSpPr>
          <p:grpSpPr>
            <a:xfrm rot="19971443">
              <a:off x="1728731" y="3441324"/>
              <a:ext cx="235545" cy="514194"/>
              <a:chOff x="1351440" y="3138377"/>
              <a:chExt cx="235545" cy="514194"/>
            </a:xfrm>
            <a:grpFill/>
          </p:grpSpPr>
          <p:sp>
            <p:nvSpPr>
              <p:cNvPr id="1943" name="円/楕円 1942">
                <a:extLst>
                  <a:ext uri="{FF2B5EF4-FFF2-40B4-BE49-F238E27FC236}">
                    <a16:creationId xmlns:a16="http://schemas.microsoft.com/office/drawing/2014/main" id="{D3F341E4-5F32-3946-B5A1-05A6DD41648D}"/>
                  </a:ext>
                </a:extLst>
              </p:cNvPr>
              <p:cNvSpPr/>
              <p:nvPr/>
            </p:nvSpPr>
            <p:spPr>
              <a:xfrm rot="11700000">
                <a:off x="1351440" y="3490571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44" name="フリーフォーム 1943">
                <a:extLst>
                  <a:ext uri="{FF2B5EF4-FFF2-40B4-BE49-F238E27FC236}">
                    <a16:creationId xmlns:a16="http://schemas.microsoft.com/office/drawing/2014/main" id="{FDEA23D9-AEA1-A046-A3B3-40BABDE445E5}"/>
                  </a:ext>
                </a:extLst>
              </p:cNvPr>
              <p:cNvSpPr/>
              <p:nvPr/>
            </p:nvSpPr>
            <p:spPr>
              <a:xfrm rot="11700000">
                <a:off x="1387319" y="3138377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27" name="フリーフォーム 1926">
              <a:extLst>
                <a:ext uri="{FF2B5EF4-FFF2-40B4-BE49-F238E27FC236}">
                  <a16:creationId xmlns:a16="http://schemas.microsoft.com/office/drawing/2014/main" id="{49544AE6-14F0-5047-924D-90358F7A6ED9}"/>
                </a:ext>
              </a:extLst>
            </p:cNvPr>
            <p:cNvSpPr/>
            <p:nvPr/>
          </p:nvSpPr>
          <p:spPr>
            <a:xfrm rot="8994098">
              <a:off x="2361367" y="3569729"/>
              <a:ext cx="359224" cy="1064326"/>
            </a:xfrm>
            <a:custGeom>
              <a:avLst/>
              <a:gdLst>
                <a:gd name="connsiteX0" fmla="*/ 0 w 359224"/>
                <a:gd name="connsiteY0" fmla="*/ 745326 h 745326"/>
                <a:gd name="connsiteX1" fmla="*/ 41228 w 359224"/>
                <a:gd name="connsiteY1" fmla="*/ 0 h 745326"/>
                <a:gd name="connsiteX2" fmla="*/ 311413 w 359224"/>
                <a:gd name="connsiteY2" fmla="*/ 0 h 745326"/>
                <a:gd name="connsiteX3" fmla="*/ 359224 w 359224"/>
                <a:gd name="connsiteY3" fmla="*/ 743721 h 745326"/>
                <a:gd name="connsiteX4" fmla="*/ 0 w 359224"/>
                <a:gd name="connsiteY4" fmla="*/ 745326 h 74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224" h="745326">
                  <a:moveTo>
                    <a:pt x="0" y="745326"/>
                  </a:moveTo>
                  <a:lnTo>
                    <a:pt x="41228" y="0"/>
                  </a:lnTo>
                  <a:lnTo>
                    <a:pt x="311413" y="0"/>
                  </a:lnTo>
                  <a:lnTo>
                    <a:pt x="359224" y="743721"/>
                  </a:lnTo>
                  <a:lnTo>
                    <a:pt x="0" y="7453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1928" name="グループ化 1927">
              <a:extLst>
                <a:ext uri="{FF2B5EF4-FFF2-40B4-BE49-F238E27FC236}">
                  <a16:creationId xmlns:a16="http://schemas.microsoft.com/office/drawing/2014/main" id="{79CCA330-EE02-214F-AC83-53211DA41FC4}"/>
                </a:ext>
              </a:extLst>
            </p:cNvPr>
            <p:cNvGrpSpPr/>
            <p:nvPr/>
          </p:nvGrpSpPr>
          <p:grpSpPr>
            <a:xfrm rot="227895">
              <a:off x="2680417" y="4560735"/>
              <a:ext cx="270185" cy="829690"/>
              <a:chOff x="8494283" y="4910279"/>
              <a:chExt cx="270185" cy="829690"/>
            </a:xfrm>
            <a:grpFill/>
          </p:grpSpPr>
          <p:sp>
            <p:nvSpPr>
              <p:cNvPr id="1941" name="円/楕円 1940">
                <a:extLst>
                  <a:ext uri="{FF2B5EF4-FFF2-40B4-BE49-F238E27FC236}">
                    <a16:creationId xmlns:a16="http://schemas.microsoft.com/office/drawing/2014/main" id="{9058856C-6A8E-EE4A-B66D-CC42FF8F11F8}"/>
                  </a:ext>
                </a:extLst>
              </p:cNvPr>
              <p:cNvSpPr/>
              <p:nvPr/>
            </p:nvSpPr>
            <p:spPr>
              <a:xfrm rot="21284637" flipH="1">
                <a:off x="8574310" y="5559969"/>
                <a:ext cx="180000" cy="18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42" name="フリーフォーム 1941">
                <a:extLst>
                  <a:ext uri="{FF2B5EF4-FFF2-40B4-BE49-F238E27FC236}">
                    <a16:creationId xmlns:a16="http://schemas.microsoft.com/office/drawing/2014/main" id="{B0D6FE3C-40FE-954E-8166-07DE2CE8A4D6}"/>
                  </a:ext>
                </a:extLst>
              </p:cNvPr>
              <p:cNvSpPr/>
              <p:nvPr/>
            </p:nvSpPr>
            <p:spPr>
              <a:xfrm rot="10500000">
                <a:off x="8494283" y="4910279"/>
                <a:ext cx="270185" cy="75763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29" name="フリーフォーム 1928">
              <a:extLst>
                <a:ext uri="{FF2B5EF4-FFF2-40B4-BE49-F238E27FC236}">
                  <a16:creationId xmlns:a16="http://schemas.microsoft.com/office/drawing/2014/main" id="{94F9694A-C620-5F49-91BF-21F0397A41F4}"/>
                </a:ext>
              </a:extLst>
            </p:cNvPr>
            <p:cNvSpPr/>
            <p:nvPr/>
          </p:nvSpPr>
          <p:spPr>
            <a:xfrm rot="11154545" flipH="1">
              <a:off x="1967089" y="3851910"/>
              <a:ext cx="359224" cy="745326"/>
            </a:xfrm>
            <a:custGeom>
              <a:avLst/>
              <a:gdLst>
                <a:gd name="connsiteX0" fmla="*/ 0 w 359224"/>
                <a:gd name="connsiteY0" fmla="*/ 745326 h 745326"/>
                <a:gd name="connsiteX1" fmla="*/ 41228 w 359224"/>
                <a:gd name="connsiteY1" fmla="*/ 0 h 745326"/>
                <a:gd name="connsiteX2" fmla="*/ 311413 w 359224"/>
                <a:gd name="connsiteY2" fmla="*/ 0 h 745326"/>
                <a:gd name="connsiteX3" fmla="*/ 359224 w 359224"/>
                <a:gd name="connsiteY3" fmla="*/ 743721 h 745326"/>
                <a:gd name="connsiteX4" fmla="*/ 0 w 359224"/>
                <a:gd name="connsiteY4" fmla="*/ 745326 h 745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224" h="745326">
                  <a:moveTo>
                    <a:pt x="0" y="745326"/>
                  </a:moveTo>
                  <a:lnTo>
                    <a:pt x="41228" y="0"/>
                  </a:lnTo>
                  <a:lnTo>
                    <a:pt x="311413" y="0"/>
                  </a:lnTo>
                  <a:lnTo>
                    <a:pt x="359224" y="743721"/>
                  </a:lnTo>
                  <a:lnTo>
                    <a:pt x="0" y="74532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1930" name="グループ化 1929">
              <a:extLst>
                <a:ext uri="{FF2B5EF4-FFF2-40B4-BE49-F238E27FC236}">
                  <a16:creationId xmlns:a16="http://schemas.microsoft.com/office/drawing/2014/main" id="{7B8C659D-D99A-5B42-B81B-46352FD6AE56}"/>
                </a:ext>
              </a:extLst>
            </p:cNvPr>
            <p:cNvGrpSpPr/>
            <p:nvPr/>
          </p:nvGrpSpPr>
          <p:grpSpPr>
            <a:xfrm rot="1824100">
              <a:off x="1728614" y="4521520"/>
              <a:ext cx="270185" cy="829690"/>
              <a:chOff x="7997610" y="4910279"/>
              <a:chExt cx="270185" cy="829690"/>
            </a:xfrm>
            <a:grpFill/>
          </p:grpSpPr>
          <p:sp>
            <p:nvSpPr>
              <p:cNvPr id="1939" name="円/楕円 1938">
                <a:extLst>
                  <a:ext uri="{FF2B5EF4-FFF2-40B4-BE49-F238E27FC236}">
                    <a16:creationId xmlns:a16="http://schemas.microsoft.com/office/drawing/2014/main" id="{B2B50DA8-AF45-E942-BE6F-98FE75B28D33}"/>
                  </a:ext>
                </a:extLst>
              </p:cNvPr>
              <p:cNvSpPr/>
              <p:nvPr/>
            </p:nvSpPr>
            <p:spPr>
              <a:xfrm rot="315363">
                <a:off x="8007768" y="5559969"/>
                <a:ext cx="180000" cy="18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40" name="フリーフォーム 1939">
                <a:extLst>
                  <a:ext uri="{FF2B5EF4-FFF2-40B4-BE49-F238E27FC236}">
                    <a16:creationId xmlns:a16="http://schemas.microsoft.com/office/drawing/2014/main" id="{0AA3B3D5-74DE-C544-A288-48DB28B45696}"/>
                  </a:ext>
                </a:extLst>
              </p:cNvPr>
              <p:cNvSpPr/>
              <p:nvPr/>
            </p:nvSpPr>
            <p:spPr>
              <a:xfrm rot="11100000" flipH="1">
                <a:off x="7997610" y="4910279"/>
                <a:ext cx="270185" cy="757638"/>
              </a:xfrm>
              <a:custGeom>
                <a:avLst/>
                <a:gdLst>
                  <a:gd name="connsiteX0" fmla="*/ 0 w 270185"/>
                  <a:gd name="connsiteY0" fmla="*/ 757638 h 757638"/>
                  <a:gd name="connsiteX1" fmla="*/ 41866 w 270185"/>
                  <a:gd name="connsiteY1" fmla="*/ 803 h 757638"/>
                  <a:gd name="connsiteX2" fmla="*/ 221479 w 270185"/>
                  <a:gd name="connsiteY2" fmla="*/ 0 h 757638"/>
                  <a:gd name="connsiteX3" fmla="*/ 270185 w 270185"/>
                  <a:gd name="connsiteY3" fmla="*/ 757638 h 757638"/>
                  <a:gd name="connsiteX4" fmla="*/ 0 w 270185"/>
                  <a:gd name="connsiteY4" fmla="*/ 757638 h 757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0185" h="757638">
                    <a:moveTo>
                      <a:pt x="0" y="757638"/>
                    </a:moveTo>
                    <a:lnTo>
                      <a:pt x="41866" y="803"/>
                    </a:lnTo>
                    <a:lnTo>
                      <a:pt x="221479" y="0"/>
                    </a:lnTo>
                    <a:lnTo>
                      <a:pt x="270185" y="757638"/>
                    </a:lnTo>
                    <a:lnTo>
                      <a:pt x="0" y="757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31" name="円/楕円 1930">
              <a:extLst>
                <a:ext uri="{FF2B5EF4-FFF2-40B4-BE49-F238E27FC236}">
                  <a16:creationId xmlns:a16="http://schemas.microsoft.com/office/drawing/2014/main" id="{19EA2CC0-6259-1341-85B6-6693BFDC2118}"/>
                </a:ext>
              </a:extLst>
            </p:cNvPr>
            <p:cNvSpPr/>
            <p:nvPr/>
          </p:nvSpPr>
          <p:spPr>
            <a:xfrm flipH="1">
              <a:off x="2495146" y="2950579"/>
              <a:ext cx="310988" cy="3109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32" name="フリーフォーム 1931">
              <a:extLst>
                <a:ext uri="{FF2B5EF4-FFF2-40B4-BE49-F238E27FC236}">
                  <a16:creationId xmlns:a16="http://schemas.microsoft.com/office/drawing/2014/main" id="{A057EF60-C413-0E4C-B13F-07D2D5C300FD}"/>
                </a:ext>
              </a:extLst>
            </p:cNvPr>
            <p:cNvSpPr/>
            <p:nvPr/>
          </p:nvSpPr>
          <p:spPr>
            <a:xfrm rot="9755070" flipH="1">
              <a:off x="2638990" y="3095780"/>
              <a:ext cx="238220" cy="460308"/>
            </a:xfrm>
            <a:custGeom>
              <a:avLst/>
              <a:gdLst>
                <a:gd name="connsiteX0" fmla="*/ 238220 w 238220"/>
                <a:gd name="connsiteY0" fmla="*/ 460308 h 460308"/>
                <a:gd name="connsiteX1" fmla="*/ 0 w 238220"/>
                <a:gd name="connsiteY1" fmla="*/ 460307 h 460308"/>
                <a:gd name="connsiteX2" fmla="*/ 19277 w 238220"/>
                <a:gd name="connsiteY2" fmla="*/ 0 h 460308"/>
                <a:gd name="connsiteX3" fmla="*/ 218943 w 238220"/>
                <a:gd name="connsiteY3" fmla="*/ 0 h 460308"/>
                <a:gd name="connsiteX4" fmla="*/ 238220 w 238220"/>
                <a:gd name="connsiteY4" fmla="*/ 460308 h 460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220" h="460308">
                  <a:moveTo>
                    <a:pt x="238220" y="460308"/>
                  </a:moveTo>
                  <a:lnTo>
                    <a:pt x="0" y="460307"/>
                  </a:lnTo>
                  <a:lnTo>
                    <a:pt x="19277" y="0"/>
                  </a:lnTo>
                  <a:lnTo>
                    <a:pt x="218943" y="0"/>
                  </a:lnTo>
                  <a:lnTo>
                    <a:pt x="238220" y="4603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grpSp>
          <p:nvGrpSpPr>
            <p:cNvPr id="1933" name="グループ化 1932">
              <a:extLst>
                <a:ext uri="{FF2B5EF4-FFF2-40B4-BE49-F238E27FC236}">
                  <a16:creationId xmlns:a16="http://schemas.microsoft.com/office/drawing/2014/main" id="{85BBBDBD-B8C2-2E45-8882-0D8B72E7F65B}"/>
                </a:ext>
              </a:extLst>
            </p:cNvPr>
            <p:cNvGrpSpPr/>
            <p:nvPr/>
          </p:nvGrpSpPr>
          <p:grpSpPr>
            <a:xfrm rot="18918138">
              <a:off x="2968760" y="3444192"/>
              <a:ext cx="235545" cy="514194"/>
              <a:chOff x="9172059" y="3644351"/>
              <a:chExt cx="235545" cy="514194"/>
            </a:xfrm>
            <a:grpFill/>
          </p:grpSpPr>
          <p:sp>
            <p:nvSpPr>
              <p:cNvPr id="1937" name="円/楕円 1936">
                <a:extLst>
                  <a:ext uri="{FF2B5EF4-FFF2-40B4-BE49-F238E27FC236}">
                    <a16:creationId xmlns:a16="http://schemas.microsoft.com/office/drawing/2014/main" id="{B64E17DD-6512-7F46-A372-A6189309BDC6}"/>
                  </a:ext>
                </a:extLst>
              </p:cNvPr>
              <p:cNvSpPr/>
              <p:nvPr/>
            </p:nvSpPr>
            <p:spPr>
              <a:xfrm rot="9900000" flipH="1">
                <a:off x="9245604" y="3996545"/>
                <a:ext cx="162000" cy="162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38" name="フリーフォーム 1937">
                <a:extLst>
                  <a:ext uri="{FF2B5EF4-FFF2-40B4-BE49-F238E27FC236}">
                    <a16:creationId xmlns:a16="http://schemas.microsoft.com/office/drawing/2014/main" id="{3E318498-D734-4E41-9B31-220B57133FEB}"/>
                  </a:ext>
                </a:extLst>
              </p:cNvPr>
              <p:cNvSpPr/>
              <p:nvPr/>
            </p:nvSpPr>
            <p:spPr>
              <a:xfrm rot="9900000" flipH="1">
                <a:off x="9172059" y="3644351"/>
                <a:ext cx="199666" cy="458014"/>
              </a:xfrm>
              <a:custGeom>
                <a:avLst/>
                <a:gdLst>
                  <a:gd name="connsiteX0" fmla="*/ 199666 w 199666"/>
                  <a:gd name="connsiteY0" fmla="*/ 458014 h 458014"/>
                  <a:gd name="connsiteX1" fmla="*/ 0 w 199666"/>
                  <a:gd name="connsiteY1" fmla="*/ 458014 h 458014"/>
                  <a:gd name="connsiteX2" fmla="*/ 19181 w 199666"/>
                  <a:gd name="connsiteY2" fmla="*/ 0 h 458014"/>
                  <a:gd name="connsiteX3" fmla="*/ 180485 w 199666"/>
                  <a:gd name="connsiteY3" fmla="*/ 0 h 458014"/>
                  <a:gd name="connsiteX4" fmla="*/ 199666 w 199666"/>
                  <a:gd name="connsiteY4" fmla="*/ 458014 h 458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666" h="458014">
                    <a:moveTo>
                      <a:pt x="199666" y="458014"/>
                    </a:moveTo>
                    <a:lnTo>
                      <a:pt x="0" y="458014"/>
                    </a:lnTo>
                    <a:lnTo>
                      <a:pt x="19181" y="0"/>
                    </a:lnTo>
                    <a:lnTo>
                      <a:pt x="180485" y="0"/>
                    </a:lnTo>
                    <a:lnTo>
                      <a:pt x="199666" y="45801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34" name="円/楕円 1933">
              <a:extLst>
                <a:ext uri="{FF2B5EF4-FFF2-40B4-BE49-F238E27FC236}">
                  <a16:creationId xmlns:a16="http://schemas.microsoft.com/office/drawing/2014/main" id="{E8576E29-3149-AF4D-B700-2AE0D6DD0A0A}"/>
                </a:ext>
              </a:extLst>
            </p:cNvPr>
            <p:cNvSpPr/>
            <p:nvPr/>
          </p:nvSpPr>
          <p:spPr>
            <a:xfrm>
              <a:off x="1704103" y="3345219"/>
              <a:ext cx="203015" cy="2030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935" name="円/楕円 1934">
              <a:extLst>
                <a:ext uri="{FF2B5EF4-FFF2-40B4-BE49-F238E27FC236}">
                  <a16:creationId xmlns:a16="http://schemas.microsoft.com/office/drawing/2014/main" id="{BDD50DE8-398A-6741-AEEA-FD4745521903}"/>
                </a:ext>
              </a:extLst>
            </p:cNvPr>
            <p:cNvSpPr/>
            <p:nvPr/>
          </p:nvSpPr>
          <p:spPr>
            <a:xfrm>
              <a:off x="2734302" y="3462601"/>
              <a:ext cx="203015" cy="2030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936" name="円/楕円 1935">
              <a:extLst>
                <a:ext uri="{FF2B5EF4-FFF2-40B4-BE49-F238E27FC236}">
                  <a16:creationId xmlns:a16="http://schemas.microsoft.com/office/drawing/2014/main" id="{7242CCCB-7DA2-FA4B-ADF0-D8124A465891}"/>
                </a:ext>
              </a:extLst>
            </p:cNvPr>
            <p:cNvSpPr/>
            <p:nvPr/>
          </p:nvSpPr>
          <p:spPr>
            <a:xfrm>
              <a:off x="2676156" y="4422316"/>
              <a:ext cx="270000" cy="27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945" name="角丸四角形 1944">
            <a:extLst>
              <a:ext uri="{FF2B5EF4-FFF2-40B4-BE49-F238E27FC236}">
                <a16:creationId xmlns:a16="http://schemas.microsoft.com/office/drawing/2014/main" id="{A7C4EC64-9B0A-7944-8CF1-F2B942D42987}"/>
              </a:ext>
            </a:extLst>
          </p:cNvPr>
          <p:cNvSpPr/>
          <p:nvPr/>
        </p:nvSpPr>
        <p:spPr>
          <a:xfrm>
            <a:off x="4007005" y="2735766"/>
            <a:ext cx="405161" cy="260195"/>
          </a:xfrm>
          <a:prstGeom prst="roundRect">
            <a:avLst>
              <a:gd name="adj" fmla="val 12381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959" name="フリーフォーム 1958">
            <a:extLst>
              <a:ext uri="{FF2B5EF4-FFF2-40B4-BE49-F238E27FC236}">
                <a16:creationId xmlns:a16="http://schemas.microsoft.com/office/drawing/2014/main" id="{5CD3BBB5-6CCA-1F4F-B7AD-CBAC635B1575}"/>
              </a:ext>
            </a:extLst>
          </p:cNvPr>
          <p:cNvSpPr/>
          <p:nvPr/>
        </p:nvSpPr>
        <p:spPr>
          <a:xfrm rot="5400000">
            <a:off x="4133934" y="2574193"/>
            <a:ext cx="151303" cy="297675"/>
          </a:xfrm>
          <a:custGeom>
            <a:avLst/>
            <a:gdLst>
              <a:gd name="connsiteX0" fmla="*/ 404983 w 411000"/>
              <a:gd name="connsiteY0" fmla="*/ 0 h 808602"/>
              <a:gd name="connsiteX1" fmla="*/ 411000 w 411000"/>
              <a:gd name="connsiteY1" fmla="*/ 606 h 808602"/>
              <a:gd name="connsiteX2" fmla="*/ 411000 w 411000"/>
              <a:gd name="connsiteY2" fmla="*/ 46061 h 808602"/>
              <a:gd name="connsiteX3" fmla="*/ 404983 w 411000"/>
              <a:gd name="connsiteY3" fmla="*/ 45455 h 808602"/>
              <a:gd name="connsiteX4" fmla="*/ 45532 w 411000"/>
              <a:gd name="connsiteY4" fmla="*/ 404301 h 808602"/>
              <a:gd name="connsiteX5" fmla="*/ 404983 w 411000"/>
              <a:gd name="connsiteY5" fmla="*/ 763147 h 808602"/>
              <a:gd name="connsiteX6" fmla="*/ 411000 w 411000"/>
              <a:gd name="connsiteY6" fmla="*/ 762542 h 808602"/>
              <a:gd name="connsiteX7" fmla="*/ 411000 w 411000"/>
              <a:gd name="connsiteY7" fmla="*/ 807997 h 808602"/>
              <a:gd name="connsiteX8" fmla="*/ 404983 w 411000"/>
              <a:gd name="connsiteY8" fmla="*/ 808602 h 808602"/>
              <a:gd name="connsiteX9" fmla="*/ 0 w 411000"/>
              <a:gd name="connsiteY9" fmla="*/ 404301 h 808602"/>
              <a:gd name="connsiteX10" fmla="*/ 404983 w 411000"/>
              <a:gd name="connsiteY10" fmla="*/ 0 h 8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1000" h="808602">
                <a:moveTo>
                  <a:pt x="404983" y="0"/>
                </a:moveTo>
                <a:lnTo>
                  <a:pt x="411000" y="606"/>
                </a:lnTo>
                <a:lnTo>
                  <a:pt x="411000" y="46061"/>
                </a:lnTo>
                <a:lnTo>
                  <a:pt x="404983" y="45455"/>
                </a:lnTo>
                <a:cubicBezTo>
                  <a:pt x="206464" y="45455"/>
                  <a:pt x="45532" y="206116"/>
                  <a:pt x="45532" y="404301"/>
                </a:cubicBezTo>
                <a:cubicBezTo>
                  <a:pt x="45532" y="602486"/>
                  <a:pt x="206464" y="763147"/>
                  <a:pt x="404983" y="763147"/>
                </a:cubicBezTo>
                <a:lnTo>
                  <a:pt x="411000" y="762542"/>
                </a:lnTo>
                <a:lnTo>
                  <a:pt x="411000" y="807997"/>
                </a:lnTo>
                <a:lnTo>
                  <a:pt x="404983" y="808602"/>
                </a:lnTo>
                <a:cubicBezTo>
                  <a:pt x="181317" y="808602"/>
                  <a:pt x="0" y="627590"/>
                  <a:pt x="0" y="404301"/>
                </a:cubicBezTo>
                <a:cubicBezTo>
                  <a:pt x="0" y="181012"/>
                  <a:pt x="181317" y="0"/>
                  <a:pt x="404983" y="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2015" name="グループ化 2014">
            <a:extLst>
              <a:ext uri="{FF2B5EF4-FFF2-40B4-BE49-F238E27FC236}">
                <a16:creationId xmlns:a16="http://schemas.microsoft.com/office/drawing/2014/main" id="{1C2B0998-4F35-7A49-BBB0-229FBE102795}"/>
              </a:ext>
            </a:extLst>
          </p:cNvPr>
          <p:cNvGrpSpPr/>
          <p:nvPr/>
        </p:nvGrpSpPr>
        <p:grpSpPr>
          <a:xfrm>
            <a:off x="1774963" y="223981"/>
            <a:ext cx="204095" cy="515607"/>
            <a:chOff x="1527853" y="452581"/>
            <a:chExt cx="526472" cy="1330036"/>
          </a:xfrm>
        </p:grpSpPr>
        <p:sp>
          <p:nvSpPr>
            <p:cNvPr id="2010" name="フリーフォーム 2009">
              <a:extLst>
                <a:ext uri="{FF2B5EF4-FFF2-40B4-BE49-F238E27FC236}">
                  <a16:creationId xmlns:a16="http://schemas.microsoft.com/office/drawing/2014/main" id="{F4A21D5C-7C4B-6F49-811A-C98311A338CE}"/>
                </a:ext>
              </a:extLst>
            </p:cNvPr>
            <p:cNvSpPr/>
            <p:nvPr/>
          </p:nvSpPr>
          <p:spPr>
            <a:xfrm>
              <a:off x="1527853" y="452581"/>
              <a:ext cx="526472" cy="1330036"/>
            </a:xfrm>
            <a:custGeom>
              <a:avLst/>
              <a:gdLst>
                <a:gd name="connsiteX0" fmla="*/ 240801 w 526472"/>
                <a:gd name="connsiteY0" fmla="*/ 58296 h 1330036"/>
                <a:gd name="connsiteX1" fmla="*/ 50096 w 526472"/>
                <a:gd name="connsiteY1" fmla="*/ 249001 h 1330036"/>
                <a:gd name="connsiteX2" fmla="*/ 50096 w 526472"/>
                <a:gd name="connsiteY2" fmla="*/ 1081036 h 1330036"/>
                <a:gd name="connsiteX3" fmla="*/ 240801 w 526472"/>
                <a:gd name="connsiteY3" fmla="*/ 1271741 h 1330036"/>
                <a:gd name="connsiteX4" fmla="*/ 285671 w 526472"/>
                <a:gd name="connsiteY4" fmla="*/ 1271741 h 1330036"/>
                <a:gd name="connsiteX5" fmla="*/ 476376 w 526472"/>
                <a:gd name="connsiteY5" fmla="*/ 1081036 h 1330036"/>
                <a:gd name="connsiteX6" fmla="*/ 476376 w 526472"/>
                <a:gd name="connsiteY6" fmla="*/ 249001 h 1330036"/>
                <a:gd name="connsiteX7" fmla="*/ 285671 w 526472"/>
                <a:gd name="connsiteY7" fmla="*/ 58296 h 1330036"/>
                <a:gd name="connsiteX8" fmla="*/ 235528 w 526472"/>
                <a:gd name="connsiteY8" fmla="*/ 0 h 1330036"/>
                <a:gd name="connsiteX9" fmla="*/ 290944 w 526472"/>
                <a:gd name="connsiteY9" fmla="*/ 0 h 1330036"/>
                <a:gd name="connsiteX10" fmla="*/ 526472 w 526472"/>
                <a:gd name="connsiteY10" fmla="*/ 235528 h 1330036"/>
                <a:gd name="connsiteX11" fmla="*/ 526472 w 526472"/>
                <a:gd name="connsiteY11" fmla="*/ 1094508 h 1330036"/>
                <a:gd name="connsiteX12" fmla="*/ 290944 w 526472"/>
                <a:gd name="connsiteY12" fmla="*/ 1330036 h 1330036"/>
                <a:gd name="connsiteX13" fmla="*/ 235528 w 526472"/>
                <a:gd name="connsiteY13" fmla="*/ 1330036 h 1330036"/>
                <a:gd name="connsiteX14" fmla="*/ 0 w 526472"/>
                <a:gd name="connsiteY14" fmla="*/ 1094508 h 1330036"/>
                <a:gd name="connsiteX15" fmla="*/ 0 w 526472"/>
                <a:gd name="connsiteY15" fmla="*/ 235528 h 1330036"/>
                <a:gd name="connsiteX16" fmla="*/ 235528 w 526472"/>
                <a:gd name="connsiteY16" fmla="*/ 0 h 133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6472" h="1330036">
                  <a:moveTo>
                    <a:pt x="240801" y="58296"/>
                  </a:moveTo>
                  <a:cubicBezTo>
                    <a:pt x="135478" y="58296"/>
                    <a:pt x="50096" y="143678"/>
                    <a:pt x="50096" y="249001"/>
                  </a:cubicBezTo>
                  <a:lnTo>
                    <a:pt x="50096" y="1081036"/>
                  </a:lnTo>
                  <a:cubicBezTo>
                    <a:pt x="50096" y="1186359"/>
                    <a:pt x="135478" y="1271741"/>
                    <a:pt x="240801" y="1271741"/>
                  </a:cubicBezTo>
                  <a:lnTo>
                    <a:pt x="285671" y="1271741"/>
                  </a:lnTo>
                  <a:cubicBezTo>
                    <a:pt x="390994" y="1271741"/>
                    <a:pt x="476376" y="1186359"/>
                    <a:pt x="476376" y="1081036"/>
                  </a:cubicBezTo>
                  <a:lnTo>
                    <a:pt x="476376" y="249001"/>
                  </a:lnTo>
                  <a:cubicBezTo>
                    <a:pt x="476376" y="143678"/>
                    <a:pt x="390994" y="58296"/>
                    <a:pt x="285671" y="58296"/>
                  </a:cubicBezTo>
                  <a:close/>
                  <a:moveTo>
                    <a:pt x="235528" y="0"/>
                  </a:moveTo>
                  <a:lnTo>
                    <a:pt x="290944" y="0"/>
                  </a:lnTo>
                  <a:cubicBezTo>
                    <a:pt x="421023" y="0"/>
                    <a:pt x="526472" y="105449"/>
                    <a:pt x="526472" y="235528"/>
                  </a:cubicBezTo>
                  <a:lnTo>
                    <a:pt x="526472" y="1094508"/>
                  </a:lnTo>
                  <a:cubicBezTo>
                    <a:pt x="526472" y="1224587"/>
                    <a:pt x="421023" y="1330036"/>
                    <a:pt x="290944" y="1330036"/>
                  </a:cubicBezTo>
                  <a:lnTo>
                    <a:pt x="235528" y="1330036"/>
                  </a:lnTo>
                  <a:cubicBezTo>
                    <a:pt x="105449" y="1330036"/>
                    <a:pt x="0" y="1224587"/>
                    <a:pt x="0" y="1094508"/>
                  </a:cubicBezTo>
                  <a:lnTo>
                    <a:pt x="0" y="235528"/>
                  </a:lnTo>
                  <a:cubicBezTo>
                    <a:pt x="0" y="105449"/>
                    <a:pt x="105449" y="0"/>
                    <a:pt x="235528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012" name="フリーフォーム 2011">
              <a:extLst>
                <a:ext uri="{FF2B5EF4-FFF2-40B4-BE49-F238E27FC236}">
                  <a16:creationId xmlns:a16="http://schemas.microsoft.com/office/drawing/2014/main" id="{F2A1D153-9F41-F143-9A53-67240B939FDD}"/>
                </a:ext>
              </a:extLst>
            </p:cNvPr>
            <p:cNvSpPr/>
            <p:nvPr/>
          </p:nvSpPr>
          <p:spPr>
            <a:xfrm>
              <a:off x="1527853" y="1082675"/>
              <a:ext cx="526472" cy="657358"/>
            </a:xfrm>
            <a:custGeom>
              <a:avLst/>
              <a:gdLst>
                <a:gd name="connsiteX0" fmla="*/ 0 w 526472"/>
                <a:gd name="connsiteY0" fmla="*/ 0 h 657358"/>
                <a:gd name="connsiteX1" fmla="*/ 526472 w 526472"/>
                <a:gd name="connsiteY1" fmla="*/ 0 h 657358"/>
                <a:gd name="connsiteX2" fmla="*/ 526472 w 526472"/>
                <a:gd name="connsiteY2" fmla="*/ 421830 h 657358"/>
                <a:gd name="connsiteX3" fmla="*/ 290944 w 526472"/>
                <a:gd name="connsiteY3" fmla="*/ 657358 h 657358"/>
                <a:gd name="connsiteX4" fmla="*/ 235528 w 526472"/>
                <a:gd name="connsiteY4" fmla="*/ 657358 h 657358"/>
                <a:gd name="connsiteX5" fmla="*/ 0 w 526472"/>
                <a:gd name="connsiteY5" fmla="*/ 421830 h 657358"/>
                <a:gd name="connsiteX6" fmla="*/ 0 w 526472"/>
                <a:gd name="connsiteY6" fmla="*/ 0 h 65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6472" h="657358">
                  <a:moveTo>
                    <a:pt x="0" y="0"/>
                  </a:moveTo>
                  <a:lnTo>
                    <a:pt x="526472" y="0"/>
                  </a:lnTo>
                  <a:lnTo>
                    <a:pt x="526472" y="421830"/>
                  </a:lnTo>
                  <a:cubicBezTo>
                    <a:pt x="526472" y="551909"/>
                    <a:pt x="421023" y="657358"/>
                    <a:pt x="290944" y="657358"/>
                  </a:cubicBezTo>
                  <a:lnTo>
                    <a:pt x="235528" y="657358"/>
                  </a:lnTo>
                  <a:cubicBezTo>
                    <a:pt x="105449" y="657358"/>
                    <a:pt x="0" y="551909"/>
                    <a:pt x="0" y="42183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16" name="グループ化 2015">
            <a:extLst>
              <a:ext uri="{FF2B5EF4-FFF2-40B4-BE49-F238E27FC236}">
                <a16:creationId xmlns:a16="http://schemas.microsoft.com/office/drawing/2014/main" id="{3DB6F08A-8F04-C34D-9177-D271495E1C6C}"/>
              </a:ext>
            </a:extLst>
          </p:cNvPr>
          <p:cNvGrpSpPr/>
          <p:nvPr/>
        </p:nvGrpSpPr>
        <p:grpSpPr>
          <a:xfrm rot="10800000">
            <a:off x="1518257" y="223981"/>
            <a:ext cx="204095" cy="515607"/>
            <a:chOff x="1527853" y="452581"/>
            <a:chExt cx="526472" cy="1330036"/>
          </a:xfrm>
        </p:grpSpPr>
        <p:sp>
          <p:nvSpPr>
            <p:cNvPr id="2017" name="フリーフォーム 2016">
              <a:extLst>
                <a:ext uri="{FF2B5EF4-FFF2-40B4-BE49-F238E27FC236}">
                  <a16:creationId xmlns:a16="http://schemas.microsoft.com/office/drawing/2014/main" id="{63F9E342-2836-4F4C-849E-83E6458AE976}"/>
                </a:ext>
              </a:extLst>
            </p:cNvPr>
            <p:cNvSpPr/>
            <p:nvPr/>
          </p:nvSpPr>
          <p:spPr>
            <a:xfrm>
              <a:off x="1527853" y="452581"/>
              <a:ext cx="526472" cy="1330036"/>
            </a:xfrm>
            <a:custGeom>
              <a:avLst/>
              <a:gdLst>
                <a:gd name="connsiteX0" fmla="*/ 240801 w 526472"/>
                <a:gd name="connsiteY0" fmla="*/ 58296 h 1330036"/>
                <a:gd name="connsiteX1" fmla="*/ 50096 w 526472"/>
                <a:gd name="connsiteY1" fmla="*/ 249001 h 1330036"/>
                <a:gd name="connsiteX2" fmla="*/ 50096 w 526472"/>
                <a:gd name="connsiteY2" fmla="*/ 1081036 h 1330036"/>
                <a:gd name="connsiteX3" fmla="*/ 240801 w 526472"/>
                <a:gd name="connsiteY3" fmla="*/ 1271741 h 1330036"/>
                <a:gd name="connsiteX4" fmla="*/ 285671 w 526472"/>
                <a:gd name="connsiteY4" fmla="*/ 1271741 h 1330036"/>
                <a:gd name="connsiteX5" fmla="*/ 476376 w 526472"/>
                <a:gd name="connsiteY5" fmla="*/ 1081036 h 1330036"/>
                <a:gd name="connsiteX6" fmla="*/ 476376 w 526472"/>
                <a:gd name="connsiteY6" fmla="*/ 249001 h 1330036"/>
                <a:gd name="connsiteX7" fmla="*/ 285671 w 526472"/>
                <a:gd name="connsiteY7" fmla="*/ 58296 h 1330036"/>
                <a:gd name="connsiteX8" fmla="*/ 235528 w 526472"/>
                <a:gd name="connsiteY8" fmla="*/ 0 h 1330036"/>
                <a:gd name="connsiteX9" fmla="*/ 290944 w 526472"/>
                <a:gd name="connsiteY9" fmla="*/ 0 h 1330036"/>
                <a:gd name="connsiteX10" fmla="*/ 526472 w 526472"/>
                <a:gd name="connsiteY10" fmla="*/ 235528 h 1330036"/>
                <a:gd name="connsiteX11" fmla="*/ 526472 w 526472"/>
                <a:gd name="connsiteY11" fmla="*/ 1094508 h 1330036"/>
                <a:gd name="connsiteX12" fmla="*/ 290944 w 526472"/>
                <a:gd name="connsiteY12" fmla="*/ 1330036 h 1330036"/>
                <a:gd name="connsiteX13" fmla="*/ 235528 w 526472"/>
                <a:gd name="connsiteY13" fmla="*/ 1330036 h 1330036"/>
                <a:gd name="connsiteX14" fmla="*/ 0 w 526472"/>
                <a:gd name="connsiteY14" fmla="*/ 1094508 h 1330036"/>
                <a:gd name="connsiteX15" fmla="*/ 0 w 526472"/>
                <a:gd name="connsiteY15" fmla="*/ 235528 h 1330036"/>
                <a:gd name="connsiteX16" fmla="*/ 235528 w 526472"/>
                <a:gd name="connsiteY16" fmla="*/ 0 h 1330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6472" h="1330036">
                  <a:moveTo>
                    <a:pt x="240801" y="58296"/>
                  </a:moveTo>
                  <a:cubicBezTo>
                    <a:pt x="135478" y="58296"/>
                    <a:pt x="50096" y="143678"/>
                    <a:pt x="50096" y="249001"/>
                  </a:cubicBezTo>
                  <a:lnTo>
                    <a:pt x="50096" y="1081036"/>
                  </a:lnTo>
                  <a:cubicBezTo>
                    <a:pt x="50096" y="1186359"/>
                    <a:pt x="135478" y="1271741"/>
                    <a:pt x="240801" y="1271741"/>
                  </a:cubicBezTo>
                  <a:lnTo>
                    <a:pt x="285671" y="1271741"/>
                  </a:lnTo>
                  <a:cubicBezTo>
                    <a:pt x="390994" y="1271741"/>
                    <a:pt x="476376" y="1186359"/>
                    <a:pt x="476376" y="1081036"/>
                  </a:cubicBezTo>
                  <a:lnTo>
                    <a:pt x="476376" y="249001"/>
                  </a:lnTo>
                  <a:cubicBezTo>
                    <a:pt x="476376" y="143678"/>
                    <a:pt x="390994" y="58296"/>
                    <a:pt x="285671" y="58296"/>
                  </a:cubicBezTo>
                  <a:close/>
                  <a:moveTo>
                    <a:pt x="235528" y="0"/>
                  </a:moveTo>
                  <a:lnTo>
                    <a:pt x="290944" y="0"/>
                  </a:lnTo>
                  <a:cubicBezTo>
                    <a:pt x="421023" y="0"/>
                    <a:pt x="526472" y="105449"/>
                    <a:pt x="526472" y="235528"/>
                  </a:cubicBezTo>
                  <a:lnTo>
                    <a:pt x="526472" y="1094508"/>
                  </a:lnTo>
                  <a:cubicBezTo>
                    <a:pt x="526472" y="1224587"/>
                    <a:pt x="421023" y="1330036"/>
                    <a:pt x="290944" y="1330036"/>
                  </a:cubicBezTo>
                  <a:lnTo>
                    <a:pt x="235528" y="1330036"/>
                  </a:lnTo>
                  <a:cubicBezTo>
                    <a:pt x="105449" y="1330036"/>
                    <a:pt x="0" y="1224587"/>
                    <a:pt x="0" y="1094508"/>
                  </a:cubicBezTo>
                  <a:lnTo>
                    <a:pt x="0" y="235528"/>
                  </a:lnTo>
                  <a:cubicBezTo>
                    <a:pt x="0" y="105449"/>
                    <a:pt x="105449" y="0"/>
                    <a:pt x="235528" y="0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018" name="フリーフォーム 2017">
              <a:extLst>
                <a:ext uri="{FF2B5EF4-FFF2-40B4-BE49-F238E27FC236}">
                  <a16:creationId xmlns:a16="http://schemas.microsoft.com/office/drawing/2014/main" id="{65F4F19C-A62D-4B48-A6C7-EF7930CB9043}"/>
                </a:ext>
              </a:extLst>
            </p:cNvPr>
            <p:cNvSpPr/>
            <p:nvPr/>
          </p:nvSpPr>
          <p:spPr>
            <a:xfrm>
              <a:off x="1527853" y="1082675"/>
              <a:ext cx="526472" cy="657358"/>
            </a:xfrm>
            <a:custGeom>
              <a:avLst/>
              <a:gdLst>
                <a:gd name="connsiteX0" fmla="*/ 0 w 526472"/>
                <a:gd name="connsiteY0" fmla="*/ 0 h 657358"/>
                <a:gd name="connsiteX1" fmla="*/ 526472 w 526472"/>
                <a:gd name="connsiteY1" fmla="*/ 0 h 657358"/>
                <a:gd name="connsiteX2" fmla="*/ 526472 w 526472"/>
                <a:gd name="connsiteY2" fmla="*/ 421830 h 657358"/>
                <a:gd name="connsiteX3" fmla="*/ 290944 w 526472"/>
                <a:gd name="connsiteY3" fmla="*/ 657358 h 657358"/>
                <a:gd name="connsiteX4" fmla="*/ 235528 w 526472"/>
                <a:gd name="connsiteY4" fmla="*/ 657358 h 657358"/>
                <a:gd name="connsiteX5" fmla="*/ 0 w 526472"/>
                <a:gd name="connsiteY5" fmla="*/ 421830 h 657358"/>
                <a:gd name="connsiteX6" fmla="*/ 0 w 526472"/>
                <a:gd name="connsiteY6" fmla="*/ 0 h 657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6472" h="657358">
                  <a:moveTo>
                    <a:pt x="0" y="0"/>
                  </a:moveTo>
                  <a:lnTo>
                    <a:pt x="526472" y="0"/>
                  </a:lnTo>
                  <a:lnTo>
                    <a:pt x="526472" y="421830"/>
                  </a:lnTo>
                  <a:cubicBezTo>
                    <a:pt x="526472" y="551909"/>
                    <a:pt x="421023" y="657358"/>
                    <a:pt x="290944" y="657358"/>
                  </a:cubicBezTo>
                  <a:lnTo>
                    <a:pt x="235528" y="657358"/>
                  </a:lnTo>
                  <a:cubicBezTo>
                    <a:pt x="105449" y="657358"/>
                    <a:pt x="0" y="551909"/>
                    <a:pt x="0" y="42183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6619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1877</TotalTime>
  <Words>0</Words>
  <Application>Microsoft Macintosh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A-OTF Gothic MB101 Pro M</vt:lpstr>
      <vt:lpstr>游ゴシック</vt:lpstr>
      <vt:lpstr>游ゴシック Light</vt:lpstr>
      <vt:lpstr>Arial</vt:lpstr>
      <vt:lpstr>DIN 1451 Mittelschrift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鈴木 潤</dc:creator>
  <cp:lastModifiedBy>鈴木 潤</cp:lastModifiedBy>
  <cp:revision>889</cp:revision>
  <dcterms:created xsi:type="dcterms:W3CDTF">2020-01-06T09:39:12Z</dcterms:created>
  <dcterms:modified xsi:type="dcterms:W3CDTF">2020-03-14T03:59:09Z</dcterms:modified>
</cp:coreProperties>
</file>